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53"/>
  </p:notesMasterIdLst>
  <p:sldIdLst>
    <p:sldId id="256" r:id="rId2"/>
    <p:sldId id="258" r:id="rId3"/>
    <p:sldId id="310" r:id="rId4"/>
    <p:sldId id="259" r:id="rId5"/>
    <p:sldId id="260" r:id="rId6"/>
    <p:sldId id="311" r:id="rId7"/>
    <p:sldId id="312" r:id="rId8"/>
    <p:sldId id="293" r:id="rId9"/>
    <p:sldId id="287" r:id="rId10"/>
    <p:sldId id="257" r:id="rId11"/>
    <p:sldId id="334" r:id="rId12"/>
    <p:sldId id="335" r:id="rId13"/>
    <p:sldId id="336" r:id="rId14"/>
    <p:sldId id="309" r:id="rId15"/>
    <p:sldId id="327" r:id="rId16"/>
    <p:sldId id="328" r:id="rId17"/>
    <p:sldId id="329" r:id="rId18"/>
    <p:sldId id="330" r:id="rId19"/>
    <p:sldId id="331" r:id="rId20"/>
    <p:sldId id="332" r:id="rId21"/>
    <p:sldId id="333" r:id="rId22"/>
    <p:sldId id="262" r:id="rId23"/>
    <p:sldId id="337" r:id="rId24"/>
    <p:sldId id="338" r:id="rId25"/>
    <p:sldId id="339" r:id="rId26"/>
    <p:sldId id="340" r:id="rId27"/>
    <p:sldId id="341" r:id="rId28"/>
    <p:sldId id="342" r:id="rId29"/>
    <p:sldId id="343" r:id="rId30"/>
    <p:sldId id="344" r:id="rId31"/>
    <p:sldId id="345" r:id="rId32"/>
    <p:sldId id="346" r:id="rId33"/>
    <p:sldId id="347" r:id="rId34"/>
    <p:sldId id="348" r:id="rId35"/>
    <p:sldId id="271" r:id="rId36"/>
    <p:sldId id="313" r:id="rId37"/>
    <p:sldId id="261" r:id="rId38"/>
    <p:sldId id="316" r:id="rId39"/>
    <p:sldId id="319" r:id="rId40"/>
    <p:sldId id="320" r:id="rId41"/>
    <p:sldId id="314" r:id="rId42"/>
    <p:sldId id="317" r:id="rId43"/>
    <p:sldId id="321" r:id="rId44"/>
    <p:sldId id="322" r:id="rId45"/>
    <p:sldId id="315" r:id="rId46"/>
    <p:sldId id="318" r:id="rId47"/>
    <p:sldId id="323" r:id="rId48"/>
    <p:sldId id="324" r:id="rId49"/>
    <p:sldId id="325" r:id="rId50"/>
    <p:sldId id="349" r:id="rId51"/>
    <p:sldId id="350" r:id="rId52"/>
  </p:sldIdLst>
  <p:sldSz cx="9144000" cy="5143500" type="screen16x9"/>
  <p:notesSz cx="6858000" cy="9144000"/>
  <p:embeddedFontLst>
    <p:embeddedFont>
      <p:font typeface="Algerian" panose="04020705040A02060702" pitchFamily="82" charset="0"/>
      <p:regular r:id="rId54"/>
    </p:embeddedFont>
    <p:embeddedFont>
      <p:font typeface="Calibri" panose="020F0502020204030204" pitchFamily="34" charset="0"/>
      <p:regular r:id="rId55"/>
      <p:bold r:id="rId56"/>
      <p:italic r:id="rId57"/>
      <p:boldItalic r:id="rId58"/>
    </p:embeddedFont>
    <p:embeddedFont>
      <p:font typeface="Cambria Math" panose="02040503050406030204" pitchFamily="18" charset="0"/>
      <p:regular r:id="rId59"/>
    </p:embeddedFont>
    <p:embeddedFont>
      <p:font typeface="Fira Sans" panose="020B0604020202020204" charset="0"/>
      <p:regular r:id="rId60"/>
      <p:bold r:id="rId61"/>
      <p:italic r:id="rId62"/>
      <p:boldItalic r:id="rId63"/>
    </p:embeddedFont>
    <p:embeddedFont>
      <p:font typeface="Harrington" panose="04040505050A02020702" pitchFamily="82" charset="0"/>
      <p:regular r:id="rId64"/>
    </p:embeddedFont>
    <p:embeddedFont>
      <p:font typeface="Montserrat" panose="020B0604020202020204" charset="0"/>
      <p:regular r:id="rId65"/>
      <p:bold r:id="rId66"/>
      <p:italic r:id="rId67"/>
      <p:boldItalic r:id="rId68"/>
    </p:embeddedFont>
    <p:embeddedFont>
      <p:font typeface="Raleway" panose="020B0604020202020204" charset="0"/>
      <p:regular r:id="rId69"/>
      <p:bold r:id="rId70"/>
      <p:italic r:id="rId71"/>
      <p:boldItalic r:id="rId72"/>
    </p:embeddedFont>
    <p:embeddedFont>
      <p:font typeface="Raleway Thin" panose="020B0604020202020204"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5F041C-ADBD-4E30-BC3B-59A870834092}">
  <a:tblStyle styleId="{CF5F041C-ADBD-4E30-BC3B-59A87083409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2" d="100"/>
          <a:sy n="152" d="100"/>
        </p:scale>
        <p:origin x="36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font" Target="fonts/font21.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9.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6.xml"/><Relationship Id="rId71"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GB"/>
              <a:t>FIFO vs Priority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scatterChart>
        <c:scatterStyle val="smoothMarker"/>
        <c:varyColors val="0"/>
        <c:ser>
          <c:idx val="0"/>
          <c:order val="0"/>
          <c:tx>
            <c:v>Served FIFO</c:v>
          </c:tx>
          <c:spPr>
            <a:ln w="19050" cap="rnd">
              <a:solidFill>
                <a:schemeClr val="accent6">
                  <a:tint val="77000"/>
                </a:schemeClr>
              </a:solidFill>
              <a:round/>
            </a:ln>
            <a:effectLst/>
          </c:spPr>
          <c:marker>
            <c:symbol val="none"/>
          </c:marker>
          <c:xVal>
            <c:numRef>
              <c:f>Sheet2!$A$1:$A$8</c:f>
              <c:numCache>
                <c:formatCode>General</c:formatCode>
                <c:ptCount val="8"/>
                <c:pt idx="0">
                  <c:v>1</c:v>
                </c:pt>
                <c:pt idx="1">
                  <c:v>2</c:v>
                </c:pt>
                <c:pt idx="2">
                  <c:v>3</c:v>
                </c:pt>
                <c:pt idx="3">
                  <c:v>4</c:v>
                </c:pt>
                <c:pt idx="4">
                  <c:v>5</c:v>
                </c:pt>
                <c:pt idx="5">
                  <c:v>6</c:v>
                </c:pt>
                <c:pt idx="6">
                  <c:v>7</c:v>
                </c:pt>
                <c:pt idx="7">
                  <c:v>8</c:v>
                </c:pt>
              </c:numCache>
            </c:numRef>
          </c:xVal>
          <c:yVal>
            <c:numRef>
              <c:f>Sheet2!$B$1:$B$8</c:f>
              <c:numCache>
                <c:formatCode>General</c:formatCode>
                <c:ptCount val="8"/>
                <c:pt idx="0">
                  <c:v>24</c:v>
                </c:pt>
                <c:pt idx="1">
                  <c:v>48</c:v>
                </c:pt>
                <c:pt idx="2">
                  <c:v>72</c:v>
                </c:pt>
                <c:pt idx="3">
                  <c:v>96</c:v>
                </c:pt>
                <c:pt idx="4">
                  <c:v>120</c:v>
                </c:pt>
                <c:pt idx="5">
                  <c:v>144</c:v>
                </c:pt>
                <c:pt idx="6">
                  <c:v>168</c:v>
                </c:pt>
                <c:pt idx="7">
                  <c:v>192</c:v>
                </c:pt>
              </c:numCache>
            </c:numRef>
          </c:yVal>
          <c:smooth val="1"/>
          <c:extLst>
            <c:ext xmlns:c16="http://schemas.microsoft.com/office/drawing/2014/chart" uri="{C3380CC4-5D6E-409C-BE32-E72D297353CC}">
              <c16:uniqueId val="{00000000-9C80-4B47-BA30-56FE160B4166}"/>
            </c:ext>
          </c:extLst>
        </c:ser>
        <c:ser>
          <c:idx val="1"/>
          <c:order val="1"/>
          <c:tx>
            <c:v>Served by priority</c:v>
          </c:tx>
          <c:spPr>
            <a:ln w="19050" cap="rnd">
              <a:solidFill>
                <a:schemeClr val="accent6">
                  <a:shade val="76000"/>
                </a:schemeClr>
              </a:solidFill>
              <a:round/>
            </a:ln>
            <a:effectLst/>
          </c:spPr>
          <c:marker>
            <c:symbol val="none"/>
          </c:marker>
          <c:xVal>
            <c:numRef>
              <c:f>Sheet2!$A$1:$A$8</c:f>
              <c:numCache>
                <c:formatCode>General</c:formatCode>
                <c:ptCount val="8"/>
                <c:pt idx="0">
                  <c:v>1</c:v>
                </c:pt>
                <c:pt idx="1">
                  <c:v>2</c:v>
                </c:pt>
                <c:pt idx="2">
                  <c:v>3</c:v>
                </c:pt>
                <c:pt idx="3">
                  <c:v>4</c:v>
                </c:pt>
                <c:pt idx="4">
                  <c:v>5</c:v>
                </c:pt>
                <c:pt idx="5">
                  <c:v>6</c:v>
                </c:pt>
                <c:pt idx="6">
                  <c:v>7</c:v>
                </c:pt>
                <c:pt idx="7">
                  <c:v>8</c:v>
                </c:pt>
              </c:numCache>
            </c:numRef>
          </c:xVal>
          <c:yVal>
            <c:numRef>
              <c:f>Sheet2!$C$1:$C$8</c:f>
              <c:numCache>
                <c:formatCode>General</c:formatCode>
                <c:ptCount val="8"/>
                <c:pt idx="0">
                  <c:v>1E-3</c:v>
                </c:pt>
                <c:pt idx="1">
                  <c:v>1E-3</c:v>
                </c:pt>
                <c:pt idx="2">
                  <c:v>1E-3</c:v>
                </c:pt>
                <c:pt idx="3">
                  <c:v>1E-3</c:v>
                </c:pt>
                <c:pt idx="4">
                  <c:v>1E-3</c:v>
                </c:pt>
                <c:pt idx="5">
                  <c:v>1E-3</c:v>
                </c:pt>
                <c:pt idx="6">
                  <c:v>1E-3</c:v>
                </c:pt>
                <c:pt idx="7">
                  <c:v>1E-3</c:v>
                </c:pt>
              </c:numCache>
            </c:numRef>
          </c:yVal>
          <c:smooth val="1"/>
          <c:extLst>
            <c:ext xmlns:c16="http://schemas.microsoft.com/office/drawing/2014/chart" uri="{C3380CC4-5D6E-409C-BE32-E72D297353CC}">
              <c16:uniqueId val="{00000001-9C80-4B47-BA30-56FE160B4166}"/>
            </c:ext>
          </c:extLst>
        </c:ser>
        <c:dLbls>
          <c:showLegendKey val="0"/>
          <c:showVal val="0"/>
          <c:showCatName val="0"/>
          <c:showSerName val="0"/>
          <c:showPercent val="0"/>
          <c:showBubbleSize val="0"/>
        </c:dLbls>
        <c:axId val="1026161600"/>
        <c:axId val="563378080"/>
      </c:scatterChart>
      <c:valAx>
        <c:axId val="102616160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GB"/>
                  <a:t>time (in hours)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63378080"/>
        <c:crosses val="autoZero"/>
        <c:crossBetween val="midCat"/>
      </c:valAx>
      <c:valAx>
        <c:axId val="5633780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ctr" rtl="0">
                  <a:defRPr sz="1000" b="0" i="0" u="none" strike="noStrike" kern="1200" baseline="0">
                    <a:solidFill>
                      <a:schemeClr val="bg1"/>
                    </a:solidFill>
                    <a:latin typeface="+mn-lt"/>
                    <a:ea typeface="+mn-ea"/>
                    <a:cs typeface="+mn-cs"/>
                  </a:defRPr>
                </a:pPr>
                <a:r>
                  <a:rPr lang="en-GB"/>
                  <a:t>Number of entites served</a:t>
                </a:r>
              </a:p>
              <a:p>
                <a:pPr algn="ctr" rtl="0">
                  <a:defRPr/>
                </a:pPr>
                <a:endParaRPr lang="en-GB"/>
              </a:p>
            </c:rich>
          </c:tx>
          <c:layout>
            <c:manualLayout>
              <c:xMode val="edge"/>
              <c:yMode val="edge"/>
              <c:x val="1.330671989354624E-2"/>
              <c:y val="0.19083150107429889"/>
            </c:manualLayout>
          </c:layout>
          <c:overlay val="0"/>
          <c:spPr>
            <a:noFill/>
            <a:ln>
              <a:noFill/>
            </a:ln>
            <a:effectLst/>
          </c:spPr>
          <c:txPr>
            <a:bodyPr rot="-5400000" spcFirstLastPara="1" vertOverflow="ellipsis" vert="horz" wrap="square" anchor="ctr" anchorCtr="1"/>
            <a:lstStyle/>
            <a:p>
              <a:pPr algn="ctr" rtl="0">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02616160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GB"/>
              <a:t>Comparing no consideration time vs various consideration times of Xij dividing</a:t>
            </a:r>
          </a:p>
        </c:rich>
      </c:tx>
      <c:layout>
        <c:manualLayout>
          <c:xMode val="edge"/>
          <c:yMode val="edge"/>
          <c:x val="0.18561203459480027"/>
          <c:y val="2.82201169119129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scatterChart>
        <c:scatterStyle val="smoothMarker"/>
        <c:varyColors val="0"/>
        <c:ser>
          <c:idx val="0"/>
          <c:order val="0"/>
          <c:tx>
            <c:v>No consideration</c:v>
          </c:tx>
          <c:spPr>
            <a:ln w="19050" cap="rnd">
              <a:solidFill>
                <a:schemeClr val="accent6">
                  <a:tint val="65000"/>
                </a:schemeClr>
              </a:solidFill>
              <a:round/>
            </a:ln>
            <a:effectLst/>
          </c:spPr>
          <c:marker>
            <c:symbol val="none"/>
          </c:marker>
          <c:xVal>
            <c:numRef>
              <c:f>Sheet1!$B$1:$B$8</c:f>
              <c:numCache>
                <c:formatCode>General</c:formatCode>
                <c:ptCount val="8"/>
                <c:pt idx="0">
                  <c:v>1</c:v>
                </c:pt>
                <c:pt idx="1">
                  <c:v>2</c:v>
                </c:pt>
                <c:pt idx="2">
                  <c:v>3</c:v>
                </c:pt>
                <c:pt idx="3">
                  <c:v>4</c:v>
                </c:pt>
                <c:pt idx="4">
                  <c:v>5</c:v>
                </c:pt>
                <c:pt idx="5">
                  <c:v>6</c:v>
                </c:pt>
                <c:pt idx="6">
                  <c:v>7</c:v>
                </c:pt>
                <c:pt idx="7">
                  <c:v>8</c:v>
                </c:pt>
              </c:numCache>
            </c:numRef>
          </c:xVal>
          <c:yVal>
            <c:numRef>
              <c:f>Sheet1!$C$1:$C$8</c:f>
              <c:numCache>
                <c:formatCode>General</c:formatCode>
                <c:ptCount val="8"/>
                <c:pt idx="0">
                  <c:v>24</c:v>
                </c:pt>
                <c:pt idx="1">
                  <c:v>48</c:v>
                </c:pt>
                <c:pt idx="2">
                  <c:v>72</c:v>
                </c:pt>
                <c:pt idx="3">
                  <c:v>96</c:v>
                </c:pt>
                <c:pt idx="4">
                  <c:v>120</c:v>
                </c:pt>
                <c:pt idx="5">
                  <c:v>144</c:v>
                </c:pt>
                <c:pt idx="6">
                  <c:v>168</c:v>
                </c:pt>
                <c:pt idx="7">
                  <c:v>192</c:v>
                </c:pt>
              </c:numCache>
            </c:numRef>
          </c:yVal>
          <c:smooth val="1"/>
          <c:extLst>
            <c:ext xmlns:c16="http://schemas.microsoft.com/office/drawing/2014/chart" uri="{C3380CC4-5D6E-409C-BE32-E72D297353CC}">
              <c16:uniqueId val="{00000000-DECE-4A36-BEF1-DBBDA6EB713C}"/>
            </c:ext>
          </c:extLst>
        </c:ser>
        <c:ser>
          <c:idx val="1"/>
          <c:order val="1"/>
          <c:tx>
            <c:v>10 mins consideration</c:v>
          </c:tx>
          <c:spPr>
            <a:ln w="19050" cap="rnd">
              <a:solidFill>
                <a:schemeClr val="accent6"/>
              </a:solidFill>
              <a:round/>
            </a:ln>
            <a:effectLst/>
          </c:spPr>
          <c:marker>
            <c:symbol val="none"/>
          </c:marker>
          <c:xVal>
            <c:numRef>
              <c:f>Sheet1!$B$1:$B$8</c:f>
              <c:numCache>
                <c:formatCode>General</c:formatCode>
                <c:ptCount val="8"/>
                <c:pt idx="0">
                  <c:v>1</c:v>
                </c:pt>
                <c:pt idx="1">
                  <c:v>2</c:v>
                </c:pt>
                <c:pt idx="2">
                  <c:v>3</c:v>
                </c:pt>
                <c:pt idx="3">
                  <c:v>4</c:v>
                </c:pt>
                <c:pt idx="4">
                  <c:v>5</c:v>
                </c:pt>
                <c:pt idx="5">
                  <c:v>6</c:v>
                </c:pt>
                <c:pt idx="6">
                  <c:v>7</c:v>
                </c:pt>
                <c:pt idx="7">
                  <c:v>8</c:v>
                </c:pt>
              </c:numCache>
            </c:numRef>
          </c:xVal>
          <c:yVal>
            <c:numRef>
              <c:f>Sheet1!$D$1:$D$8</c:f>
              <c:numCache>
                <c:formatCode>General</c:formatCode>
                <c:ptCount val="8"/>
                <c:pt idx="0">
                  <c:v>20</c:v>
                </c:pt>
                <c:pt idx="1">
                  <c:v>44</c:v>
                </c:pt>
                <c:pt idx="2">
                  <c:v>68</c:v>
                </c:pt>
                <c:pt idx="3">
                  <c:v>92</c:v>
                </c:pt>
                <c:pt idx="4">
                  <c:v>116</c:v>
                </c:pt>
                <c:pt idx="5">
                  <c:v>140</c:v>
                </c:pt>
                <c:pt idx="6">
                  <c:v>164</c:v>
                </c:pt>
                <c:pt idx="7">
                  <c:v>188</c:v>
                </c:pt>
              </c:numCache>
            </c:numRef>
          </c:yVal>
          <c:smooth val="1"/>
          <c:extLst>
            <c:ext xmlns:c16="http://schemas.microsoft.com/office/drawing/2014/chart" uri="{C3380CC4-5D6E-409C-BE32-E72D297353CC}">
              <c16:uniqueId val="{00000001-DECE-4A36-BEF1-DBBDA6EB713C}"/>
            </c:ext>
          </c:extLst>
        </c:ser>
        <c:ser>
          <c:idx val="2"/>
          <c:order val="2"/>
          <c:tx>
            <c:v>25 mins Consideration</c:v>
          </c:tx>
          <c:spPr>
            <a:ln w="19050" cap="rnd">
              <a:solidFill>
                <a:schemeClr val="accent6">
                  <a:shade val="65000"/>
                </a:schemeClr>
              </a:solidFill>
              <a:round/>
            </a:ln>
            <a:effectLst/>
          </c:spPr>
          <c:marker>
            <c:symbol val="none"/>
          </c:marker>
          <c:xVal>
            <c:numRef>
              <c:f>Sheet1!$B$1:$B$8</c:f>
              <c:numCache>
                <c:formatCode>General</c:formatCode>
                <c:ptCount val="8"/>
                <c:pt idx="0">
                  <c:v>1</c:v>
                </c:pt>
                <c:pt idx="1">
                  <c:v>2</c:v>
                </c:pt>
                <c:pt idx="2">
                  <c:v>3</c:v>
                </c:pt>
                <c:pt idx="3">
                  <c:v>4</c:v>
                </c:pt>
                <c:pt idx="4">
                  <c:v>5</c:v>
                </c:pt>
                <c:pt idx="5">
                  <c:v>6</c:v>
                </c:pt>
                <c:pt idx="6">
                  <c:v>7</c:v>
                </c:pt>
                <c:pt idx="7">
                  <c:v>8</c:v>
                </c:pt>
              </c:numCache>
            </c:numRef>
          </c:xVal>
          <c:yVal>
            <c:numRef>
              <c:f>Sheet1!$E$1:$E$8</c:f>
              <c:numCache>
                <c:formatCode>General</c:formatCode>
                <c:ptCount val="8"/>
                <c:pt idx="0">
                  <c:v>14</c:v>
                </c:pt>
                <c:pt idx="1">
                  <c:v>38</c:v>
                </c:pt>
                <c:pt idx="2">
                  <c:v>62</c:v>
                </c:pt>
                <c:pt idx="3">
                  <c:v>86</c:v>
                </c:pt>
                <c:pt idx="4">
                  <c:v>110</c:v>
                </c:pt>
                <c:pt idx="5">
                  <c:v>134</c:v>
                </c:pt>
                <c:pt idx="6">
                  <c:v>158</c:v>
                </c:pt>
                <c:pt idx="7">
                  <c:v>182</c:v>
                </c:pt>
              </c:numCache>
            </c:numRef>
          </c:yVal>
          <c:smooth val="1"/>
          <c:extLst>
            <c:ext xmlns:c16="http://schemas.microsoft.com/office/drawing/2014/chart" uri="{C3380CC4-5D6E-409C-BE32-E72D297353CC}">
              <c16:uniqueId val="{00000002-DECE-4A36-BEF1-DBBDA6EB713C}"/>
            </c:ext>
          </c:extLst>
        </c:ser>
        <c:dLbls>
          <c:showLegendKey val="0"/>
          <c:showVal val="0"/>
          <c:showCatName val="0"/>
          <c:showSerName val="0"/>
          <c:showPercent val="0"/>
          <c:showBubbleSize val="0"/>
        </c:dLbls>
        <c:axId val="1021790784"/>
        <c:axId val="1017685808"/>
      </c:scatterChart>
      <c:valAx>
        <c:axId val="10217907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017685808"/>
        <c:crosses val="autoZero"/>
        <c:crossBetween val="midCat"/>
      </c:valAx>
      <c:valAx>
        <c:axId val="10176858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02179078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colors2.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29dd71725_7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29dd71725_7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6b5fdf5ce3_0_2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6b5fdf5ce3_0_2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0bcfaa05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0bcfaa05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6b5fdf5ce3_0_2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6b5fdf5ce3_0_2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1399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70bcfaa0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70bcfaa0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70bcfaa0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70bcfaa0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0018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0bcfaa05b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70bcfaa05b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987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70bcfaa0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70bcfaa0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4356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0bcfaa05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0bcfaa05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2481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0bcfaa05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0bcfaa05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5102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0bcfaa05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0bcfaa05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2862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70bcfaa0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70bcfaa0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0bcfaa05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0bcfaa05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981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0bcfaa05b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70bcfaa05b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440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7578ac18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7578ac18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245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0bcfaa05b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70bcfaa05b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34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70bcfaa0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70bcfaa0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0bcfaa05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0bcfaa05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0bcfaa05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0bcfaa05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067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0bcfaa05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0bcfaa05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2740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0bcfaa05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0bcfaa05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045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0bcfaa05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0bcfaa05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7882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70bcfaa0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70bcfaa0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460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0bcfaa05b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70bcfaa05b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1956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6b5fdf5ce3_0_2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6b5fdf5ce3_0_2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70bcfaa0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70bcfaa0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70bcfaa0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70bcfaa0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0885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0bcfaa05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0bcfaa05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5155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6b5fdf5ce3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7" name="Google Shape;2487;g6b5fdf5ce3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95655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7578ac181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7578ac181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4497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0bcfaa05b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70bcfaa05b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6203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7578ac1814_0_1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7578ac1814_0_1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5799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1"/>
        <p:cNvGrpSpPr/>
        <p:nvPr/>
      </p:nvGrpSpPr>
      <p:grpSpPr>
        <a:xfrm>
          <a:off x="0" y="0"/>
          <a:ext cx="0" cy="0"/>
          <a:chOff x="0" y="0"/>
          <a:chExt cx="0" cy="0"/>
        </a:xfrm>
      </p:grpSpPr>
      <p:sp>
        <p:nvSpPr>
          <p:cNvPr id="4092" name="Google Shape;4092;g7578ac1814_0_2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3" name="Google Shape;4093;g7578ac1814_0_2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742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70bcfaa05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70bcfaa05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5"/>
        <p:cNvGrpSpPr/>
        <p:nvPr/>
      </p:nvGrpSpPr>
      <p:grpSpPr>
        <a:xfrm>
          <a:off x="0" y="0"/>
          <a:ext cx="0" cy="0"/>
          <a:chOff x="0" y="0"/>
          <a:chExt cx="0" cy="0"/>
        </a:xfrm>
      </p:grpSpPr>
      <p:sp>
        <p:nvSpPr>
          <p:cNvPr id="4106" name="Google Shape;4106;g6b5fdf5ce3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7" name="Google Shape;4107;g6b5fdf5ce3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07001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0bcfaa05b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70bcfaa05b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98050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7578ac1814_0_1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7578ac1814_0_1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99015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1"/>
        <p:cNvGrpSpPr/>
        <p:nvPr/>
      </p:nvGrpSpPr>
      <p:grpSpPr>
        <a:xfrm>
          <a:off x="0" y="0"/>
          <a:ext cx="0" cy="0"/>
          <a:chOff x="0" y="0"/>
          <a:chExt cx="0" cy="0"/>
        </a:xfrm>
      </p:grpSpPr>
      <p:sp>
        <p:nvSpPr>
          <p:cNvPr id="4092" name="Google Shape;4092;g7578ac1814_0_2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3" name="Google Shape;4093;g7578ac1814_0_2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5113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5"/>
        <p:cNvGrpSpPr/>
        <p:nvPr/>
      </p:nvGrpSpPr>
      <p:grpSpPr>
        <a:xfrm>
          <a:off x="0" y="0"/>
          <a:ext cx="0" cy="0"/>
          <a:chOff x="0" y="0"/>
          <a:chExt cx="0" cy="0"/>
        </a:xfrm>
      </p:grpSpPr>
      <p:sp>
        <p:nvSpPr>
          <p:cNvPr id="4106" name="Google Shape;4106;g6b5fdf5ce3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7" name="Google Shape;4107;g6b5fdf5ce3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29651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0bcfaa05b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70bcfaa05b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8174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7578ac1814_0_1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7578ac1814_0_1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73004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1"/>
        <p:cNvGrpSpPr/>
        <p:nvPr/>
      </p:nvGrpSpPr>
      <p:grpSpPr>
        <a:xfrm>
          <a:off x="0" y="0"/>
          <a:ext cx="0" cy="0"/>
          <a:chOff x="0" y="0"/>
          <a:chExt cx="0" cy="0"/>
        </a:xfrm>
      </p:grpSpPr>
      <p:sp>
        <p:nvSpPr>
          <p:cNvPr id="4092" name="Google Shape;4092;g7578ac1814_0_2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3" name="Google Shape;4093;g7578ac1814_0_2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656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5"/>
        <p:cNvGrpSpPr/>
        <p:nvPr/>
      </p:nvGrpSpPr>
      <p:grpSpPr>
        <a:xfrm>
          <a:off x="0" y="0"/>
          <a:ext cx="0" cy="0"/>
          <a:chOff x="0" y="0"/>
          <a:chExt cx="0" cy="0"/>
        </a:xfrm>
      </p:grpSpPr>
      <p:sp>
        <p:nvSpPr>
          <p:cNvPr id="4106" name="Google Shape;4106;g6b5fdf5ce3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7" name="Google Shape;4107;g6b5fdf5ce3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077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7578ac1814_0_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7578ac1814_0_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549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7eddea9e9e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7eddea9e9e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0bcfaa05b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70bcfaa05b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65915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7578ac1814_0_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7578ac1814_0_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251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0"/>
        <p:cNvGrpSpPr/>
        <p:nvPr/>
      </p:nvGrpSpPr>
      <p:grpSpPr>
        <a:xfrm>
          <a:off x="0" y="0"/>
          <a:ext cx="0" cy="0"/>
          <a:chOff x="0" y="0"/>
          <a:chExt cx="0" cy="0"/>
        </a:xfrm>
      </p:grpSpPr>
      <p:sp>
        <p:nvSpPr>
          <p:cNvPr id="3891" name="Google Shape;3891;g6b5fdf5ce3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2" name="Google Shape;3892;g6b5fdf5ce3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4281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5"/>
        <p:cNvGrpSpPr/>
        <p:nvPr/>
      </p:nvGrpSpPr>
      <p:grpSpPr>
        <a:xfrm>
          <a:off x="0" y="0"/>
          <a:ext cx="0" cy="0"/>
          <a:chOff x="0" y="0"/>
          <a:chExt cx="0" cy="0"/>
        </a:xfrm>
      </p:grpSpPr>
      <p:sp>
        <p:nvSpPr>
          <p:cNvPr id="2596" name="Google Shape;2596;g6b628f12ae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7" name="Google Shape;2597;g6b628f12ae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421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2"/>
        <p:cNvGrpSpPr/>
        <p:nvPr/>
      </p:nvGrpSpPr>
      <p:grpSpPr>
        <a:xfrm>
          <a:off x="0" y="0"/>
          <a:ext cx="0" cy="0"/>
          <a:chOff x="0" y="0"/>
          <a:chExt cx="0" cy="0"/>
        </a:xfrm>
      </p:grpSpPr>
      <p:sp>
        <p:nvSpPr>
          <p:cNvPr id="4943" name="Google Shape;4943;g6b5fdf5ce3_0_2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4" name="Google Shape;4944;g6b5fdf5ce3_0_2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1"/>
        <p:cNvGrpSpPr/>
        <p:nvPr/>
      </p:nvGrpSpPr>
      <p:grpSpPr>
        <a:xfrm>
          <a:off x="0" y="0"/>
          <a:ext cx="0" cy="0"/>
          <a:chOff x="0" y="0"/>
          <a:chExt cx="0" cy="0"/>
        </a:xfrm>
      </p:grpSpPr>
      <p:sp>
        <p:nvSpPr>
          <p:cNvPr id="4092" name="Google Shape;4092;g7578ac1814_0_2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3" name="Google Shape;4093;g7578ac1814_0_2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08350" y="708300"/>
            <a:ext cx="2895900" cy="1385700"/>
          </a:xfrm>
          <a:prstGeom prst="rect">
            <a:avLst/>
          </a:prstGeom>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lvl1pPr lvl="0" algn="ctr">
              <a:lnSpc>
                <a:spcPct val="80000"/>
              </a:lnSpc>
              <a:spcBef>
                <a:spcPts val="0"/>
              </a:spcBef>
              <a:spcAft>
                <a:spcPts val="0"/>
              </a:spcAft>
              <a:buSzPts val="3200"/>
              <a:buNone/>
              <a:defRPr sz="3300"/>
            </a:lvl1pPr>
            <a:lvl2pPr lvl="1" algn="ctr">
              <a:lnSpc>
                <a:spcPct val="80000"/>
              </a:lnSpc>
              <a:spcBef>
                <a:spcPts val="0"/>
              </a:spcBef>
              <a:spcAft>
                <a:spcPts val="0"/>
              </a:spcAft>
              <a:buClr>
                <a:schemeClr val="accent4"/>
              </a:buClr>
              <a:buSzPts val="5200"/>
              <a:buNone/>
              <a:defRPr sz="5200">
                <a:solidFill>
                  <a:schemeClr val="accent4"/>
                </a:solidFill>
              </a:defRPr>
            </a:lvl2pPr>
            <a:lvl3pPr lvl="2" algn="ctr">
              <a:lnSpc>
                <a:spcPct val="80000"/>
              </a:lnSpc>
              <a:spcBef>
                <a:spcPts val="0"/>
              </a:spcBef>
              <a:spcAft>
                <a:spcPts val="0"/>
              </a:spcAft>
              <a:buClr>
                <a:schemeClr val="accent4"/>
              </a:buClr>
              <a:buSzPts val="5200"/>
              <a:buNone/>
              <a:defRPr sz="5200">
                <a:solidFill>
                  <a:schemeClr val="accent4"/>
                </a:solidFill>
              </a:defRPr>
            </a:lvl3pPr>
            <a:lvl4pPr lvl="3" algn="ctr">
              <a:lnSpc>
                <a:spcPct val="80000"/>
              </a:lnSpc>
              <a:spcBef>
                <a:spcPts val="0"/>
              </a:spcBef>
              <a:spcAft>
                <a:spcPts val="0"/>
              </a:spcAft>
              <a:buClr>
                <a:schemeClr val="accent4"/>
              </a:buClr>
              <a:buSzPts val="5200"/>
              <a:buNone/>
              <a:defRPr sz="5200">
                <a:solidFill>
                  <a:schemeClr val="accent4"/>
                </a:solidFill>
              </a:defRPr>
            </a:lvl4pPr>
            <a:lvl5pPr lvl="4" algn="ctr">
              <a:lnSpc>
                <a:spcPct val="80000"/>
              </a:lnSpc>
              <a:spcBef>
                <a:spcPts val="0"/>
              </a:spcBef>
              <a:spcAft>
                <a:spcPts val="0"/>
              </a:spcAft>
              <a:buClr>
                <a:schemeClr val="accent4"/>
              </a:buClr>
              <a:buSzPts val="5200"/>
              <a:buNone/>
              <a:defRPr sz="5200">
                <a:solidFill>
                  <a:schemeClr val="accent4"/>
                </a:solidFill>
              </a:defRPr>
            </a:lvl5pPr>
            <a:lvl6pPr lvl="5" algn="ctr">
              <a:lnSpc>
                <a:spcPct val="80000"/>
              </a:lnSpc>
              <a:spcBef>
                <a:spcPts val="0"/>
              </a:spcBef>
              <a:spcAft>
                <a:spcPts val="0"/>
              </a:spcAft>
              <a:buClr>
                <a:schemeClr val="accent4"/>
              </a:buClr>
              <a:buSzPts val="5200"/>
              <a:buNone/>
              <a:defRPr sz="5200">
                <a:solidFill>
                  <a:schemeClr val="accent4"/>
                </a:solidFill>
              </a:defRPr>
            </a:lvl6pPr>
            <a:lvl7pPr lvl="6" algn="ctr">
              <a:lnSpc>
                <a:spcPct val="80000"/>
              </a:lnSpc>
              <a:spcBef>
                <a:spcPts val="0"/>
              </a:spcBef>
              <a:spcAft>
                <a:spcPts val="0"/>
              </a:spcAft>
              <a:buClr>
                <a:schemeClr val="accent4"/>
              </a:buClr>
              <a:buSzPts val="5200"/>
              <a:buNone/>
              <a:defRPr sz="5200">
                <a:solidFill>
                  <a:schemeClr val="accent4"/>
                </a:solidFill>
              </a:defRPr>
            </a:lvl7pPr>
            <a:lvl8pPr lvl="7" algn="ctr">
              <a:lnSpc>
                <a:spcPct val="80000"/>
              </a:lnSpc>
              <a:spcBef>
                <a:spcPts val="0"/>
              </a:spcBef>
              <a:spcAft>
                <a:spcPts val="0"/>
              </a:spcAft>
              <a:buClr>
                <a:schemeClr val="accent4"/>
              </a:buClr>
              <a:buSzPts val="5200"/>
              <a:buNone/>
              <a:defRPr sz="5200">
                <a:solidFill>
                  <a:schemeClr val="accent4"/>
                </a:solidFill>
              </a:defRPr>
            </a:lvl8pPr>
            <a:lvl9pPr lvl="8" algn="ctr">
              <a:lnSpc>
                <a:spcPct val="80000"/>
              </a:lnSpc>
              <a:spcBef>
                <a:spcPts val="0"/>
              </a:spcBef>
              <a:spcAft>
                <a:spcPts val="0"/>
              </a:spcAft>
              <a:buClr>
                <a:schemeClr val="accent4"/>
              </a:buClr>
              <a:buSzPts val="5200"/>
              <a:buNone/>
              <a:defRPr sz="5200">
                <a:solidFill>
                  <a:schemeClr val="accent4"/>
                </a:solidFill>
              </a:defRPr>
            </a:lvl9pPr>
          </a:lstStyle>
          <a:p>
            <a:endParaRPr/>
          </a:p>
        </p:txBody>
      </p:sp>
      <p:sp>
        <p:nvSpPr>
          <p:cNvPr id="10" name="Google Shape;10;p2"/>
          <p:cNvSpPr txBox="1">
            <a:spLocks noGrp="1"/>
          </p:cNvSpPr>
          <p:nvPr>
            <p:ph type="subTitle" idx="1"/>
          </p:nvPr>
        </p:nvSpPr>
        <p:spPr>
          <a:xfrm>
            <a:off x="708350" y="2257025"/>
            <a:ext cx="2895900" cy="362700"/>
          </a:xfrm>
          <a:prstGeom prst="rect">
            <a:avLst/>
          </a:prstGeom>
          <a:ln w="19050"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4"/>
              </a:buClr>
              <a:buSzPts val="1400"/>
              <a:buNone/>
              <a:defRPr sz="1200">
                <a:solidFill>
                  <a:schemeClr val="lt1"/>
                </a:solidFill>
              </a:defRPr>
            </a:lvl1pPr>
            <a:lvl2pPr lvl="1" algn="ctr">
              <a:lnSpc>
                <a:spcPct val="100000"/>
              </a:lnSpc>
              <a:spcBef>
                <a:spcPts val="0"/>
              </a:spcBef>
              <a:spcAft>
                <a:spcPts val="0"/>
              </a:spcAft>
              <a:buClr>
                <a:schemeClr val="accent4"/>
              </a:buClr>
              <a:buSzPts val="2800"/>
              <a:buNone/>
              <a:defRPr sz="2800">
                <a:solidFill>
                  <a:schemeClr val="accent4"/>
                </a:solidFill>
              </a:defRPr>
            </a:lvl2pPr>
            <a:lvl3pPr lvl="2" algn="ctr">
              <a:lnSpc>
                <a:spcPct val="100000"/>
              </a:lnSpc>
              <a:spcBef>
                <a:spcPts val="0"/>
              </a:spcBef>
              <a:spcAft>
                <a:spcPts val="0"/>
              </a:spcAft>
              <a:buClr>
                <a:schemeClr val="accent4"/>
              </a:buClr>
              <a:buSzPts val="2800"/>
              <a:buNone/>
              <a:defRPr sz="2800">
                <a:solidFill>
                  <a:schemeClr val="accent4"/>
                </a:solidFill>
              </a:defRPr>
            </a:lvl3pPr>
            <a:lvl4pPr lvl="3" algn="ctr">
              <a:lnSpc>
                <a:spcPct val="100000"/>
              </a:lnSpc>
              <a:spcBef>
                <a:spcPts val="0"/>
              </a:spcBef>
              <a:spcAft>
                <a:spcPts val="0"/>
              </a:spcAft>
              <a:buClr>
                <a:schemeClr val="accent4"/>
              </a:buClr>
              <a:buSzPts val="2800"/>
              <a:buNone/>
              <a:defRPr sz="2800">
                <a:solidFill>
                  <a:schemeClr val="accent4"/>
                </a:solidFill>
              </a:defRPr>
            </a:lvl4pPr>
            <a:lvl5pPr lvl="4" algn="ctr">
              <a:lnSpc>
                <a:spcPct val="100000"/>
              </a:lnSpc>
              <a:spcBef>
                <a:spcPts val="0"/>
              </a:spcBef>
              <a:spcAft>
                <a:spcPts val="0"/>
              </a:spcAft>
              <a:buClr>
                <a:schemeClr val="accent4"/>
              </a:buClr>
              <a:buSzPts val="2800"/>
              <a:buNone/>
              <a:defRPr sz="2800">
                <a:solidFill>
                  <a:schemeClr val="accent4"/>
                </a:solidFill>
              </a:defRPr>
            </a:lvl5pPr>
            <a:lvl6pPr lvl="5" algn="ctr">
              <a:lnSpc>
                <a:spcPct val="100000"/>
              </a:lnSpc>
              <a:spcBef>
                <a:spcPts val="0"/>
              </a:spcBef>
              <a:spcAft>
                <a:spcPts val="0"/>
              </a:spcAft>
              <a:buClr>
                <a:schemeClr val="accent4"/>
              </a:buClr>
              <a:buSzPts val="2800"/>
              <a:buNone/>
              <a:defRPr sz="2800">
                <a:solidFill>
                  <a:schemeClr val="accent4"/>
                </a:solidFill>
              </a:defRPr>
            </a:lvl6pPr>
            <a:lvl7pPr lvl="6" algn="ctr">
              <a:lnSpc>
                <a:spcPct val="100000"/>
              </a:lnSpc>
              <a:spcBef>
                <a:spcPts val="0"/>
              </a:spcBef>
              <a:spcAft>
                <a:spcPts val="0"/>
              </a:spcAft>
              <a:buClr>
                <a:schemeClr val="accent4"/>
              </a:buClr>
              <a:buSzPts val="2800"/>
              <a:buNone/>
              <a:defRPr sz="2800">
                <a:solidFill>
                  <a:schemeClr val="accent4"/>
                </a:solidFill>
              </a:defRPr>
            </a:lvl7pPr>
            <a:lvl8pPr lvl="7" algn="ctr">
              <a:lnSpc>
                <a:spcPct val="100000"/>
              </a:lnSpc>
              <a:spcBef>
                <a:spcPts val="0"/>
              </a:spcBef>
              <a:spcAft>
                <a:spcPts val="0"/>
              </a:spcAft>
              <a:buClr>
                <a:schemeClr val="accent4"/>
              </a:buClr>
              <a:buSzPts val="2800"/>
              <a:buNone/>
              <a:defRPr sz="2800">
                <a:solidFill>
                  <a:schemeClr val="accent4"/>
                </a:solidFill>
              </a:defRPr>
            </a:lvl8pPr>
            <a:lvl9pPr lvl="8" algn="ctr">
              <a:lnSpc>
                <a:spcPct val="100000"/>
              </a:lnSpc>
              <a:spcBef>
                <a:spcPts val="0"/>
              </a:spcBef>
              <a:spcAft>
                <a:spcPts val="0"/>
              </a:spcAft>
              <a:buClr>
                <a:schemeClr val="accent4"/>
              </a:buClr>
              <a:buSzPts val="2800"/>
              <a:buNone/>
              <a:defRPr sz="2800">
                <a:solidFill>
                  <a:schemeClr val="accent4"/>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1">
  <p:cSld name="TITLE_ONLY_1_2">
    <p:spTree>
      <p:nvGrpSpPr>
        <p:cNvPr id="1" name="Shape 130"/>
        <p:cNvGrpSpPr/>
        <p:nvPr/>
      </p:nvGrpSpPr>
      <p:grpSpPr>
        <a:xfrm>
          <a:off x="0" y="0"/>
          <a:ext cx="0" cy="0"/>
          <a:chOff x="0" y="0"/>
          <a:chExt cx="0" cy="0"/>
        </a:xfrm>
      </p:grpSpPr>
      <p:grpSp>
        <p:nvGrpSpPr>
          <p:cNvPr id="131" name="Google Shape;131;p17"/>
          <p:cNvGrpSpPr/>
          <p:nvPr/>
        </p:nvGrpSpPr>
        <p:grpSpPr>
          <a:xfrm>
            <a:off x="-30845" y="835450"/>
            <a:ext cx="9209090" cy="2918775"/>
            <a:chOff x="-30845" y="835450"/>
            <a:chExt cx="9209090" cy="2918775"/>
          </a:xfrm>
        </p:grpSpPr>
        <p:cxnSp>
          <p:nvCxnSpPr>
            <p:cNvPr id="132" name="Google Shape;132;p17"/>
            <p:cNvCxnSpPr/>
            <p:nvPr/>
          </p:nvCxnSpPr>
          <p:spPr>
            <a:xfrm>
              <a:off x="714250" y="847650"/>
              <a:ext cx="7729500" cy="0"/>
            </a:xfrm>
            <a:prstGeom prst="straightConnector1">
              <a:avLst/>
            </a:prstGeom>
            <a:noFill/>
            <a:ln w="28575" cap="flat" cmpd="sng">
              <a:solidFill>
                <a:schemeClr val="accent4"/>
              </a:solidFill>
              <a:prstDash val="solid"/>
              <a:round/>
              <a:headEnd type="none" w="med" len="med"/>
              <a:tailEnd type="none" w="med" len="med"/>
            </a:ln>
          </p:spPr>
        </p:cxnSp>
        <p:cxnSp>
          <p:nvCxnSpPr>
            <p:cNvPr id="133" name="Google Shape;133;p17"/>
            <p:cNvCxnSpPr/>
            <p:nvPr/>
          </p:nvCxnSpPr>
          <p:spPr>
            <a:xfrm>
              <a:off x="8429281" y="858025"/>
              <a:ext cx="0" cy="2896200"/>
            </a:xfrm>
            <a:prstGeom prst="straightConnector1">
              <a:avLst/>
            </a:prstGeom>
            <a:noFill/>
            <a:ln w="28575" cap="flat" cmpd="sng">
              <a:solidFill>
                <a:schemeClr val="accent4"/>
              </a:solidFill>
              <a:prstDash val="solid"/>
              <a:round/>
              <a:headEnd type="none" w="med" len="med"/>
              <a:tailEnd type="none" w="med" len="med"/>
            </a:ln>
          </p:spPr>
        </p:cxnSp>
        <p:cxnSp>
          <p:nvCxnSpPr>
            <p:cNvPr id="134" name="Google Shape;134;p17"/>
            <p:cNvCxnSpPr/>
            <p:nvPr/>
          </p:nvCxnSpPr>
          <p:spPr>
            <a:xfrm rot="10800000">
              <a:off x="8415345" y="3749150"/>
              <a:ext cx="762900" cy="0"/>
            </a:xfrm>
            <a:prstGeom prst="straightConnector1">
              <a:avLst/>
            </a:prstGeom>
            <a:noFill/>
            <a:ln w="28575" cap="flat" cmpd="sng">
              <a:solidFill>
                <a:schemeClr val="accent4"/>
              </a:solidFill>
              <a:prstDash val="solid"/>
              <a:round/>
              <a:headEnd type="none" w="med" len="med"/>
              <a:tailEnd type="none" w="med" len="med"/>
            </a:ln>
          </p:spPr>
        </p:cxnSp>
        <p:cxnSp>
          <p:nvCxnSpPr>
            <p:cNvPr id="135" name="Google Shape;135;p17"/>
            <p:cNvCxnSpPr/>
            <p:nvPr/>
          </p:nvCxnSpPr>
          <p:spPr>
            <a:xfrm>
              <a:off x="709327" y="835450"/>
              <a:ext cx="0" cy="2906100"/>
            </a:xfrm>
            <a:prstGeom prst="straightConnector1">
              <a:avLst/>
            </a:prstGeom>
            <a:noFill/>
            <a:ln w="28575" cap="flat" cmpd="sng">
              <a:solidFill>
                <a:schemeClr val="accent4"/>
              </a:solidFill>
              <a:prstDash val="solid"/>
              <a:round/>
              <a:headEnd type="none" w="med" len="med"/>
              <a:tailEnd type="none" w="med" len="med"/>
            </a:ln>
          </p:spPr>
        </p:cxnSp>
        <p:cxnSp>
          <p:nvCxnSpPr>
            <p:cNvPr id="136" name="Google Shape;136;p17"/>
            <p:cNvCxnSpPr/>
            <p:nvPr/>
          </p:nvCxnSpPr>
          <p:spPr>
            <a:xfrm>
              <a:off x="-30845" y="3749150"/>
              <a:ext cx="755400" cy="0"/>
            </a:xfrm>
            <a:prstGeom prst="straightConnector1">
              <a:avLst/>
            </a:prstGeom>
            <a:noFill/>
            <a:ln w="28575" cap="flat" cmpd="sng">
              <a:solidFill>
                <a:schemeClr val="accent4"/>
              </a:solidFill>
              <a:prstDash val="solid"/>
              <a:round/>
              <a:headEnd type="none" w="med" len="med"/>
              <a:tailEnd type="none" w="med" len="med"/>
            </a:ln>
          </p:spPr>
        </p:cxnSp>
      </p:grpSp>
      <p:sp>
        <p:nvSpPr>
          <p:cNvPr id="137" name="Google Shape;137;p17"/>
          <p:cNvSpPr txBox="1">
            <a:spLocks noGrp="1"/>
          </p:cNvSpPr>
          <p:nvPr>
            <p:ph type="title" hasCustomPrompt="1"/>
          </p:nvPr>
        </p:nvSpPr>
        <p:spPr>
          <a:xfrm>
            <a:off x="1572725" y="2089500"/>
            <a:ext cx="1731600" cy="907800"/>
          </a:xfrm>
          <a:prstGeom prst="rect">
            <a:avLst/>
          </a:prstGeom>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accent4"/>
              </a:buClr>
              <a:buSzPts val="4800"/>
              <a:buNone/>
              <a:defRPr sz="4800">
                <a:solidFill>
                  <a:schemeClr val="accent5"/>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38" name="Google Shape;138;p17"/>
          <p:cNvSpPr txBox="1">
            <a:spLocks noGrp="1"/>
          </p:cNvSpPr>
          <p:nvPr>
            <p:ph type="title" idx="2"/>
          </p:nvPr>
        </p:nvSpPr>
        <p:spPr>
          <a:xfrm>
            <a:off x="2745749" y="554700"/>
            <a:ext cx="3652500" cy="5727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 name="Google Shape;139;p17"/>
          <p:cNvSpPr txBox="1">
            <a:spLocks noGrp="1"/>
          </p:cNvSpPr>
          <p:nvPr>
            <p:ph type="title" idx="3"/>
          </p:nvPr>
        </p:nvSpPr>
        <p:spPr>
          <a:xfrm>
            <a:off x="1556746" y="3126425"/>
            <a:ext cx="176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0" name="Google Shape;140;p17"/>
          <p:cNvSpPr txBox="1">
            <a:spLocks noGrp="1"/>
          </p:cNvSpPr>
          <p:nvPr>
            <p:ph type="subTitle" idx="1"/>
          </p:nvPr>
        </p:nvSpPr>
        <p:spPr>
          <a:xfrm>
            <a:off x="1556750" y="3470525"/>
            <a:ext cx="1763400" cy="82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17"/>
          <p:cNvSpPr txBox="1">
            <a:spLocks noGrp="1"/>
          </p:cNvSpPr>
          <p:nvPr>
            <p:ph type="title" idx="4" hasCustomPrompt="1"/>
          </p:nvPr>
        </p:nvSpPr>
        <p:spPr>
          <a:xfrm>
            <a:off x="3706273" y="2089500"/>
            <a:ext cx="1731600" cy="907800"/>
          </a:xfrm>
          <a:prstGeom prst="rect">
            <a:avLst/>
          </a:prstGeom>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accent4"/>
              </a:buClr>
              <a:buSzPts val="4800"/>
              <a:buNone/>
              <a:defRPr sz="4800">
                <a:solidFill>
                  <a:schemeClr val="accent5"/>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42" name="Google Shape;142;p17"/>
          <p:cNvSpPr txBox="1">
            <a:spLocks noGrp="1"/>
          </p:cNvSpPr>
          <p:nvPr>
            <p:ph type="title" idx="5"/>
          </p:nvPr>
        </p:nvSpPr>
        <p:spPr>
          <a:xfrm>
            <a:off x="3690299" y="3126425"/>
            <a:ext cx="176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3" name="Google Shape;143;p17"/>
          <p:cNvSpPr txBox="1">
            <a:spLocks noGrp="1"/>
          </p:cNvSpPr>
          <p:nvPr>
            <p:ph type="subTitle" idx="6"/>
          </p:nvPr>
        </p:nvSpPr>
        <p:spPr>
          <a:xfrm>
            <a:off x="3690298" y="3470525"/>
            <a:ext cx="1763400" cy="82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7"/>
          <p:cNvSpPr txBox="1">
            <a:spLocks noGrp="1"/>
          </p:cNvSpPr>
          <p:nvPr>
            <p:ph type="title" idx="7" hasCustomPrompt="1"/>
          </p:nvPr>
        </p:nvSpPr>
        <p:spPr>
          <a:xfrm>
            <a:off x="5839829" y="2089500"/>
            <a:ext cx="1731600" cy="907800"/>
          </a:xfrm>
          <a:prstGeom prst="rect">
            <a:avLst/>
          </a:prstGeom>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accent4"/>
              </a:buClr>
              <a:buSzPts val="4800"/>
              <a:buNone/>
              <a:defRPr sz="4800">
                <a:solidFill>
                  <a:schemeClr val="accent5"/>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45" name="Google Shape;145;p17"/>
          <p:cNvSpPr txBox="1">
            <a:spLocks noGrp="1"/>
          </p:cNvSpPr>
          <p:nvPr>
            <p:ph type="title" idx="8"/>
          </p:nvPr>
        </p:nvSpPr>
        <p:spPr>
          <a:xfrm>
            <a:off x="5823859" y="3126425"/>
            <a:ext cx="176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6" name="Google Shape;146;p17"/>
          <p:cNvSpPr txBox="1">
            <a:spLocks noGrp="1"/>
          </p:cNvSpPr>
          <p:nvPr>
            <p:ph type="subTitle" idx="9"/>
          </p:nvPr>
        </p:nvSpPr>
        <p:spPr>
          <a:xfrm>
            <a:off x="5823854" y="3470525"/>
            <a:ext cx="1763400" cy="82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1">
    <p:spTree>
      <p:nvGrpSpPr>
        <p:cNvPr id="1" name="Shape 18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grpSp>
        <p:nvGrpSpPr>
          <p:cNvPr id="30" name="Google Shape;30;p5"/>
          <p:cNvGrpSpPr/>
          <p:nvPr/>
        </p:nvGrpSpPr>
        <p:grpSpPr>
          <a:xfrm>
            <a:off x="-65675" y="709750"/>
            <a:ext cx="1428600" cy="263725"/>
            <a:chOff x="-65675" y="709750"/>
            <a:chExt cx="1428600" cy="263725"/>
          </a:xfrm>
        </p:grpSpPr>
        <p:cxnSp>
          <p:nvCxnSpPr>
            <p:cNvPr id="31" name="Google Shape;31;p5"/>
            <p:cNvCxnSpPr/>
            <p:nvPr/>
          </p:nvCxnSpPr>
          <p:spPr>
            <a:xfrm>
              <a:off x="-65675" y="973475"/>
              <a:ext cx="1428600" cy="0"/>
            </a:xfrm>
            <a:prstGeom prst="straightConnector1">
              <a:avLst/>
            </a:prstGeom>
            <a:noFill/>
            <a:ln w="28575" cap="flat" cmpd="sng">
              <a:solidFill>
                <a:schemeClr val="accent4"/>
              </a:solidFill>
              <a:prstDash val="solid"/>
              <a:round/>
              <a:headEnd type="none" w="med" len="med"/>
              <a:tailEnd type="none" w="med" len="med"/>
            </a:ln>
          </p:spPr>
        </p:cxnSp>
        <p:cxnSp>
          <p:nvCxnSpPr>
            <p:cNvPr id="32" name="Google Shape;32;p5"/>
            <p:cNvCxnSpPr/>
            <p:nvPr/>
          </p:nvCxnSpPr>
          <p:spPr>
            <a:xfrm>
              <a:off x="-65675" y="709750"/>
              <a:ext cx="1428600" cy="0"/>
            </a:xfrm>
            <a:prstGeom prst="straightConnector1">
              <a:avLst/>
            </a:prstGeom>
            <a:noFill/>
            <a:ln w="28575" cap="flat" cmpd="sng">
              <a:solidFill>
                <a:schemeClr val="accent4"/>
              </a:solidFill>
              <a:prstDash val="solid"/>
              <a:round/>
              <a:headEnd type="none" w="med" len="med"/>
              <a:tailEnd type="none" w="med" len="med"/>
            </a:ln>
          </p:spPr>
        </p:cxnSp>
        <p:cxnSp>
          <p:nvCxnSpPr>
            <p:cNvPr id="33" name="Google Shape;33;p5"/>
            <p:cNvCxnSpPr/>
            <p:nvPr/>
          </p:nvCxnSpPr>
          <p:spPr>
            <a:xfrm>
              <a:off x="-65675" y="841108"/>
              <a:ext cx="1428600" cy="0"/>
            </a:xfrm>
            <a:prstGeom prst="straightConnector1">
              <a:avLst/>
            </a:prstGeom>
            <a:noFill/>
            <a:ln w="28575" cap="flat" cmpd="sng">
              <a:solidFill>
                <a:schemeClr val="accent4"/>
              </a:solidFill>
              <a:prstDash val="solid"/>
              <a:round/>
              <a:headEnd type="none" w="med" len="med"/>
              <a:tailEnd type="none" w="med" len="med"/>
            </a:ln>
          </p:spPr>
        </p:cxnSp>
      </p:grpSp>
      <p:sp>
        <p:nvSpPr>
          <p:cNvPr id="34" name="Google Shape;34;p5"/>
          <p:cNvSpPr txBox="1">
            <a:spLocks noGrp="1"/>
          </p:cNvSpPr>
          <p:nvPr>
            <p:ph type="body" idx="1"/>
          </p:nvPr>
        </p:nvSpPr>
        <p:spPr>
          <a:xfrm>
            <a:off x="609725" y="1691084"/>
            <a:ext cx="3962400" cy="2844000"/>
          </a:xfrm>
          <a:prstGeom prst="rect">
            <a:avLst/>
          </a:prstGeom>
        </p:spPr>
        <p:txBody>
          <a:bodyPr spcFirstLastPara="1" wrap="square" lIns="91425" tIns="91425" rIns="91425" bIns="91425" anchor="t" anchorCtr="0">
            <a:noAutofit/>
          </a:bodyPr>
          <a:lstStyle>
            <a:lvl1pPr marL="457200" lvl="0" indent="-311150">
              <a:lnSpc>
                <a:spcPct val="115000"/>
              </a:lnSpc>
              <a:spcBef>
                <a:spcPts val="0"/>
              </a:spcBef>
              <a:spcAft>
                <a:spcPts val="0"/>
              </a:spcAft>
              <a:buSzPts val="1300"/>
              <a:buChar char="●"/>
              <a:defRPr sz="1200"/>
            </a:lvl1pPr>
            <a:lvl2pPr marL="914400" lvl="1" indent="-311150">
              <a:spcBef>
                <a:spcPts val="1600"/>
              </a:spcBef>
              <a:spcAft>
                <a:spcPts val="0"/>
              </a:spcAft>
              <a:buSzPts val="1300"/>
              <a:buChar char="○"/>
              <a:defRPr sz="1300"/>
            </a:lvl2pPr>
            <a:lvl3pPr marL="1371600" lvl="2" indent="-311150">
              <a:spcBef>
                <a:spcPts val="1600"/>
              </a:spcBef>
              <a:spcAft>
                <a:spcPts val="0"/>
              </a:spcAft>
              <a:buSzPts val="1300"/>
              <a:buChar char="■"/>
              <a:defRPr sz="1300"/>
            </a:lvl3pPr>
            <a:lvl4pPr marL="1828800" lvl="3" indent="-311150">
              <a:spcBef>
                <a:spcPts val="1600"/>
              </a:spcBef>
              <a:spcAft>
                <a:spcPts val="0"/>
              </a:spcAft>
              <a:buSzPts val="1300"/>
              <a:buChar char="●"/>
              <a:defRPr sz="1300"/>
            </a:lvl4pPr>
            <a:lvl5pPr marL="2286000" lvl="4" indent="-311150">
              <a:spcBef>
                <a:spcPts val="1600"/>
              </a:spcBef>
              <a:spcAft>
                <a:spcPts val="0"/>
              </a:spcAft>
              <a:buSzPts val="1300"/>
              <a:buChar char="○"/>
              <a:defRPr sz="1300"/>
            </a:lvl5pPr>
            <a:lvl6pPr marL="2743200" lvl="5" indent="-311150">
              <a:spcBef>
                <a:spcPts val="1600"/>
              </a:spcBef>
              <a:spcAft>
                <a:spcPts val="0"/>
              </a:spcAft>
              <a:buSzPts val="1300"/>
              <a:buChar char="■"/>
              <a:defRPr sz="1300"/>
            </a:lvl6pPr>
            <a:lvl7pPr marL="3200400" lvl="6" indent="-311150">
              <a:spcBef>
                <a:spcPts val="1600"/>
              </a:spcBef>
              <a:spcAft>
                <a:spcPts val="0"/>
              </a:spcAft>
              <a:buSzPts val="1300"/>
              <a:buChar char="●"/>
              <a:defRPr sz="1300"/>
            </a:lvl7pPr>
            <a:lvl8pPr marL="3657600" lvl="7" indent="-311150">
              <a:spcBef>
                <a:spcPts val="1600"/>
              </a:spcBef>
              <a:spcAft>
                <a:spcPts val="0"/>
              </a:spcAft>
              <a:buSzPts val="1300"/>
              <a:buChar char="○"/>
              <a:defRPr sz="1300"/>
            </a:lvl8pPr>
            <a:lvl9pPr marL="4114800" lvl="8" indent="-311150">
              <a:spcBef>
                <a:spcPts val="1600"/>
              </a:spcBef>
              <a:spcAft>
                <a:spcPts val="1600"/>
              </a:spcAft>
              <a:buSzPts val="1300"/>
              <a:buChar char="■"/>
              <a:defRPr sz="1300"/>
            </a:lvl9pPr>
          </a:lstStyle>
          <a:p>
            <a:endParaRPr/>
          </a:p>
        </p:txBody>
      </p:sp>
      <p:sp>
        <p:nvSpPr>
          <p:cNvPr id="35" name="Google Shape;35;p5"/>
          <p:cNvSpPr txBox="1">
            <a:spLocks noGrp="1"/>
          </p:cNvSpPr>
          <p:nvPr>
            <p:ph type="body" idx="2"/>
          </p:nvPr>
        </p:nvSpPr>
        <p:spPr>
          <a:xfrm>
            <a:off x="4808425" y="2732767"/>
            <a:ext cx="3631800" cy="1777500"/>
          </a:xfrm>
          <a:prstGeom prst="rect">
            <a:avLst/>
          </a:prstGeom>
        </p:spPr>
        <p:txBody>
          <a:bodyPr spcFirstLastPara="1" wrap="square" lIns="91425" tIns="91425" rIns="91425" bIns="91425" anchor="t" anchorCtr="0">
            <a:noAutofit/>
          </a:bodyPr>
          <a:lstStyle>
            <a:lvl1pPr marL="457200" lvl="0" indent="-311150">
              <a:lnSpc>
                <a:spcPct val="115000"/>
              </a:lnSpc>
              <a:spcBef>
                <a:spcPts val="0"/>
              </a:spcBef>
              <a:spcAft>
                <a:spcPts val="0"/>
              </a:spcAft>
              <a:buSzPts val="1300"/>
              <a:buChar char="●"/>
              <a:defRPr sz="1200"/>
            </a:lvl1pPr>
            <a:lvl2pPr marL="914400" lvl="1" indent="-311150">
              <a:spcBef>
                <a:spcPts val="1600"/>
              </a:spcBef>
              <a:spcAft>
                <a:spcPts val="0"/>
              </a:spcAft>
              <a:buSzPts val="1300"/>
              <a:buChar char="○"/>
              <a:defRPr sz="1300"/>
            </a:lvl2pPr>
            <a:lvl3pPr marL="1371600" lvl="2" indent="-311150">
              <a:spcBef>
                <a:spcPts val="1600"/>
              </a:spcBef>
              <a:spcAft>
                <a:spcPts val="0"/>
              </a:spcAft>
              <a:buSzPts val="1300"/>
              <a:buChar char="■"/>
              <a:defRPr sz="1300"/>
            </a:lvl3pPr>
            <a:lvl4pPr marL="1828800" lvl="3" indent="-311150">
              <a:spcBef>
                <a:spcPts val="1600"/>
              </a:spcBef>
              <a:spcAft>
                <a:spcPts val="0"/>
              </a:spcAft>
              <a:buSzPts val="1300"/>
              <a:buChar char="●"/>
              <a:defRPr sz="1300"/>
            </a:lvl4pPr>
            <a:lvl5pPr marL="2286000" lvl="4" indent="-311150">
              <a:spcBef>
                <a:spcPts val="1600"/>
              </a:spcBef>
              <a:spcAft>
                <a:spcPts val="0"/>
              </a:spcAft>
              <a:buSzPts val="1300"/>
              <a:buChar char="○"/>
              <a:defRPr sz="1300"/>
            </a:lvl5pPr>
            <a:lvl6pPr marL="2743200" lvl="5" indent="-311150">
              <a:spcBef>
                <a:spcPts val="1600"/>
              </a:spcBef>
              <a:spcAft>
                <a:spcPts val="0"/>
              </a:spcAft>
              <a:buSzPts val="1300"/>
              <a:buChar char="■"/>
              <a:defRPr sz="1300"/>
            </a:lvl6pPr>
            <a:lvl7pPr marL="3200400" lvl="6" indent="-311150">
              <a:spcBef>
                <a:spcPts val="1600"/>
              </a:spcBef>
              <a:spcAft>
                <a:spcPts val="0"/>
              </a:spcAft>
              <a:buSzPts val="1300"/>
              <a:buChar char="●"/>
              <a:defRPr sz="1300"/>
            </a:lvl7pPr>
            <a:lvl8pPr marL="3657600" lvl="7" indent="-311150">
              <a:spcBef>
                <a:spcPts val="1600"/>
              </a:spcBef>
              <a:spcAft>
                <a:spcPts val="0"/>
              </a:spcAft>
              <a:buSzPts val="1300"/>
              <a:buChar char="○"/>
              <a:defRPr sz="1300"/>
            </a:lvl8pPr>
            <a:lvl9pPr marL="4114800" lvl="8" indent="-311150">
              <a:spcBef>
                <a:spcPts val="1600"/>
              </a:spcBef>
              <a:spcAft>
                <a:spcPts val="1600"/>
              </a:spcAft>
              <a:buSzPts val="1300"/>
              <a:buChar char="■"/>
              <a:defRPr sz="1300"/>
            </a:lvl9pPr>
          </a:lstStyle>
          <a:p>
            <a:endParaRPr/>
          </a:p>
        </p:txBody>
      </p:sp>
      <p:sp>
        <p:nvSpPr>
          <p:cNvPr id="36" name="Google Shape;36;p5"/>
          <p:cNvSpPr txBox="1">
            <a:spLocks noGrp="1"/>
          </p:cNvSpPr>
          <p:nvPr>
            <p:ph type="title"/>
          </p:nvPr>
        </p:nvSpPr>
        <p:spPr>
          <a:xfrm>
            <a:off x="711600" y="554700"/>
            <a:ext cx="2851500" cy="5727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306120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cxnSp>
        <p:nvCxnSpPr>
          <p:cNvPr id="23" name="Google Shape;23;p4"/>
          <p:cNvCxnSpPr/>
          <p:nvPr/>
        </p:nvCxnSpPr>
        <p:spPr>
          <a:xfrm>
            <a:off x="6863475" y="973475"/>
            <a:ext cx="2362500" cy="0"/>
          </a:xfrm>
          <a:prstGeom prst="straightConnector1">
            <a:avLst/>
          </a:prstGeom>
          <a:noFill/>
          <a:ln w="28575" cap="flat" cmpd="sng">
            <a:solidFill>
              <a:schemeClr val="accent4"/>
            </a:solidFill>
            <a:prstDash val="solid"/>
            <a:round/>
            <a:headEnd type="none" w="med" len="med"/>
            <a:tailEnd type="none" w="med" len="med"/>
          </a:ln>
        </p:spPr>
      </p:cxnSp>
      <p:cxnSp>
        <p:nvCxnSpPr>
          <p:cNvPr id="24" name="Google Shape;24;p4"/>
          <p:cNvCxnSpPr/>
          <p:nvPr/>
        </p:nvCxnSpPr>
        <p:spPr>
          <a:xfrm>
            <a:off x="6863475" y="709750"/>
            <a:ext cx="2362500" cy="0"/>
          </a:xfrm>
          <a:prstGeom prst="straightConnector1">
            <a:avLst/>
          </a:prstGeom>
          <a:noFill/>
          <a:ln w="28575" cap="flat" cmpd="sng">
            <a:solidFill>
              <a:schemeClr val="accent4"/>
            </a:solidFill>
            <a:prstDash val="solid"/>
            <a:round/>
            <a:headEnd type="none" w="med" len="med"/>
            <a:tailEnd type="none" w="med" len="med"/>
          </a:ln>
        </p:spPr>
      </p:cxnSp>
      <p:cxnSp>
        <p:nvCxnSpPr>
          <p:cNvPr id="25" name="Google Shape;25;p4"/>
          <p:cNvCxnSpPr/>
          <p:nvPr/>
        </p:nvCxnSpPr>
        <p:spPr>
          <a:xfrm>
            <a:off x="6863475" y="841108"/>
            <a:ext cx="2362500" cy="0"/>
          </a:xfrm>
          <a:prstGeom prst="straightConnector1">
            <a:avLst/>
          </a:prstGeom>
          <a:noFill/>
          <a:ln w="28575" cap="flat" cmpd="sng">
            <a:solidFill>
              <a:schemeClr val="accent4"/>
            </a:solidFill>
            <a:prstDash val="solid"/>
            <a:round/>
            <a:headEnd type="none" w="med" len="med"/>
            <a:tailEnd type="none" w="med" len="med"/>
          </a:ln>
        </p:spPr>
      </p:cxnSp>
      <p:cxnSp>
        <p:nvCxnSpPr>
          <p:cNvPr id="26" name="Google Shape;26;p4"/>
          <p:cNvCxnSpPr/>
          <p:nvPr/>
        </p:nvCxnSpPr>
        <p:spPr>
          <a:xfrm rot="10800000">
            <a:off x="4572000" y="-171430"/>
            <a:ext cx="0" cy="726000"/>
          </a:xfrm>
          <a:prstGeom prst="straightConnector1">
            <a:avLst/>
          </a:prstGeom>
          <a:noFill/>
          <a:ln w="28575" cap="flat" cmpd="sng">
            <a:solidFill>
              <a:schemeClr val="accent4"/>
            </a:solidFill>
            <a:prstDash val="solid"/>
            <a:round/>
            <a:headEnd type="none" w="med" len="med"/>
            <a:tailEnd type="none" w="med" len="med"/>
          </a:ln>
        </p:spPr>
      </p:cxnSp>
      <p:sp>
        <p:nvSpPr>
          <p:cNvPr id="27" name="Google Shape;27;p4"/>
          <p:cNvSpPr txBox="1">
            <a:spLocks noGrp="1"/>
          </p:cNvSpPr>
          <p:nvPr>
            <p:ph type="title"/>
          </p:nvPr>
        </p:nvSpPr>
        <p:spPr>
          <a:xfrm>
            <a:off x="1310400" y="555270"/>
            <a:ext cx="6523200" cy="5727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4"/>
          <p:cNvSpPr txBox="1">
            <a:spLocks noGrp="1"/>
          </p:cNvSpPr>
          <p:nvPr>
            <p:ph type="body" idx="1"/>
          </p:nvPr>
        </p:nvSpPr>
        <p:spPr>
          <a:xfrm>
            <a:off x="616250" y="1427564"/>
            <a:ext cx="7916700" cy="3132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Char char="●"/>
              <a:defRPr>
                <a:solidFill>
                  <a:srgbClr val="FFFFFF"/>
                </a:solidFill>
              </a:defRPr>
            </a:lvl1pPr>
            <a:lvl2pPr marL="914400" lvl="1" indent="-317500" rtl="0">
              <a:lnSpc>
                <a:spcPct val="100000"/>
              </a:lnSpc>
              <a:spcBef>
                <a:spcPts val="1600"/>
              </a:spcBef>
              <a:spcAft>
                <a:spcPts val="0"/>
              </a:spcAft>
              <a:buClr>
                <a:srgbClr val="FFFFFF"/>
              </a:buClr>
              <a:buSzPts val="1400"/>
              <a:buChar char="○"/>
              <a:defRPr>
                <a:solidFill>
                  <a:srgbClr val="FFFFFF"/>
                </a:solidFill>
              </a:defRPr>
            </a:lvl2pPr>
            <a:lvl3pPr marL="1371600" lvl="2" indent="-317500" rtl="0">
              <a:lnSpc>
                <a:spcPct val="100000"/>
              </a:lnSpc>
              <a:spcBef>
                <a:spcPts val="1600"/>
              </a:spcBef>
              <a:spcAft>
                <a:spcPts val="0"/>
              </a:spcAft>
              <a:buClr>
                <a:srgbClr val="FFFFFF"/>
              </a:buClr>
              <a:buSzPts val="1400"/>
              <a:buChar char="■"/>
              <a:defRPr>
                <a:solidFill>
                  <a:srgbClr val="FFFFFF"/>
                </a:solidFill>
              </a:defRPr>
            </a:lvl3pPr>
            <a:lvl4pPr marL="1828800" lvl="3" indent="-317500" rtl="0">
              <a:lnSpc>
                <a:spcPct val="100000"/>
              </a:lnSpc>
              <a:spcBef>
                <a:spcPts val="1600"/>
              </a:spcBef>
              <a:spcAft>
                <a:spcPts val="0"/>
              </a:spcAft>
              <a:buClr>
                <a:srgbClr val="FFFFFF"/>
              </a:buClr>
              <a:buSzPts val="1400"/>
              <a:buChar char="●"/>
              <a:defRPr>
                <a:solidFill>
                  <a:srgbClr val="FFFFFF"/>
                </a:solidFill>
              </a:defRPr>
            </a:lvl4pPr>
            <a:lvl5pPr marL="2286000" lvl="4" indent="-317500" rtl="0">
              <a:lnSpc>
                <a:spcPct val="100000"/>
              </a:lnSpc>
              <a:spcBef>
                <a:spcPts val="1600"/>
              </a:spcBef>
              <a:spcAft>
                <a:spcPts val="0"/>
              </a:spcAft>
              <a:buClr>
                <a:srgbClr val="FFFFFF"/>
              </a:buClr>
              <a:buSzPts val="1400"/>
              <a:buChar char="○"/>
              <a:defRPr>
                <a:solidFill>
                  <a:srgbClr val="FFFFFF"/>
                </a:solidFill>
              </a:defRPr>
            </a:lvl5pPr>
            <a:lvl6pPr marL="2743200" lvl="5" indent="-317500" rtl="0">
              <a:lnSpc>
                <a:spcPct val="100000"/>
              </a:lnSpc>
              <a:spcBef>
                <a:spcPts val="1600"/>
              </a:spcBef>
              <a:spcAft>
                <a:spcPts val="0"/>
              </a:spcAft>
              <a:buClr>
                <a:srgbClr val="FFFFFF"/>
              </a:buClr>
              <a:buSzPts val="1400"/>
              <a:buChar char="■"/>
              <a:defRPr>
                <a:solidFill>
                  <a:srgbClr val="FFFFFF"/>
                </a:solidFill>
              </a:defRPr>
            </a:lvl6pPr>
            <a:lvl7pPr marL="3200400" lvl="6" indent="-317500" rtl="0">
              <a:lnSpc>
                <a:spcPct val="100000"/>
              </a:lnSpc>
              <a:spcBef>
                <a:spcPts val="1600"/>
              </a:spcBef>
              <a:spcAft>
                <a:spcPts val="0"/>
              </a:spcAft>
              <a:buClr>
                <a:srgbClr val="FFFFFF"/>
              </a:buClr>
              <a:buSzPts val="1400"/>
              <a:buChar char="●"/>
              <a:defRPr>
                <a:solidFill>
                  <a:srgbClr val="FFFFFF"/>
                </a:solidFill>
              </a:defRPr>
            </a:lvl7pPr>
            <a:lvl8pPr marL="3657600" lvl="7" indent="-317500" rtl="0">
              <a:lnSpc>
                <a:spcPct val="100000"/>
              </a:lnSpc>
              <a:spcBef>
                <a:spcPts val="1600"/>
              </a:spcBef>
              <a:spcAft>
                <a:spcPts val="0"/>
              </a:spcAft>
              <a:buClr>
                <a:srgbClr val="FFFFFF"/>
              </a:buClr>
              <a:buSzPts val="1400"/>
              <a:buChar char="○"/>
              <a:defRPr>
                <a:solidFill>
                  <a:srgbClr val="FFFFFF"/>
                </a:solidFill>
              </a:defRPr>
            </a:lvl8pPr>
            <a:lvl9pPr marL="4114800" lvl="8" indent="-317500" rtl="0">
              <a:lnSpc>
                <a:spcPct val="100000"/>
              </a:lnSpc>
              <a:spcBef>
                <a:spcPts val="1600"/>
              </a:spcBef>
              <a:spcAft>
                <a:spcPts val="1600"/>
              </a:spcAft>
              <a:buClr>
                <a:srgbClr val="FFFFFF"/>
              </a:buClr>
              <a:buSzPts val="1400"/>
              <a:buChar char="■"/>
              <a:defRPr>
                <a:solidFill>
                  <a:srgbClr val="FFFFFF"/>
                </a:solidFill>
              </a:defRPr>
            </a:lvl9pPr>
          </a:lstStyle>
          <a:p>
            <a:endParaRPr/>
          </a:p>
        </p:txBody>
      </p:sp>
    </p:spTree>
    <p:extLst>
      <p:ext uri="{BB962C8B-B14F-4D97-AF65-F5344CB8AC3E}">
        <p14:creationId xmlns:p14="http://schemas.microsoft.com/office/powerpoint/2010/main" val="1708108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6"/>
        <p:cNvGrpSpPr/>
        <p:nvPr/>
      </p:nvGrpSpPr>
      <p:grpSpPr>
        <a:xfrm>
          <a:off x="0" y="0"/>
          <a:ext cx="0" cy="0"/>
          <a:chOff x="0" y="0"/>
          <a:chExt cx="0" cy="0"/>
        </a:xfrm>
      </p:grpSpPr>
      <p:grpSp>
        <p:nvGrpSpPr>
          <p:cNvPr id="47" name="Google Shape;47;p8"/>
          <p:cNvGrpSpPr/>
          <p:nvPr/>
        </p:nvGrpSpPr>
        <p:grpSpPr>
          <a:xfrm>
            <a:off x="-262725" y="2439975"/>
            <a:ext cx="9488700" cy="263750"/>
            <a:chOff x="-262725" y="2439975"/>
            <a:chExt cx="9488700" cy="263750"/>
          </a:xfrm>
        </p:grpSpPr>
        <p:cxnSp>
          <p:nvCxnSpPr>
            <p:cNvPr id="48" name="Google Shape;48;p8"/>
            <p:cNvCxnSpPr/>
            <p:nvPr/>
          </p:nvCxnSpPr>
          <p:spPr>
            <a:xfrm>
              <a:off x="-262725" y="2703725"/>
              <a:ext cx="9488700" cy="0"/>
            </a:xfrm>
            <a:prstGeom prst="straightConnector1">
              <a:avLst/>
            </a:prstGeom>
            <a:noFill/>
            <a:ln w="28575" cap="flat" cmpd="sng">
              <a:solidFill>
                <a:schemeClr val="accent3"/>
              </a:solidFill>
              <a:prstDash val="solid"/>
              <a:round/>
              <a:headEnd type="none" w="med" len="med"/>
              <a:tailEnd type="none" w="med" len="med"/>
            </a:ln>
          </p:spPr>
        </p:cxnSp>
        <p:cxnSp>
          <p:nvCxnSpPr>
            <p:cNvPr id="49" name="Google Shape;49;p8"/>
            <p:cNvCxnSpPr/>
            <p:nvPr/>
          </p:nvCxnSpPr>
          <p:spPr>
            <a:xfrm>
              <a:off x="-262725" y="2439975"/>
              <a:ext cx="9488700" cy="0"/>
            </a:xfrm>
            <a:prstGeom prst="straightConnector1">
              <a:avLst/>
            </a:prstGeom>
            <a:noFill/>
            <a:ln w="28575" cap="flat" cmpd="sng">
              <a:solidFill>
                <a:schemeClr val="accent3"/>
              </a:solidFill>
              <a:prstDash val="solid"/>
              <a:round/>
              <a:headEnd type="none" w="med" len="med"/>
              <a:tailEnd type="none" w="med" len="med"/>
            </a:ln>
          </p:spPr>
        </p:cxnSp>
        <p:cxnSp>
          <p:nvCxnSpPr>
            <p:cNvPr id="50" name="Google Shape;50;p8"/>
            <p:cNvCxnSpPr/>
            <p:nvPr/>
          </p:nvCxnSpPr>
          <p:spPr>
            <a:xfrm>
              <a:off x="-262725" y="2575450"/>
              <a:ext cx="9488700" cy="0"/>
            </a:xfrm>
            <a:prstGeom prst="straightConnector1">
              <a:avLst/>
            </a:prstGeom>
            <a:noFill/>
            <a:ln w="28575" cap="flat" cmpd="sng">
              <a:solidFill>
                <a:schemeClr val="accent3"/>
              </a:solidFill>
              <a:prstDash val="solid"/>
              <a:round/>
              <a:headEnd type="none" w="med" len="med"/>
              <a:tailEnd type="none" w="med" len="med"/>
            </a:ln>
          </p:spPr>
        </p:cxnSp>
      </p:grpSp>
      <p:sp>
        <p:nvSpPr>
          <p:cNvPr id="51" name="Google Shape;51;p8"/>
          <p:cNvSpPr txBox="1">
            <a:spLocks noGrp="1"/>
          </p:cNvSpPr>
          <p:nvPr>
            <p:ph type="title"/>
          </p:nvPr>
        </p:nvSpPr>
        <p:spPr>
          <a:xfrm>
            <a:off x="2365725" y="1836050"/>
            <a:ext cx="4412100" cy="14715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Clr>
                <a:srgbClr val="FFFFFF"/>
              </a:buClr>
              <a:buSzPts val="3000"/>
              <a:buNone/>
              <a:defRPr sz="25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849716906"/>
      </p:ext>
    </p:extLst>
  </p:cSld>
  <p:clrMapOvr>
    <a:masterClrMapping/>
  </p:clrMapOvr>
  <p:extLst>
    <p:ext uri="{DCECCB84-F9BA-43D5-87BE-67443E8EF086}">
      <p15:sldGuideLst xmlns:p15="http://schemas.microsoft.com/office/powerpoint/2012/main">
        <p15:guide id="1" orient="horz" pos="554">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s 1">
  <p:cSld name="Two Columns 1">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1640675" y="1554425"/>
            <a:ext cx="2345700" cy="5727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rgbClr val="FFFFFF"/>
              </a:buClr>
              <a:buSzPts val="3000"/>
              <a:buNone/>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endParaRPr/>
          </a:p>
        </p:txBody>
      </p:sp>
      <p:sp>
        <p:nvSpPr>
          <p:cNvPr id="101" name="Google Shape;101;p14"/>
          <p:cNvSpPr txBox="1">
            <a:spLocks noGrp="1"/>
          </p:cNvSpPr>
          <p:nvPr>
            <p:ph type="body" idx="1"/>
          </p:nvPr>
        </p:nvSpPr>
        <p:spPr>
          <a:xfrm>
            <a:off x="1523675" y="2299876"/>
            <a:ext cx="2579700" cy="14511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600"/>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
        <p:nvSpPr>
          <p:cNvPr id="102" name="Google Shape;102;p14"/>
          <p:cNvSpPr txBox="1">
            <a:spLocks noGrp="1"/>
          </p:cNvSpPr>
          <p:nvPr>
            <p:ph type="body" idx="2"/>
          </p:nvPr>
        </p:nvSpPr>
        <p:spPr>
          <a:xfrm>
            <a:off x="5040775" y="2299876"/>
            <a:ext cx="2579700" cy="14511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rgbClr val="FFFFFF"/>
              </a:buClr>
              <a:buSzPts val="1400"/>
              <a:buChar char="●"/>
              <a:defRPr sz="1600">
                <a:solidFill>
                  <a:srgbClr val="FFFFFF"/>
                </a:solidFill>
              </a:defRPr>
            </a:lvl1pPr>
            <a:lvl2pPr marL="914400" lvl="1" indent="-342900" algn="r" rtl="0">
              <a:spcBef>
                <a:spcPts val="1600"/>
              </a:spcBef>
              <a:spcAft>
                <a:spcPts val="0"/>
              </a:spcAft>
              <a:buClr>
                <a:srgbClr val="FFFFFF"/>
              </a:buClr>
              <a:buSzPts val="1800"/>
              <a:buChar char="○"/>
              <a:defRPr sz="1800">
                <a:solidFill>
                  <a:srgbClr val="FFFFFF"/>
                </a:solidFill>
              </a:defRPr>
            </a:lvl2pPr>
            <a:lvl3pPr marL="1371600" lvl="2" indent="-342900" algn="r" rtl="0">
              <a:spcBef>
                <a:spcPts val="1600"/>
              </a:spcBef>
              <a:spcAft>
                <a:spcPts val="0"/>
              </a:spcAft>
              <a:buClr>
                <a:srgbClr val="FFFFFF"/>
              </a:buClr>
              <a:buSzPts val="1800"/>
              <a:buChar char="■"/>
              <a:defRPr sz="1800">
                <a:solidFill>
                  <a:srgbClr val="FFFFFF"/>
                </a:solidFill>
              </a:defRPr>
            </a:lvl3pPr>
            <a:lvl4pPr marL="1828800" lvl="3" indent="-342900" algn="r" rtl="0">
              <a:spcBef>
                <a:spcPts val="1600"/>
              </a:spcBef>
              <a:spcAft>
                <a:spcPts val="0"/>
              </a:spcAft>
              <a:buClr>
                <a:srgbClr val="FFFFFF"/>
              </a:buClr>
              <a:buSzPts val="1800"/>
              <a:buChar char="●"/>
              <a:defRPr sz="1800">
                <a:solidFill>
                  <a:srgbClr val="FFFFFF"/>
                </a:solidFill>
              </a:defRPr>
            </a:lvl4pPr>
            <a:lvl5pPr marL="2286000" lvl="4" indent="-342900" algn="r" rtl="0">
              <a:spcBef>
                <a:spcPts val="1600"/>
              </a:spcBef>
              <a:spcAft>
                <a:spcPts val="0"/>
              </a:spcAft>
              <a:buClr>
                <a:srgbClr val="FFFFFF"/>
              </a:buClr>
              <a:buSzPts val="1800"/>
              <a:buChar char="○"/>
              <a:defRPr sz="1800">
                <a:solidFill>
                  <a:srgbClr val="FFFFFF"/>
                </a:solidFill>
              </a:defRPr>
            </a:lvl5pPr>
            <a:lvl6pPr marL="2743200" lvl="5" indent="-342900" algn="r" rtl="0">
              <a:spcBef>
                <a:spcPts val="1600"/>
              </a:spcBef>
              <a:spcAft>
                <a:spcPts val="0"/>
              </a:spcAft>
              <a:buClr>
                <a:srgbClr val="FFFFFF"/>
              </a:buClr>
              <a:buSzPts val="1800"/>
              <a:buChar char="■"/>
              <a:defRPr sz="1800">
                <a:solidFill>
                  <a:srgbClr val="FFFFFF"/>
                </a:solidFill>
              </a:defRPr>
            </a:lvl6pPr>
            <a:lvl7pPr marL="3200400" lvl="6" indent="-342900" algn="r" rtl="0">
              <a:spcBef>
                <a:spcPts val="1600"/>
              </a:spcBef>
              <a:spcAft>
                <a:spcPts val="0"/>
              </a:spcAft>
              <a:buClr>
                <a:srgbClr val="FFFFFF"/>
              </a:buClr>
              <a:buSzPts val="1800"/>
              <a:buChar char="●"/>
              <a:defRPr sz="1800">
                <a:solidFill>
                  <a:srgbClr val="FFFFFF"/>
                </a:solidFill>
              </a:defRPr>
            </a:lvl7pPr>
            <a:lvl8pPr marL="3657600" lvl="7" indent="-342900" algn="r" rtl="0">
              <a:spcBef>
                <a:spcPts val="1600"/>
              </a:spcBef>
              <a:spcAft>
                <a:spcPts val="0"/>
              </a:spcAft>
              <a:buClr>
                <a:srgbClr val="FFFFFF"/>
              </a:buClr>
              <a:buSzPts val="1800"/>
              <a:buChar char="○"/>
              <a:defRPr sz="1800">
                <a:solidFill>
                  <a:srgbClr val="FFFFFF"/>
                </a:solidFill>
              </a:defRPr>
            </a:lvl8pPr>
            <a:lvl9pPr marL="4114800" lvl="8" indent="-342900" algn="r" rtl="0">
              <a:spcBef>
                <a:spcPts val="1600"/>
              </a:spcBef>
              <a:spcAft>
                <a:spcPts val="1600"/>
              </a:spcAft>
              <a:buClr>
                <a:srgbClr val="FFFFFF"/>
              </a:buClr>
              <a:buSzPts val="1800"/>
              <a:buChar char="■"/>
              <a:defRPr sz="1800">
                <a:solidFill>
                  <a:srgbClr val="FFFFFF"/>
                </a:solidFill>
              </a:defRPr>
            </a:lvl9pPr>
          </a:lstStyle>
          <a:p>
            <a:endParaRPr/>
          </a:p>
        </p:txBody>
      </p:sp>
      <p:sp>
        <p:nvSpPr>
          <p:cNvPr id="103" name="Google Shape;103;p14"/>
          <p:cNvSpPr txBox="1">
            <a:spLocks noGrp="1"/>
          </p:cNvSpPr>
          <p:nvPr>
            <p:ph type="title" idx="3"/>
          </p:nvPr>
        </p:nvSpPr>
        <p:spPr>
          <a:xfrm>
            <a:off x="5157775" y="1554425"/>
            <a:ext cx="2345700" cy="5727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None/>
              <a:defRPr/>
            </a:lvl1pPr>
            <a:lvl2pPr lvl="1" algn="r" rtl="0">
              <a:spcBef>
                <a:spcPts val="0"/>
              </a:spcBef>
              <a:spcAft>
                <a:spcPts val="0"/>
              </a:spcAft>
              <a:buClr>
                <a:schemeClr val="accent5"/>
              </a:buClr>
              <a:buSzPts val="2800"/>
              <a:buNone/>
              <a:defRPr>
                <a:solidFill>
                  <a:schemeClr val="accent5"/>
                </a:solidFill>
              </a:defRPr>
            </a:lvl2pPr>
            <a:lvl3pPr lvl="2" algn="r" rtl="0">
              <a:spcBef>
                <a:spcPts val="0"/>
              </a:spcBef>
              <a:spcAft>
                <a:spcPts val="0"/>
              </a:spcAft>
              <a:buClr>
                <a:schemeClr val="accent5"/>
              </a:buClr>
              <a:buSzPts val="2800"/>
              <a:buNone/>
              <a:defRPr>
                <a:solidFill>
                  <a:schemeClr val="accent5"/>
                </a:solidFill>
              </a:defRPr>
            </a:lvl3pPr>
            <a:lvl4pPr lvl="3" algn="r" rtl="0">
              <a:spcBef>
                <a:spcPts val="0"/>
              </a:spcBef>
              <a:spcAft>
                <a:spcPts val="0"/>
              </a:spcAft>
              <a:buClr>
                <a:schemeClr val="accent5"/>
              </a:buClr>
              <a:buSzPts val="2800"/>
              <a:buNone/>
              <a:defRPr>
                <a:solidFill>
                  <a:schemeClr val="accent5"/>
                </a:solidFill>
              </a:defRPr>
            </a:lvl4pPr>
            <a:lvl5pPr lvl="4" algn="r" rtl="0">
              <a:spcBef>
                <a:spcPts val="0"/>
              </a:spcBef>
              <a:spcAft>
                <a:spcPts val="0"/>
              </a:spcAft>
              <a:buClr>
                <a:schemeClr val="accent5"/>
              </a:buClr>
              <a:buSzPts val="2800"/>
              <a:buNone/>
              <a:defRPr>
                <a:solidFill>
                  <a:schemeClr val="accent5"/>
                </a:solidFill>
              </a:defRPr>
            </a:lvl5pPr>
            <a:lvl6pPr lvl="5" algn="r" rtl="0">
              <a:spcBef>
                <a:spcPts val="0"/>
              </a:spcBef>
              <a:spcAft>
                <a:spcPts val="0"/>
              </a:spcAft>
              <a:buClr>
                <a:schemeClr val="accent5"/>
              </a:buClr>
              <a:buSzPts val="2800"/>
              <a:buNone/>
              <a:defRPr>
                <a:solidFill>
                  <a:schemeClr val="accent5"/>
                </a:solidFill>
              </a:defRPr>
            </a:lvl6pPr>
            <a:lvl7pPr lvl="6" algn="r" rtl="0">
              <a:spcBef>
                <a:spcPts val="0"/>
              </a:spcBef>
              <a:spcAft>
                <a:spcPts val="0"/>
              </a:spcAft>
              <a:buClr>
                <a:schemeClr val="accent5"/>
              </a:buClr>
              <a:buSzPts val="2800"/>
              <a:buNone/>
              <a:defRPr>
                <a:solidFill>
                  <a:schemeClr val="accent5"/>
                </a:solidFill>
              </a:defRPr>
            </a:lvl7pPr>
            <a:lvl8pPr lvl="7" algn="r" rtl="0">
              <a:spcBef>
                <a:spcPts val="0"/>
              </a:spcBef>
              <a:spcAft>
                <a:spcPts val="0"/>
              </a:spcAft>
              <a:buClr>
                <a:schemeClr val="accent5"/>
              </a:buClr>
              <a:buSzPts val="2800"/>
              <a:buNone/>
              <a:defRPr>
                <a:solidFill>
                  <a:schemeClr val="accent5"/>
                </a:solidFill>
              </a:defRPr>
            </a:lvl8pPr>
            <a:lvl9pPr lvl="8" algn="r" rtl="0">
              <a:spcBef>
                <a:spcPts val="0"/>
              </a:spcBef>
              <a:spcAft>
                <a:spcPts val="0"/>
              </a:spcAft>
              <a:buClr>
                <a:schemeClr val="accent5"/>
              </a:buClr>
              <a:buSzPts val="2800"/>
              <a:buNone/>
              <a:defRPr>
                <a:solidFill>
                  <a:schemeClr val="accent5"/>
                </a:solidFill>
              </a:defRPr>
            </a:lvl9pPr>
          </a:lstStyle>
          <a:p>
            <a:endParaRPr/>
          </a:p>
        </p:txBody>
      </p:sp>
      <p:cxnSp>
        <p:nvCxnSpPr>
          <p:cNvPr id="104" name="Google Shape;104;p14"/>
          <p:cNvCxnSpPr/>
          <p:nvPr/>
        </p:nvCxnSpPr>
        <p:spPr>
          <a:xfrm rot="10800000">
            <a:off x="4572000" y="717050"/>
            <a:ext cx="0" cy="1119600"/>
          </a:xfrm>
          <a:prstGeom prst="straightConnector1">
            <a:avLst/>
          </a:prstGeom>
          <a:noFill/>
          <a:ln w="28575" cap="flat" cmpd="sng">
            <a:solidFill>
              <a:schemeClr val="accent4"/>
            </a:solidFill>
            <a:prstDash val="solid"/>
            <a:round/>
            <a:headEnd type="none" w="med" len="med"/>
            <a:tailEnd type="none" w="med" len="med"/>
          </a:ln>
        </p:spPr>
      </p:cxnSp>
      <p:cxnSp>
        <p:nvCxnSpPr>
          <p:cNvPr id="105" name="Google Shape;105;p14"/>
          <p:cNvCxnSpPr/>
          <p:nvPr/>
        </p:nvCxnSpPr>
        <p:spPr>
          <a:xfrm>
            <a:off x="-18400" y="710694"/>
            <a:ext cx="9244200" cy="0"/>
          </a:xfrm>
          <a:prstGeom prst="straightConnector1">
            <a:avLst/>
          </a:prstGeom>
          <a:noFill/>
          <a:ln w="28575" cap="flat" cmpd="sng">
            <a:solidFill>
              <a:schemeClr val="accent4"/>
            </a:solidFill>
            <a:prstDash val="solid"/>
            <a:round/>
            <a:headEnd type="none" w="med" len="med"/>
            <a:tailEnd type="none" w="med" len="med"/>
          </a:ln>
        </p:spPr>
      </p:cxnSp>
      <p:cxnSp>
        <p:nvCxnSpPr>
          <p:cNvPr id="106" name="Google Shape;106;p14"/>
          <p:cNvCxnSpPr/>
          <p:nvPr/>
        </p:nvCxnSpPr>
        <p:spPr>
          <a:xfrm>
            <a:off x="3986375" y="1840775"/>
            <a:ext cx="1171500" cy="0"/>
          </a:xfrm>
          <a:prstGeom prst="straightConnector1">
            <a:avLst/>
          </a:prstGeom>
          <a:noFill/>
          <a:ln w="28575" cap="flat" cmpd="sng">
            <a:solidFill>
              <a:schemeClr val="accent4"/>
            </a:solidFill>
            <a:prstDash val="solid"/>
            <a:round/>
            <a:headEnd type="none" w="med" len="med"/>
            <a:tailEnd type="none" w="med" len="med"/>
          </a:ln>
        </p:spPr>
      </p:cxnSp>
      <p:sp>
        <p:nvSpPr>
          <p:cNvPr id="107" name="Google Shape;107;p14"/>
          <p:cNvSpPr/>
          <p:nvPr/>
        </p:nvSpPr>
        <p:spPr>
          <a:xfrm rot="451">
            <a:off x="125" y="4435175"/>
            <a:ext cx="9144000" cy="70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1486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lumns 2">
  <p:cSld name="Two Columns 2">
    <p:spTree>
      <p:nvGrpSpPr>
        <p:cNvPr id="1" name="Shape 120"/>
        <p:cNvGrpSpPr/>
        <p:nvPr/>
      </p:nvGrpSpPr>
      <p:grpSpPr>
        <a:xfrm>
          <a:off x="0" y="0"/>
          <a:ext cx="0" cy="0"/>
          <a:chOff x="0" y="0"/>
          <a:chExt cx="0" cy="0"/>
        </a:xfrm>
      </p:grpSpPr>
      <p:grpSp>
        <p:nvGrpSpPr>
          <p:cNvPr id="121" name="Google Shape;121;p16"/>
          <p:cNvGrpSpPr/>
          <p:nvPr/>
        </p:nvGrpSpPr>
        <p:grpSpPr>
          <a:xfrm>
            <a:off x="-30125" y="974950"/>
            <a:ext cx="8472375" cy="4582350"/>
            <a:chOff x="-30125" y="974950"/>
            <a:chExt cx="8472375" cy="4582350"/>
          </a:xfrm>
        </p:grpSpPr>
        <p:cxnSp>
          <p:nvCxnSpPr>
            <p:cNvPr id="122" name="Google Shape;122;p16"/>
            <p:cNvCxnSpPr/>
            <p:nvPr/>
          </p:nvCxnSpPr>
          <p:spPr>
            <a:xfrm rot="10800000">
              <a:off x="708350" y="976150"/>
              <a:ext cx="0" cy="2213400"/>
            </a:xfrm>
            <a:prstGeom prst="straightConnector1">
              <a:avLst/>
            </a:prstGeom>
            <a:noFill/>
            <a:ln w="28575" cap="flat" cmpd="sng">
              <a:solidFill>
                <a:schemeClr val="accent4"/>
              </a:solidFill>
              <a:prstDash val="solid"/>
              <a:round/>
              <a:headEnd type="none" w="med" len="med"/>
              <a:tailEnd type="none" w="med" len="med"/>
            </a:ln>
          </p:spPr>
        </p:cxnSp>
        <p:cxnSp>
          <p:nvCxnSpPr>
            <p:cNvPr id="123" name="Google Shape;123;p16"/>
            <p:cNvCxnSpPr/>
            <p:nvPr/>
          </p:nvCxnSpPr>
          <p:spPr>
            <a:xfrm>
              <a:off x="699250" y="3174525"/>
              <a:ext cx="7743000" cy="0"/>
            </a:xfrm>
            <a:prstGeom prst="straightConnector1">
              <a:avLst/>
            </a:prstGeom>
            <a:noFill/>
            <a:ln w="28575" cap="flat" cmpd="sng">
              <a:solidFill>
                <a:schemeClr val="accent4"/>
              </a:solidFill>
              <a:prstDash val="solid"/>
              <a:round/>
              <a:headEnd type="none" w="med" len="med"/>
              <a:tailEnd type="none" w="med" len="med"/>
            </a:ln>
          </p:spPr>
        </p:cxnSp>
        <p:cxnSp>
          <p:nvCxnSpPr>
            <p:cNvPr id="124" name="Google Shape;124;p16"/>
            <p:cNvCxnSpPr/>
            <p:nvPr/>
          </p:nvCxnSpPr>
          <p:spPr>
            <a:xfrm>
              <a:off x="-30125" y="974950"/>
              <a:ext cx="750900" cy="0"/>
            </a:xfrm>
            <a:prstGeom prst="straightConnector1">
              <a:avLst/>
            </a:prstGeom>
            <a:noFill/>
            <a:ln w="28575" cap="flat" cmpd="sng">
              <a:solidFill>
                <a:schemeClr val="accent4"/>
              </a:solidFill>
              <a:prstDash val="solid"/>
              <a:round/>
              <a:headEnd type="none" w="med" len="med"/>
              <a:tailEnd type="none" w="med" len="med"/>
            </a:ln>
          </p:spPr>
        </p:cxnSp>
        <p:cxnSp>
          <p:nvCxnSpPr>
            <p:cNvPr id="125" name="Google Shape;125;p16"/>
            <p:cNvCxnSpPr/>
            <p:nvPr/>
          </p:nvCxnSpPr>
          <p:spPr>
            <a:xfrm rot="10800000">
              <a:off x="8429275" y="3169000"/>
              <a:ext cx="0" cy="2388300"/>
            </a:xfrm>
            <a:prstGeom prst="straightConnector1">
              <a:avLst/>
            </a:prstGeom>
            <a:noFill/>
            <a:ln w="28575" cap="flat" cmpd="sng">
              <a:solidFill>
                <a:schemeClr val="accent4"/>
              </a:solidFill>
              <a:prstDash val="solid"/>
              <a:round/>
              <a:headEnd type="none" w="med" len="med"/>
              <a:tailEnd type="none" w="med" len="med"/>
            </a:ln>
          </p:spPr>
        </p:cxnSp>
      </p:grpSp>
      <p:sp>
        <p:nvSpPr>
          <p:cNvPr id="126" name="Google Shape;126;p16"/>
          <p:cNvSpPr txBox="1">
            <a:spLocks noGrp="1"/>
          </p:cNvSpPr>
          <p:nvPr>
            <p:ph type="title"/>
          </p:nvPr>
        </p:nvSpPr>
        <p:spPr>
          <a:xfrm>
            <a:off x="1600638" y="2888173"/>
            <a:ext cx="2274900" cy="5727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7" name="Google Shape;127;p16"/>
          <p:cNvSpPr txBox="1">
            <a:spLocks noGrp="1"/>
          </p:cNvSpPr>
          <p:nvPr>
            <p:ph type="title" idx="2"/>
          </p:nvPr>
        </p:nvSpPr>
        <p:spPr>
          <a:xfrm>
            <a:off x="5268438" y="2888173"/>
            <a:ext cx="2274900" cy="5727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8" name="Google Shape;128;p16"/>
          <p:cNvSpPr txBox="1">
            <a:spLocks noGrp="1"/>
          </p:cNvSpPr>
          <p:nvPr>
            <p:ph type="subTitle" idx="1"/>
          </p:nvPr>
        </p:nvSpPr>
        <p:spPr>
          <a:xfrm>
            <a:off x="1600650" y="3537073"/>
            <a:ext cx="2274900" cy="10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16"/>
          <p:cNvSpPr txBox="1">
            <a:spLocks noGrp="1"/>
          </p:cNvSpPr>
          <p:nvPr>
            <p:ph type="subTitle" idx="3"/>
          </p:nvPr>
        </p:nvSpPr>
        <p:spPr>
          <a:xfrm>
            <a:off x="5498400" y="3312000"/>
            <a:ext cx="2729400" cy="128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3034947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2"/>
        <p:cNvGrpSpPr/>
        <p:nvPr/>
      </p:nvGrpSpPr>
      <p:grpSpPr>
        <a:xfrm>
          <a:off x="0" y="0"/>
          <a:ext cx="0" cy="0"/>
          <a:chOff x="0" y="0"/>
          <a:chExt cx="0" cy="0"/>
        </a:xfrm>
      </p:grpSpPr>
      <p:grpSp>
        <p:nvGrpSpPr>
          <p:cNvPr id="63" name="Google Shape;63;p11"/>
          <p:cNvGrpSpPr/>
          <p:nvPr/>
        </p:nvGrpSpPr>
        <p:grpSpPr>
          <a:xfrm>
            <a:off x="-681125" y="708299"/>
            <a:ext cx="10502700" cy="3998835"/>
            <a:chOff x="-681125" y="708299"/>
            <a:chExt cx="10502700" cy="3998835"/>
          </a:xfrm>
        </p:grpSpPr>
        <p:cxnSp>
          <p:nvCxnSpPr>
            <p:cNvPr id="64" name="Google Shape;64;p11"/>
            <p:cNvCxnSpPr/>
            <p:nvPr/>
          </p:nvCxnSpPr>
          <p:spPr>
            <a:xfrm>
              <a:off x="706050" y="2313600"/>
              <a:ext cx="7740000" cy="0"/>
            </a:xfrm>
            <a:prstGeom prst="straightConnector1">
              <a:avLst/>
            </a:prstGeom>
            <a:noFill/>
            <a:ln w="28575" cap="flat" cmpd="sng">
              <a:solidFill>
                <a:schemeClr val="accent4"/>
              </a:solidFill>
              <a:prstDash val="solid"/>
              <a:round/>
              <a:headEnd type="none" w="med" len="med"/>
              <a:tailEnd type="none" w="med" len="med"/>
            </a:ln>
          </p:spPr>
        </p:cxnSp>
        <p:cxnSp>
          <p:nvCxnSpPr>
            <p:cNvPr id="65" name="Google Shape;65;p11"/>
            <p:cNvCxnSpPr/>
            <p:nvPr/>
          </p:nvCxnSpPr>
          <p:spPr>
            <a:xfrm>
              <a:off x="8432400" y="708299"/>
              <a:ext cx="0" cy="1602900"/>
            </a:xfrm>
            <a:prstGeom prst="straightConnector1">
              <a:avLst/>
            </a:prstGeom>
            <a:noFill/>
            <a:ln w="28575" cap="flat" cmpd="sng">
              <a:solidFill>
                <a:schemeClr val="accent4"/>
              </a:solidFill>
              <a:prstDash val="solid"/>
              <a:round/>
              <a:headEnd type="none" w="med" len="med"/>
              <a:tailEnd type="none" w="med" len="med"/>
            </a:ln>
          </p:spPr>
        </p:cxnSp>
        <p:cxnSp>
          <p:nvCxnSpPr>
            <p:cNvPr id="66" name="Google Shape;66;p11"/>
            <p:cNvCxnSpPr/>
            <p:nvPr/>
          </p:nvCxnSpPr>
          <p:spPr>
            <a:xfrm rot="10800000">
              <a:off x="711177" y="2298734"/>
              <a:ext cx="0" cy="2408400"/>
            </a:xfrm>
            <a:prstGeom prst="straightConnector1">
              <a:avLst/>
            </a:prstGeom>
            <a:noFill/>
            <a:ln w="28575" cap="flat" cmpd="sng">
              <a:solidFill>
                <a:schemeClr val="accent4"/>
              </a:solidFill>
              <a:prstDash val="solid"/>
              <a:round/>
              <a:headEnd type="none" w="med" len="med"/>
              <a:tailEnd type="none" w="med" len="med"/>
            </a:ln>
          </p:spPr>
        </p:cxnSp>
        <p:cxnSp>
          <p:nvCxnSpPr>
            <p:cNvPr id="67" name="Google Shape;67;p11"/>
            <p:cNvCxnSpPr/>
            <p:nvPr/>
          </p:nvCxnSpPr>
          <p:spPr>
            <a:xfrm>
              <a:off x="8429275" y="973482"/>
              <a:ext cx="1392300" cy="0"/>
            </a:xfrm>
            <a:prstGeom prst="straightConnector1">
              <a:avLst/>
            </a:prstGeom>
            <a:noFill/>
            <a:ln w="28575" cap="flat" cmpd="sng">
              <a:solidFill>
                <a:schemeClr val="accent4"/>
              </a:solidFill>
              <a:prstDash val="solid"/>
              <a:round/>
              <a:headEnd type="none" w="med" len="med"/>
              <a:tailEnd type="none" w="med" len="med"/>
            </a:ln>
          </p:spPr>
        </p:cxnSp>
        <p:cxnSp>
          <p:nvCxnSpPr>
            <p:cNvPr id="68" name="Google Shape;68;p11"/>
            <p:cNvCxnSpPr/>
            <p:nvPr/>
          </p:nvCxnSpPr>
          <p:spPr>
            <a:xfrm>
              <a:off x="-65675" y="709750"/>
              <a:ext cx="9887100" cy="0"/>
            </a:xfrm>
            <a:prstGeom prst="straightConnector1">
              <a:avLst/>
            </a:prstGeom>
            <a:noFill/>
            <a:ln w="28575" cap="flat" cmpd="sng">
              <a:solidFill>
                <a:schemeClr val="accent4"/>
              </a:solidFill>
              <a:prstDash val="solid"/>
              <a:round/>
              <a:headEnd type="none" w="med" len="med"/>
              <a:tailEnd type="none" w="med" len="med"/>
            </a:ln>
          </p:spPr>
        </p:cxnSp>
        <p:cxnSp>
          <p:nvCxnSpPr>
            <p:cNvPr id="69" name="Google Shape;69;p11"/>
            <p:cNvCxnSpPr/>
            <p:nvPr/>
          </p:nvCxnSpPr>
          <p:spPr>
            <a:xfrm>
              <a:off x="8429275" y="841108"/>
              <a:ext cx="1392300" cy="0"/>
            </a:xfrm>
            <a:prstGeom prst="straightConnector1">
              <a:avLst/>
            </a:prstGeom>
            <a:noFill/>
            <a:ln w="28575" cap="flat" cmpd="sng">
              <a:solidFill>
                <a:schemeClr val="accent4"/>
              </a:solidFill>
              <a:prstDash val="solid"/>
              <a:round/>
              <a:headEnd type="none" w="med" len="med"/>
              <a:tailEnd type="none" w="med" len="med"/>
            </a:ln>
          </p:spPr>
        </p:cxnSp>
        <p:cxnSp>
          <p:nvCxnSpPr>
            <p:cNvPr id="70" name="Google Shape;70;p11"/>
            <p:cNvCxnSpPr/>
            <p:nvPr/>
          </p:nvCxnSpPr>
          <p:spPr>
            <a:xfrm>
              <a:off x="-681125" y="4698932"/>
              <a:ext cx="9876300" cy="0"/>
            </a:xfrm>
            <a:prstGeom prst="straightConnector1">
              <a:avLst/>
            </a:prstGeom>
            <a:noFill/>
            <a:ln w="28575" cap="flat" cmpd="sng">
              <a:solidFill>
                <a:schemeClr val="accent4"/>
              </a:solidFill>
              <a:prstDash val="solid"/>
              <a:round/>
              <a:headEnd type="none" w="med" len="med"/>
              <a:tailEnd type="none" w="med" len="med"/>
            </a:ln>
          </p:spPr>
        </p:cxnSp>
        <p:cxnSp>
          <p:nvCxnSpPr>
            <p:cNvPr id="71" name="Google Shape;71;p11"/>
            <p:cNvCxnSpPr/>
            <p:nvPr/>
          </p:nvCxnSpPr>
          <p:spPr>
            <a:xfrm>
              <a:off x="-681125" y="4435193"/>
              <a:ext cx="1392300" cy="0"/>
            </a:xfrm>
            <a:prstGeom prst="straightConnector1">
              <a:avLst/>
            </a:prstGeom>
            <a:noFill/>
            <a:ln w="28575" cap="flat" cmpd="sng">
              <a:solidFill>
                <a:schemeClr val="accent4"/>
              </a:solidFill>
              <a:prstDash val="solid"/>
              <a:round/>
              <a:headEnd type="none" w="med" len="med"/>
              <a:tailEnd type="none" w="med" len="med"/>
            </a:ln>
          </p:spPr>
        </p:cxnSp>
        <p:cxnSp>
          <p:nvCxnSpPr>
            <p:cNvPr id="72" name="Google Shape;72;p11"/>
            <p:cNvCxnSpPr/>
            <p:nvPr/>
          </p:nvCxnSpPr>
          <p:spPr>
            <a:xfrm>
              <a:off x="-681125" y="4566558"/>
              <a:ext cx="1392300" cy="0"/>
            </a:xfrm>
            <a:prstGeom prst="straightConnector1">
              <a:avLst/>
            </a:prstGeom>
            <a:noFill/>
            <a:ln w="28575" cap="flat" cmpd="sng">
              <a:solidFill>
                <a:schemeClr val="accent4"/>
              </a:solidFill>
              <a:prstDash val="solid"/>
              <a:round/>
              <a:headEnd type="none" w="med" len="med"/>
              <a:tailEnd type="none" w="med" len="med"/>
            </a:ln>
          </p:spPr>
        </p:cxnSp>
      </p:grpSp>
      <p:sp>
        <p:nvSpPr>
          <p:cNvPr id="73" name="Google Shape;73;p11"/>
          <p:cNvSpPr txBox="1">
            <a:spLocks noGrp="1"/>
          </p:cNvSpPr>
          <p:nvPr>
            <p:ph type="title" hasCustomPrompt="1"/>
          </p:nvPr>
        </p:nvSpPr>
        <p:spPr>
          <a:xfrm>
            <a:off x="1862150" y="1663200"/>
            <a:ext cx="5419500" cy="13008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7200"/>
              <a:buNone/>
              <a:defRPr sz="7200">
                <a:solidFill>
                  <a:schemeClr val="accent5"/>
                </a:solidFill>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74" name="Google Shape;74;p11"/>
          <p:cNvSpPr txBox="1">
            <a:spLocks noGrp="1"/>
          </p:cNvSpPr>
          <p:nvPr>
            <p:ph type="subTitle" idx="1"/>
          </p:nvPr>
        </p:nvSpPr>
        <p:spPr>
          <a:xfrm>
            <a:off x="1804900" y="3064174"/>
            <a:ext cx="5534100" cy="44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5" name="Google Shape;75;p11"/>
          <p:cNvSpPr/>
          <p:nvPr/>
        </p:nvSpPr>
        <p:spPr>
          <a:xfrm rot="-7199550">
            <a:off x="7981551" y="2482223"/>
            <a:ext cx="1739194" cy="4794647"/>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7199550">
            <a:off x="-588477" y="-2140480"/>
            <a:ext cx="1739194" cy="4794647"/>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9250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hasCustomPrompt="1"/>
          </p:nvPr>
        </p:nvSpPr>
        <p:spPr>
          <a:xfrm>
            <a:off x="3743835" y="1206114"/>
            <a:ext cx="1658400" cy="1650000"/>
          </a:xfrm>
          <a:prstGeom prst="rect">
            <a:avLst/>
          </a:prstGeom>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accent4"/>
              </a:buClr>
              <a:buSzPts val="7200"/>
              <a:buNone/>
              <a:defRPr sz="8000">
                <a:solidFill>
                  <a:schemeClr val="accent5"/>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cxnSp>
        <p:nvCxnSpPr>
          <p:cNvPr id="13" name="Google Shape;13;p3"/>
          <p:cNvCxnSpPr>
            <a:stCxn id="14" idx="1"/>
          </p:cNvCxnSpPr>
          <p:nvPr/>
        </p:nvCxnSpPr>
        <p:spPr>
          <a:xfrm rot="10800000">
            <a:off x="-40725" y="3396338"/>
            <a:ext cx="2183700" cy="0"/>
          </a:xfrm>
          <a:prstGeom prst="straightConnector1">
            <a:avLst/>
          </a:prstGeom>
          <a:noFill/>
          <a:ln w="28575" cap="flat" cmpd="sng">
            <a:solidFill>
              <a:schemeClr val="accent4"/>
            </a:solidFill>
            <a:prstDash val="solid"/>
            <a:round/>
            <a:headEnd type="none" w="med" len="med"/>
            <a:tailEnd type="none" w="med" len="med"/>
          </a:ln>
        </p:spPr>
      </p:cxnSp>
      <p:cxnSp>
        <p:nvCxnSpPr>
          <p:cNvPr id="15" name="Google Shape;15;p3"/>
          <p:cNvCxnSpPr>
            <a:stCxn id="14" idx="3"/>
          </p:cNvCxnSpPr>
          <p:nvPr/>
        </p:nvCxnSpPr>
        <p:spPr>
          <a:xfrm>
            <a:off x="7001175" y="3396638"/>
            <a:ext cx="2161200" cy="0"/>
          </a:xfrm>
          <a:prstGeom prst="straightConnector1">
            <a:avLst/>
          </a:prstGeom>
          <a:noFill/>
          <a:ln w="28575" cap="flat" cmpd="sng">
            <a:solidFill>
              <a:schemeClr val="accent4"/>
            </a:solidFill>
            <a:prstDash val="solid"/>
            <a:round/>
            <a:headEnd type="none" w="med" len="med"/>
            <a:tailEnd type="none" w="med" len="med"/>
          </a:ln>
        </p:spPr>
      </p:cxnSp>
      <p:sp>
        <p:nvSpPr>
          <p:cNvPr id="14" name="Google Shape;14;p3"/>
          <p:cNvSpPr txBox="1">
            <a:spLocks noGrp="1"/>
          </p:cNvSpPr>
          <p:nvPr>
            <p:ph type="title" idx="2"/>
          </p:nvPr>
        </p:nvSpPr>
        <p:spPr>
          <a:xfrm rot="212">
            <a:off x="2142975" y="2855738"/>
            <a:ext cx="4858200" cy="10815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lvl1pPr lvl="0" algn="ctr">
              <a:lnSpc>
                <a:spcPct val="90000"/>
              </a:lnSpc>
              <a:spcBef>
                <a:spcPts val="0"/>
              </a:spcBef>
              <a:spcAft>
                <a:spcPts val="0"/>
              </a:spcAft>
              <a:buSzPts val="4800"/>
              <a:buNone/>
              <a:defRPr sz="3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grpSp>
        <p:nvGrpSpPr>
          <p:cNvPr id="16" name="Google Shape;16;p3"/>
          <p:cNvGrpSpPr/>
          <p:nvPr/>
        </p:nvGrpSpPr>
        <p:grpSpPr>
          <a:xfrm>
            <a:off x="4326488" y="-61045"/>
            <a:ext cx="491025" cy="1267158"/>
            <a:chOff x="4326488" y="-61045"/>
            <a:chExt cx="491025" cy="1267158"/>
          </a:xfrm>
        </p:grpSpPr>
        <p:cxnSp>
          <p:nvCxnSpPr>
            <p:cNvPr id="17" name="Google Shape;17;p3"/>
            <p:cNvCxnSpPr>
              <a:stCxn id="12" idx="0"/>
            </p:cNvCxnSpPr>
            <p:nvPr/>
          </p:nvCxnSpPr>
          <p:spPr>
            <a:xfrm rot="10800000">
              <a:off x="4573035" y="414"/>
              <a:ext cx="0" cy="1205700"/>
            </a:xfrm>
            <a:prstGeom prst="straightConnector1">
              <a:avLst/>
            </a:prstGeom>
            <a:noFill/>
            <a:ln w="28575" cap="flat" cmpd="sng">
              <a:solidFill>
                <a:schemeClr val="accent4"/>
              </a:solidFill>
              <a:prstDash val="solid"/>
              <a:round/>
              <a:headEnd type="none" w="med" len="med"/>
              <a:tailEnd type="none" w="med" len="med"/>
            </a:ln>
          </p:spPr>
        </p:cxnSp>
        <p:cxnSp>
          <p:nvCxnSpPr>
            <p:cNvPr id="18" name="Google Shape;18;p3"/>
            <p:cNvCxnSpPr/>
            <p:nvPr/>
          </p:nvCxnSpPr>
          <p:spPr>
            <a:xfrm rot="10800000">
              <a:off x="4817513" y="-61045"/>
              <a:ext cx="0" cy="1264200"/>
            </a:xfrm>
            <a:prstGeom prst="straightConnector1">
              <a:avLst/>
            </a:prstGeom>
            <a:noFill/>
            <a:ln w="28575" cap="flat" cmpd="sng">
              <a:solidFill>
                <a:schemeClr val="accent4"/>
              </a:solidFill>
              <a:prstDash val="solid"/>
              <a:round/>
              <a:headEnd type="none" w="med" len="med"/>
              <a:tailEnd type="none" w="med" len="med"/>
            </a:ln>
          </p:spPr>
        </p:cxnSp>
        <p:cxnSp>
          <p:nvCxnSpPr>
            <p:cNvPr id="19" name="Google Shape;19;p3"/>
            <p:cNvCxnSpPr/>
            <p:nvPr/>
          </p:nvCxnSpPr>
          <p:spPr>
            <a:xfrm rot="10800000">
              <a:off x="4326488" y="-61045"/>
              <a:ext cx="0" cy="1264200"/>
            </a:xfrm>
            <a:prstGeom prst="straightConnector1">
              <a:avLst/>
            </a:prstGeom>
            <a:noFill/>
            <a:ln w="28575" cap="flat" cmpd="sng">
              <a:solidFill>
                <a:schemeClr val="accent4"/>
              </a:solidFill>
              <a:prstDash val="solid"/>
              <a:round/>
              <a:headEnd type="none" w="med" len="med"/>
              <a:tailEnd type="none" w="med" len="med"/>
            </a:ln>
          </p:spPr>
        </p:cxnSp>
      </p:grpSp>
      <p:sp>
        <p:nvSpPr>
          <p:cNvPr id="20" name="Google Shape;20;p3"/>
          <p:cNvSpPr/>
          <p:nvPr/>
        </p:nvSpPr>
        <p:spPr>
          <a:xfrm rot="-3599640">
            <a:off x="7559737" y="-1993835"/>
            <a:ext cx="1739084" cy="4794647"/>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7199550">
            <a:off x="-152674" y="-1993880"/>
            <a:ext cx="1739194" cy="4794647"/>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1761150" y="554700"/>
            <a:ext cx="5621700" cy="5727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7"/>
          <p:cNvSpPr txBox="1">
            <a:spLocks noGrp="1"/>
          </p:cNvSpPr>
          <p:nvPr>
            <p:ph type="subTitle" idx="1"/>
          </p:nvPr>
        </p:nvSpPr>
        <p:spPr>
          <a:xfrm>
            <a:off x="5173575" y="2641350"/>
            <a:ext cx="2776800" cy="115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grpSp>
        <p:nvGrpSpPr>
          <p:cNvPr id="41" name="Google Shape;41;p7"/>
          <p:cNvGrpSpPr/>
          <p:nvPr/>
        </p:nvGrpSpPr>
        <p:grpSpPr>
          <a:xfrm>
            <a:off x="-108875" y="704045"/>
            <a:ext cx="9280225" cy="1319700"/>
            <a:chOff x="-108875" y="704045"/>
            <a:chExt cx="9280225" cy="1319700"/>
          </a:xfrm>
        </p:grpSpPr>
        <p:cxnSp>
          <p:nvCxnSpPr>
            <p:cNvPr id="42" name="Google Shape;42;p7"/>
            <p:cNvCxnSpPr/>
            <p:nvPr/>
          </p:nvCxnSpPr>
          <p:spPr>
            <a:xfrm rot="10800000">
              <a:off x="4560650" y="2019900"/>
              <a:ext cx="4610700" cy="0"/>
            </a:xfrm>
            <a:prstGeom prst="straightConnector1">
              <a:avLst/>
            </a:prstGeom>
            <a:noFill/>
            <a:ln w="28575" cap="flat" cmpd="sng">
              <a:solidFill>
                <a:schemeClr val="accent4"/>
              </a:solidFill>
              <a:prstDash val="solid"/>
              <a:round/>
              <a:headEnd type="none" w="med" len="med"/>
              <a:tailEnd type="none" w="med" len="med"/>
            </a:ln>
          </p:spPr>
        </p:cxnSp>
        <p:cxnSp>
          <p:nvCxnSpPr>
            <p:cNvPr id="43" name="Google Shape;43;p7"/>
            <p:cNvCxnSpPr/>
            <p:nvPr/>
          </p:nvCxnSpPr>
          <p:spPr>
            <a:xfrm rot="10800000">
              <a:off x="4572000" y="704045"/>
              <a:ext cx="0" cy="1319700"/>
            </a:xfrm>
            <a:prstGeom prst="straightConnector1">
              <a:avLst/>
            </a:prstGeom>
            <a:noFill/>
            <a:ln w="28575" cap="flat" cmpd="sng">
              <a:solidFill>
                <a:schemeClr val="accent4"/>
              </a:solidFill>
              <a:prstDash val="solid"/>
              <a:round/>
              <a:headEnd type="none" w="med" len="med"/>
              <a:tailEnd type="none" w="med" len="med"/>
            </a:ln>
          </p:spPr>
        </p:cxnSp>
        <p:cxnSp>
          <p:nvCxnSpPr>
            <p:cNvPr id="44" name="Google Shape;44;p7"/>
            <p:cNvCxnSpPr/>
            <p:nvPr/>
          </p:nvCxnSpPr>
          <p:spPr>
            <a:xfrm rot="10800000">
              <a:off x="-108875" y="708300"/>
              <a:ext cx="4687500" cy="0"/>
            </a:xfrm>
            <a:prstGeom prst="straightConnector1">
              <a:avLst/>
            </a:prstGeom>
            <a:noFill/>
            <a:ln w="28575" cap="flat" cmpd="sng">
              <a:solidFill>
                <a:schemeClr val="accent4"/>
              </a:solidFill>
              <a:prstDash val="solid"/>
              <a:round/>
              <a:headEnd type="none" w="med" len="med"/>
              <a:tailEnd type="none" w="med" len="med"/>
            </a:ln>
          </p:spPr>
        </p:cxnSp>
      </p:grpSp>
      <p:sp>
        <p:nvSpPr>
          <p:cNvPr id="45" name="Google Shape;45;p7"/>
          <p:cNvSpPr txBox="1">
            <a:spLocks noGrp="1"/>
          </p:cNvSpPr>
          <p:nvPr>
            <p:ph type="title"/>
          </p:nvPr>
        </p:nvSpPr>
        <p:spPr>
          <a:xfrm>
            <a:off x="5173575" y="1474650"/>
            <a:ext cx="2776800" cy="10905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sp>
        <p:nvSpPr>
          <p:cNvPr id="53" name="Google Shape;53;p9"/>
          <p:cNvSpPr txBox="1">
            <a:spLocks noGrp="1"/>
          </p:cNvSpPr>
          <p:nvPr>
            <p:ph type="subTitle" idx="1"/>
          </p:nvPr>
        </p:nvSpPr>
        <p:spPr>
          <a:xfrm>
            <a:off x="1282975" y="2647950"/>
            <a:ext cx="2776800" cy="119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54" name="Google Shape;54;p9"/>
          <p:cNvSpPr/>
          <p:nvPr/>
        </p:nvSpPr>
        <p:spPr>
          <a:xfrm rot="451">
            <a:off x="6855275" y="275"/>
            <a:ext cx="2289000" cy="5143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55;p9"/>
          <p:cNvCxnSpPr>
            <a:stCxn id="56" idx="1"/>
          </p:cNvCxnSpPr>
          <p:nvPr/>
        </p:nvCxnSpPr>
        <p:spPr>
          <a:xfrm rot="10800000">
            <a:off x="-125" y="2026500"/>
            <a:ext cx="1283100" cy="0"/>
          </a:xfrm>
          <a:prstGeom prst="straightConnector1">
            <a:avLst/>
          </a:prstGeom>
          <a:noFill/>
          <a:ln w="28575" cap="flat" cmpd="sng">
            <a:solidFill>
              <a:schemeClr val="accent4"/>
            </a:solidFill>
            <a:prstDash val="solid"/>
            <a:round/>
            <a:headEnd type="none" w="med" len="med"/>
            <a:tailEnd type="none" w="med" len="med"/>
          </a:ln>
        </p:spPr>
      </p:cxnSp>
      <p:sp>
        <p:nvSpPr>
          <p:cNvPr id="56" name="Google Shape;56;p9"/>
          <p:cNvSpPr txBox="1">
            <a:spLocks noGrp="1"/>
          </p:cNvSpPr>
          <p:nvPr>
            <p:ph type="title"/>
          </p:nvPr>
        </p:nvSpPr>
        <p:spPr>
          <a:xfrm>
            <a:off x="1282975" y="1481250"/>
            <a:ext cx="2776800" cy="10905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txBox="1">
            <a:spLocks noGrp="1"/>
          </p:cNvSpPr>
          <p:nvPr>
            <p:ph type="body" idx="1"/>
          </p:nvPr>
        </p:nvSpPr>
        <p:spPr>
          <a:xfrm>
            <a:off x="2214850" y="1857150"/>
            <a:ext cx="4714200" cy="14292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Clr>
                <a:schemeClr val="accent4"/>
              </a:buClr>
              <a:buSzPts val="4000"/>
              <a:buFont typeface="Montserrat"/>
              <a:buNone/>
              <a:defRPr sz="4000" b="1">
                <a:solidFill>
                  <a:schemeClr val="accent4"/>
                </a:solidFill>
                <a:latin typeface="Montserrat"/>
                <a:ea typeface="Montserrat"/>
                <a:cs typeface="Montserrat"/>
                <a:sym typeface="Montserrat"/>
              </a:defRPr>
            </a:lvl1pPr>
          </a:lstStyle>
          <a:p>
            <a:endParaRPr/>
          </a:p>
        </p:txBody>
      </p:sp>
      <p:grpSp>
        <p:nvGrpSpPr>
          <p:cNvPr id="59" name="Google Shape;59;p10"/>
          <p:cNvGrpSpPr/>
          <p:nvPr/>
        </p:nvGrpSpPr>
        <p:grpSpPr>
          <a:xfrm>
            <a:off x="-681125" y="709750"/>
            <a:ext cx="10502550" cy="3989182"/>
            <a:chOff x="-681125" y="709750"/>
            <a:chExt cx="10502550" cy="3989182"/>
          </a:xfrm>
        </p:grpSpPr>
        <p:cxnSp>
          <p:nvCxnSpPr>
            <p:cNvPr id="60" name="Google Shape;60;p10"/>
            <p:cNvCxnSpPr/>
            <p:nvPr/>
          </p:nvCxnSpPr>
          <p:spPr>
            <a:xfrm>
              <a:off x="-65675" y="709750"/>
              <a:ext cx="9887100" cy="0"/>
            </a:xfrm>
            <a:prstGeom prst="straightConnector1">
              <a:avLst/>
            </a:prstGeom>
            <a:noFill/>
            <a:ln w="28575" cap="flat" cmpd="sng">
              <a:solidFill>
                <a:schemeClr val="accent4"/>
              </a:solidFill>
              <a:prstDash val="solid"/>
              <a:round/>
              <a:headEnd type="none" w="med" len="med"/>
              <a:tailEnd type="none" w="med" len="med"/>
            </a:ln>
          </p:spPr>
        </p:cxnSp>
        <p:cxnSp>
          <p:nvCxnSpPr>
            <p:cNvPr id="61" name="Google Shape;61;p10"/>
            <p:cNvCxnSpPr/>
            <p:nvPr/>
          </p:nvCxnSpPr>
          <p:spPr>
            <a:xfrm>
              <a:off x="-681125" y="4698932"/>
              <a:ext cx="9876300" cy="0"/>
            </a:xfrm>
            <a:prstGeom prst="straightConnector1">
              <a:avLst/>
            </a:prstGeom>
            <a:noFill/>
            <a:ln w="28575" cap="flat" cmpd="sng">
              <a:solidFill>
                <a:schemeClr val="accent4"/>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ITLE_ONLY_1">
    <p:spTree>
      <p:nvGrpSpPr>
        <p:cNvPr id="1" name="Shape 78"/>
        <p:cNvGrpSpPr/>
        <p:nvPr/>
      </p:nvGrpSpPr>
      <p:grpSpPr>
        <a:xfrm>
          <a:off x="0" y="0"/>
          <a:ext cx="0" cy="0"/>
          <a:chOff x="0" y="0"/>
          <a:chExt cx="0" cy="0"/>
        </a:xfrm>
      </p:grpSpPr>
      <p:cxnSp>
        <p:nvCxnSpPr>
          <p:cNvPr id="79" name="Google Shape;79;p13"/>
          <p:cNvCxnSpPr/>
          <p:nvPr/>
        </p:nvCxnSpPr>
        <p:spPr>
          <a:xfrm>
            <a:off x="-59400" y="841505"/>
            <a:ext cx="9203400" cy="0"/>
          </a:xfrm>
          <a:prstGeom prst="straightConnector1">
            <a:avLst/>
          </a:prstGeom>
          <a:noFill/>
          <a:ln w="28575" cap="flat" cmpd="sng">
            <a:solidFill>
              <a:schemeClr val="accent4"/>
            </a:solidFill>
            <a:prstDash val="solid"/>
            <a:round/>
            <a:headEnd type="none" w="med" len="med"/>
            <a:tailEnd type="none" w="med" len="med"/>
          </a:ln>
        </p:spPr>
      </p:cxnSp>
      <p:sp>
        <p:nvSpPr>
          <p:cNvPr id="80" name="Google Shape;80;p13"/>
          <p:cNvSpPr txBox="1">
            <a:spLocks noGrp="1"/>
          </p:cNvSpPr>
          <p:nvPr>
            <p:ph type="title"/>
          </p:nvPr>
        </p:nvSpPr>
        <p:spPr>
          <a:xfrm>
            <a:off x="617200" y="555270"/>
            <a:ext cx="4446300" cy="5727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1" name="Google Shape;81;p13"/>
          <p:cNvSpPr txBox="1">
            <a:spLocks noGrp="1"/>
          </p:cNvSpPr>
          <p:nvPr>
            <p:ph type="title" idx="2"/>
          </p:nvPr>
        </p:nvSpPr>
        <p:spPr>
          <a:xfrm>
            <a:off x="1927713" y="1514250"/>
            <a:ext cx="2358300" cy="42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2" name="Google Shape;82;p13"/>
          <p:cNvSpPr txBox="1">
            <a:spLocks noGrp="1"/>
          </p:cNvSpPr>
          <p:nvPr>
            <p:ph type="subTitle" idx="1"/>
          </p:nvPr>
        </p:nvSpPr>
        <p:spPr>
          <a:xfrm>
            <a:off x="1927714" y="1782148"/>
            <a:ext cx="23583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3"/>
          <p:cNvSpPr txBox="1">
            <a:spLocks noGrp="1"/>
          </p:cNvSpPr>
          <p:nvPr>
            <p:ph type="title" idx="3"/>
          </p:nvPr>
        </p:nvSpPr>
        <p:spPr>
          <a:xfrm>
            <a:off x="1927714" y="2573859"/>
            <a:ext cx="2358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13"/>
          <p:cNvSpPr txBox="1">
            <a:spLocks noGrp="1"/>
          </p:cNvSpPr>
          <p:nvPr>
            <p:ph type="subTitle" idx="4"/>
          </p:nvPr>
        </p:nvSpPr>
        <p:spPr>
          <a:xfrm>
            <a:off x="1927714" y="2994156"/>
            <a:ext cx="23583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5"/>
          </p:nvPr>
        </p:nvSpPr>
        <p:spPr>
          <a:xfrm>
            <a:off x="1927713" y="3739328"/>
            <a:ext cx="2358300" cy="42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6" name="Google Shape;86;p13"/>
          <p:cNvSpPr txBox="1">
            <a:spLocks noGrp="1"/>
          </p:cNvSpPr>
          <p:nvPr>
            <p:ph type="subTitle" idx="6"/>
          </p:nvPr>
        </p:nvSpPr>
        <p:spPr>
          <a:xfrm>
            <a:off x="1927714" y="4007227"/>
            <a:ext cx="23583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13"/>
          <p:cNvSpPr txBox="1">
            <a:spLocks noGrp="1"/>
          </p:cNvSpPr>
          <p:nvPr>
            <p:ph type="title" idx="7"/>
          </p:nvPr>
        </p:nvSpPr>
        <p:spPr>
          <a:xfrm>
            <a:off x="5753124" y="1512342"/>
            <a:ext cx="2358300" cy="42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8" name="Google Shape;88;p13"/>
          <p:cNvSpPr txBox="1">
            <a:spLocks noGrp="1"/>
          </p:cNvSpPr>
          <p:nvPr>
            <p:ph type="subTitle" idx="8"/>
          </p:nvPr>
        </p:nvSpPr>
        <p:spPr>
          <a:xfrm>
            <a:off x="5753124" y="1780241"/>
            <a:ext cx="23583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 name="Google Shape;89;p13"/>
          <p:cNvSpPr txBox="1">
            <a:spLocks noGrp="1"/>
          </p:cNvSpPr>
          <p:nvPr>
            <p:ph type="title" idx="9"/>
          </p:nvPr>
        </p:nvSpPr>
        <p:spPr>
          <a:xfrm>
            <a:off x="5753124" y="2650058"/>
            <a:ext cx="2358300" cy="42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0" name="Google Shape;90;p13"/>
          <p:cNvSpPr txBox="1">
            <a:spLocks noGrp="1"/>
          </p:cNvSpPr>
          <p:nvPr>
            <p:ph type="subTitle" idx="13"/>
          </p:nvPr>
        </p:nvSpPr>
        <p:spPr>
          <a:xfrm>
            <a:off x="5753124" y="2917954"/>
            <a:ext cx="23583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13"/>
          <p:cNvSpPr txBox="1">
            <a:spLocks noGrp="1"/>
          </p:cNvSpPr>
          <p:nvPr>
            <p:ph type="title" idx="14"/>
          </p:nvPr>
        </p:nvSpPr>
        <p:spPr>
          <a:xfrm>
            <a:off x="5753124" y="3739327"/>
            <a:ext cx="2358300" cy="42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2" name="Google Shape;92;p13"/>
          <p:cNvSpPr txBox="1">
            <a:spLocks noGrp="1"/>
          </p:cNvSpPr>
          <p:nvPr>
            <p:ph type="subTitle" idx="15"/>
          </p:nvPr>
        </p:nvSpPr>
        <p:spPr>
          <a:xfrm>
            <a:off x="5753124" y="4007228"/>
            <a:ext cx="23583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16" hasCustomPrompt="1"/>
          </p:nvPr>
        </p:nvSpPr>
        <p:spPr>
          <a:xfrm>
            <a:off x="1035075" y="1742380"/>
            <a:ext cx="728700" cy="3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000"/>
              <a:buNone/>
              <a:defRPr sz="2000">
                <a:solidFill>
                  <a:schemeClr val="accent4"/>
                </a:solidFill>
              </a:defRPr>
            </a:lvl1pPr>
            <a:lvl2pPr lvl="1"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2pPr>
            <a:lvl3pPr lvl="2"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3pPr>
            <a:lvl4pPr lvl="3"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4pPr>
            <a:lvl5pPr lvl="4"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5pPr>
            <a:lvl6pPr lvl="5"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6pPr>
            <a:lvl7pPr lvl="6"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7pPr>
            <a:lvl8pPr lvl="7"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8pPr>
            <a:lvl9pPr lvl="8"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9pPr>
          </a:lstStyle>
          <a:p>
            <a:r>
              <a:t>xx%</a:t>
            </a:r>
          </a:p>
        </p:txBody>
      </p:sp>
      <p:sp>
        <p:nvSpPr>
          <p:cNvPr id="94" name="Google Shape;94;p13"/>
          <p:cNvSpPr txBox="1">
            <a:spLocks noGrp="1"/>
          </p:cNvSpPr>
          <p:nvPr>
            <p:ph type="title" idx="17" hasCustomPrompt="1"/>
          </p:nvPr>
        </p:nvSpPr>
        <p:spPr>
          <a:xfrm>
            <a:off x="1035075" y="2852381"/>
            <a:ext cx="728700" cy="3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000"/>
              <a:buNone/>
              <a:defRPr sz="2000">
                <a:solidFill>
                  <a:schemeClr val="accent4"/>
                </a:solidFill>
              </a:defRPr>
            </a:lvl1pPr>
            <a:lvl2pPr lvl="1"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2pPr>
            <a:lvl3pPr lvl="2"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3pPr>
            <a:lvl4pPr lvl="3"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4pPr>
            <a:lvl5pPr lvl="4"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5pPr>
            <a:lvl6pPr lvl="5"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6pPr>
            <a:lvl7pPr lvl="6"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7pPr>
            <a:lvl8pPr lvl="7"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8pPr>
            <a:lvl9pPr lvl="8"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9pPr>
          </a:lstStyle>
          <a:p>
            <a:r>
              <a:t>xx%</a:t>
            </a:r>
          </a:p>
        </p:txBody>
      </p:sp>
      <p:sp>
        <p:nvSpPr>
          <p:cNvPr id="95" name="Google Shape;95;p13"/>
          <p:cNvSpPr txBox="1">
            <a:spLocks noGrp="1"/>
          </p:cNvSpPr>
          <p:nvPr>
            <p:ph type="title" idx="18" hasCustomPrompt="1"/>
          </p:nvPr>
        </p:nvSpPr>
        <p:spPr>
          <a:xfrm>
            <a:off x="1035075" y="3969262"/>
            <a:ext cx="728700" cy="3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000"/>
              <a:buNone/>
              <a:defRPr sz="2000">
                <a:solidFill>
                  <a:schemeClr val="accent4"/>
                </a:solidFill>
              </a:defRPr>
            </a:lvl1pPr>
            <a:lvl2pPr lvl="1"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2pPr>
            <a:lvl3pPr lvl="2"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3pPr>
            <a:lvl4pPr lvl="3"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4pPr>
            <a:lvl5pPr lvl="4"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5pPr>
            <a:lvl6pPr lvl="5"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6pPr>
            <a:lvl7pPr lvl="6"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7pPr>
            <a:lvl8pPr lvl="7"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8pPr>
            <a:lvl9pPr lvl="8"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9pPr>
          </a:lstStyle>
          <a:p>
            <a:r>
              <a:t>xx%</a:t>
            </a:r>
          </a:p>
        </p:txBody>
      </p:sp>
      <p:sp>
        <p:nvSpPr>
          <p:cNvPr id="96" name="Google Shape;96;p13"/>
          <p:cNvSpPr txBox="1">
            <a:spLocks noGrp="1"/>
          </p:cNvSpPr>
          <p:nvPr>
            <p:ph type="title" idx="19" hasCustomPrompt="1"/>
          </p:nvPr>
        </p:nvSpPr>
        <p:spPr>
          <a:xfrm>
            <a:off x="4872075" y="1744206"/>
            <a:ext cx="728700" cy="3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000"/>
              <a:buNone/>
              <a:defRPr sz="2000">
                <a:solidFill>
                  <a:schemeClr val="accent4"/>
                </a:solidFill>
              </a:defRPr>
            </a:lvl1pPr>
            <a:lvl2pPr lvl="1"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2pPr>
            <a:lvl3pPr lvl="2"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3pPr>
            <a:lvl4pPr lvl="3"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4pPr>
            <a:lvl5pPr lvl="4"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5pPr>
            <a:lvl6pPr lvl="5"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6pPr>
            <a:lvl7pPr lvl="6"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7pPr>
            <a:lvl8pPr lvl="7"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8pPr>
            <a:lvl9pPr lvl="8"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9pPr>
          </a:lstStyle>
          <a:p>
            <a:r>
              <a:t>xx%</a:t>
            </a:r>
          </a:p>
        </p:txBody>
      </p:sp>
      <p:sp>
        <p:nvSpPr>
          <p:cNvPr id="97" name="Google Shape;97;p13"/>
          <p:cNvSpPr txBox="1">
            <a:spLocks noGrp="1"/>
          </p:cNvSpPr>
          <p:nvPr>
            <p:ph type="title" idx="20" hasCustomPrompt="1"/>
          </p:nvPr>
        </p:nvSpPr>
        <p:spPr>
          <a:xfrm>
            <a:off x="4872075" y="2857906"/>
            <a:ext cx="728700" cy="3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000"/>
              <a:buNone/>
              <a:defRPr sz="2000">
                <a:solidFill>
                  <a:schemeClr val="accent4"/>
                </a:solidFill>
              </a:defRPr>
            </a:lvl1pPr>
            <a:lvl2pPr lvl="1"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2pPr>
            <a:lvl3pPr lvl="2"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3pPr>
            <a:lvl4pPr lvl="3"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4pPr>
            <a:lvl5pPr lvl="4"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5pPr>
            <a:lvl6pPr lvl="5"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6pPr>
            <a:lvl7pPr lvl="6"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7pPr>
            <a:lvl8pPr lvl="7"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8pPr>
            <a:lvl9pPr lvl="8"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9pPr>
          </a:lstStyle>
          <a:p>
            <a:r>
              <a:t>xx%</a:t>
            </a:r>
          </a:p>
        </p:txBody>
      </p:sp>
      <p:sp>
        <p:nvSpPr>
          <p:cNvPr id="98" name="Google Shape;98;p13"/>
          <p:cNvSpPr txBox="1">
            <a:spLocks noGrp="1"/>
          </p:cNvSpPr>
          <p:nvPr>
            <p:ph type="title" idx="21" hasCustomPrompt="1"/>
          </p:nvPr>
        </p:nvSpPr>
        <p:spPr>
          <a:xfrm>
            <a:off x="4872075" y="3969262"/>
            <a:ext cx="728700" cy="3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000"/>
              <a:buNone/>
              <a:defRPr sz="2000">
                <a:solidFill>
                  <a:schemeClr val="accent4"/>
                </a:solidFill>
              </a:defRPr>
            </a:lvl1pPr>
            <a:lvl2pPr lvl="1"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2pPr>
            <a:lvl3pPr lvl="2"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3pPr>
            <a:lvl4pPr lvl="3"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4pPr>
            <a:lvl5pPr lvl="4"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5pPr>
            <a:lvl6pPr lvl="5"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6pPr>
            <a:lvl7pPr lvl="6"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7pPr>
            <a:lvl8pPr lvl="7"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8pPr>
            <a:lvl9pPr lvl="8" algn="ctr" rtl="0">
              <a:spcBef>
                <a:spcPts val="0"/>
              </a:spcBef>
              <a:spcAft>
                <a:spcPts val="0"/>
              </a:spcAft>
              <a:buClr>
                <a:schemeClr val="accent4"/>
              </a:buClr>
              <a:buSzPts val="2000"/>
              <a:buFont typeface="Raleway"/>
              <a:buNone/>
              <a:defRPr sz="2000" b="1">
                <a:solidFill>
                  <a:schemeClr val="accent4"/>
                </a:solidFill>
                <a:latin typeface="Raleway"/>
                <a:ea typeface="Raleway"/>
                <a:cs typeface="Raleway"/>
                <a:sym typeface="Raleway"/>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TITLE_ONLY_1_1">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606525" y="555295"/>
            <a:ext cx="4256400" cy="5727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15"/>
          <p:cNvSpPr txBox="1">
            <a:spLocks noGrp="1"/>
          </p:cNvSpPr>
          <p:nvPr>
            <p:ph type="title" idx="2"/>
          </p:nvPr>
        </p:nvSpPr>
        <p:spPr>
          <a:xfrm>
            <a:off x="852688" y="2852470"/>
            <a:ext cx="2320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1" name="Google Shape;111;p15"/>
          <p:cNvSpPr txBox="1">
            <a:spLocks noGrp="1"/>
          </p:cNvSpPr>
          <p:nvPr>
            <p:ph type="subTitle" idx="1"/>
          </p:nvPr>
        </p:nvSpPr>
        <p:spPr>
          <a:xfrm>
            <a:off x="852700" y="3196578"/>
            <a:ext cx="2320800" cy="82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15"/>
          <p:cNvSpPr txBox="1">
            <a:spLocks noGrp="1"/>
          </p:cNvSpPr>
          <p:nvPr>
            <p:ph type="title" idx="3"/>
          </p:nvPr>
        </p:nvSpPr>
        <p:spPr>
          <a:xfrm>
            <a:off x="3411589" y="2852470"/>
            <a:ext cx="2320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3" name="Google Shape;113;p15"/>
          <p:cNvSpPr txBox="1">
            <a:spLocks noGrp="1"/>
          </p:cNvSpPr>
          <p:nvPr>
            <p:ph type="subTitle" idx="4"/>
          </p:nvPr>
        </p:nvSpPr>
        <p:spPr>
          <a:xfrm>
            <a:off x="3411597" y="3196578"/>
            <a:ext cx="2320800" cy="82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15"/>
          <p:cNvSpPr txBox="1">
            <a:spLocks noGrp="1"/>
          </p:cNvSpPr>
          <p:nvPr>
            <p:ph type="title" idx="5"/>
          </p:nvPr>
        </p:nvSpPr>
        <p:spPr>
          <a:xfrm>
            <a:off x="5970500" y="2852470"/>
            <a:ext cx="2320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5" name="Google Shape;115;p15"/>
          <p:cNvSpPr txBox="1">
            <a:spLocks noGrp="1"/>
          </p:cNvSpPr>
          <p:nvPr>
            <p:ph type="subTitle" idx="6"/>
          </p:nvPr>
        </p:nvSpPr>
        <p:spPr>
          <a:xfrm>
            <a:off x="5970504" y="3196578"/>
            <a:ext cx="2320800" cy="82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6" name="Google Shape;116;p15"/>
          <p:cNvGrpSpPr/>
          <p:nvPr/>
        </p:nvGrpSpPr>
        <p:grpSpPr>
          <a:xfrm>
            <a:off x="-18375" y="827350"/>
            <a:ext cx="9210875" cy="159900"/>
            <a:chOff x="-18375" y="827350"/>
            <a:chExt cx="9210875" cy="159900"/>
          </a:xfrm>
        </p:grpSpPr>
        <p:cxnSp>
          <p:nvCxnSpPr>
            <p:cNvPr id="117" name="Google Shape;117;p15"/>
            <p:cNvCxnSpPr/>
            <p:nvPr/>
          </p:nvCxnSpPr>
          <p:spPr>
            <a:xfrm>
              <a:off x="-18375" y="841645"/>
              <a:ext cx="6545400" cy="0"/>
            </a:xfrm>
            <a:prstGeom prst="straightConnector1">
              <a:avLst/>
            </a:prstGeom>
            <a:noFill/>
            <a:ln w="28575" cap="flat" cmpd="sng">
              <a:solidFill>
                <a:schemeClr val="accent4"/>
              </a:solidFill>
              <a:prstDash val="solid"/>
              <a:round/>
              <a:headEnd type="none" w="med" len="med"/>
              <a:tailEnd type="none" w="med" len="med"/>
            </a:ln>
          </p:spPr>
        </p:cxnSp>
        <p:cxnSp>
          <p:nvCxnSpPr>
            <p:cNvPr id="118" name="Google Shape;118;p15"/>
            <p:cNvCxnSpPr/>
            <p:nvPr/>
          </p:nvCxnSpPr>
          <p:spPr>
            <a:xfrm rot="10800000">
              <a:off x="6527025" y="827350"/>
              <a:ext cx="0" cy="159900"/>
            </a:xfrm>
            <a:prstGeom prst="straightConnector1">
              <a:avLst/>
            </a:prstGeom>
            <a:noFill/>
            <a:ln w="28575" cap="flat" cmpd="sng">
              <a:solidFill>
                <a:schemeClr val="accent4"/>
              </a:solidFill>
              <a:prstDash val="solid"/>
              <a:round/>
              <a:headEnd type="none" w="med" len="med"/>
              <a:tailEnd type="none" w="med" len="med"/>
            </a:ln>
          </p:spPr>
        </p:cxnSp>
        <p:cxnSp>
          <p:nvCxnSpPr>
            <p:cNvPr id="119" name="Google Shape;119;p15"/>
            <p:cNvCxnSpPr/>
            <p:nvPr/>
          </p:nvCxnSpPr>
          <p:spPr>
            <a:xfrm>
              <a:off x="6520700" y="974950"/>
              <a:ext cx="2671800" cy="0"/>
            </a:xfrm>
            <a:prstGeom prst="straightConnector1">
              <a:avLst/>
            </a:prstGeom>
            <a:noFill/>
            <a:ln w="28575" cap="flat" cmpd="sng">
              <a:solidFill>
                <a:schemeClr val="accent4"/>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775" y="349513"/>
            <a:ext cx="77145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accent4"/>
              </a:buClr>
              <a:buSzPts val="3000"/>
              <a:buFont typeface="Montserrat"/>
              <a:buNone/>
              <a:defRPr sz="3000" b="1">
                <a:solidFill>
                  <a:schemeClr val="accent4"/>
                </a:solidFill>
                <a:latin typeface="Montserrat"/>
                <a:ea typeface="Montserrat"/>
                <a:cs typeface="Montserrat"/>
                <a:sym typeface="Montserrat"/>
              </a:defRPr>
            </a:lvl1pPr>
            <a:lvl2pPr lvl="1">
              <a:lnSpc>
                <a:spcPct val="100000"/>
              </a:lnSpc>
              <a:spcBef>
                <a:spcPts val="0"/>
              </a:spcBef>
              <a:spcAft>
                <a:spcPts val="0"/>
              </a:spcAft>
              <a:buClr>
                <a:schemeClr val="accent3"/>
              </a:buClr>
              <a:buSzPts val="2800"/>
              <a:buFont typeface="Montserrat"/>
              <a:buNone/>
              <a:defRPr sz="2800" b="1">
                <a:solidFill>
                  <a:schemeClr val="accent3"/>
                </a:solidFill>
                <a:latin typeface="Montserrat"/>
                <a:ea typeface="Montserrat"/>
                <a:cs typeface="Montserrat"/>
                <a:sym typeface="Montserrat"/>
              </a:defRPr>
            </a:lvl2pPr>
            <a:lvl3pPr lvl="2">
              <a:lnSpc>
                <a:spcPct val="100000"/>
              </a:lnSpc>
              <a:spcBef>
                <a:spcPts val="0"/>
              </a:spcBef>
              <a:spcAft>
                <a:spcPts val="0"/>
              </a:spcAft>
              <a:buClr>
                <a:schemeClr val="accent3"/>
              </a:buClr>
              <a:buSzPts val="2800"/>
              <a:buFont typeface="Montserrat"/>
              <a:buNone/>
              <a:defRPr sz="2800" b="1">
                <a:solidFill>
                  <a:schemeClr val="accent3"/>
                </a:solidFill>
                <a:latin typeface="Montserrat"/>
                <a:ea typeface="Montserrat"/>
                <a:cs typeface="Montserrat"/>
                <a:sym typeface="Montserrat"/>
              </a:defRPr>
            </a:lvl3pPr>
            <a:lvl4pPr lvl="3">
              <a:lnSpc>
                <a:spcPct val="100000"/>
              </a:lnSpc>
              <a:spcBef>
                <a:spcPts val="0"/>
              </a:spcBef>
              <a:spcAft>
                <a:spcPts val="0"/>
              </a:spcAft>
              <a:buClr>
                <a:schemeClr val="accent3"/>
              </a:buClr>
              <a:buSzPts val="2800"/>
              <a:buFont typeface="Montserrat"/>
              <a:buNone/>
              <a:defRPr sz="2800" b="1">
                <a:solidFill>
                  <a:schemeClr val="accent3"/>
                </a:solidFill>
                <a:latin typeface="Montserrat"/>
                <a:ea typeface="Montserrat"/>
                <a:cs typeface="Montserrat"/>
                <a:sym typeface="Montserrat"/>
              </a:defRPr>
            </a:lvl4pPr>
            <a:lvl5pPr lvl="4">
              <a:lnSpc>
                <a:spcPct val="100000"/>
              </a:lnSpc>
              <a:spcBef>
                <a:spcPts val="0"/>
              </a:spcBef>
              <a:spcAft>
                <a:spcPts val="0"/>
              </a:spcAft>
              <a:buClr>
                <a:schemeClr val="accent3"/>
              </a:buClr>
              <a:buSzPts val="2800"/>
              <a:buFont typeface="Montserrat"/>
              <a:buNone/>
              <a:defRPr sz="2800" b="1">
                <a:solidFill>
                  <a:schemeClr val="accent3"/>
                </a:solidFill>
                <a:latin typeface="Montserrat"/>
                <a:ea typeface="Montserrat"/>
                <a:cs typeface="Montserrat"/>
                <a:sym typeface="Montserrat"/>
              </a:defRPr>
            </a:lvl5pPr>
            <a:lvl6pPr lvl="5">
              <a:lnSpc>
                <a:spcPct val="100000"/>
              </a:lnSpc>
              <a:spcBef>
                <a:spcPts val="0"/>
              </a:spcBef>
              <a:spcAft>
                <a:spcPts val="0"/>
              </a:spcAft>
              <a:buClr>
                <a:schemeClr val="accent3"/>
              </a:buClr>
              <a:buSzPts val="2800"/>
              <a:buFont typeface="Montserrat"/>
              <a:buNone/>
              <a:defRPr sz="2800" b="1">
                <a:solidFill>
                  <a:schemeClr val="accent3"/>
                </a:solidFill>
                <a:latin typeface="Montserrat"/>
                <a:ea typeface="Montserrat"/>
                <a:cs typeface="Montserrat"/>
                <a:sym typeface="Montserrat"/>
              </a:defRPr>
            </a:lvl6pPr>
            <a:lvl7pPr lvl="6">
              <a:lnSpc>
                <a:spcPct val="100000"/>
              </a:lnSpc>
              <a:spcBef>
                <a:spcPts val="0"/>
              </a:spcBef>
              <a:spcAft>
                <a:spcPts val="0"/>
              </a:spcAft>
              <a:buClr>
                <a:schemeClr val="accent3"/>
              </a:buClr>
              <a:buSzPts val="2800"/>
              <a:buFont typeface="Montserrat"/>
              <a:buNone/>
              <a:defRPr sz="2800" b="1">
                <a:solidFill>
                  <a:schemeClr val="accent3"/>
                </a:solidFill>
                <a:latin typeface="Montserrat"/>
                <a:ea typeface="Montserrat"/>
                <a:cs typeface="Montserrat"/>
                <a:sym typeface="Montserrat"/>
              </a:defRPr>
            </a:lvl7pPr>
            <a:lvl8pPr lvl="7">
              <a:lnSpc>
                <a:spcPct val="100000"/>
              </a:lnSpc>
              <a:spcBef>
                <a:spcPts val="0"/>
              </a:spcBef>
              <a:spcAft>
                <a:spcPts val="0"/>
              </a:spcAft>
              <a:buClr>
                <a:schemeClr val="accent3"/>
              </a:buClr>
              <a:buSzPts val="2800"/>
              <a:buFont typeface="Montserrat"/>
              <a:buNone/>
              <a:defRPr sz="2800" b="1">
                <a:solidFill>
                  <a:schemeClr val="accent3"/>
                </a:solidFill>
                <a:latin typeface="Montserrat"/>
                <a:ea typeface="Montserrat"/>
                <a:cs typeface="Montserrat"/>
                <a:sym typeface="Montserrat"/>
              </a:defRPr>
            </a:lvl8pPr>
            <a:lvl9pPr lvl="8">
              <a:lnSpc>
                <a:spcPct val="100000"/>
              </a:lnSpc>
              <a:spcBef>
                <a:spcPts val="0"/>
              </a:spcBef>
              <a:spcAft>
                <a:spcPts val="0"/>
              </a:spcAft>
              <a:buClr>
                <a:schemeClr val="accent3"/>
              </a:buClr>
              <a:buSzPts val="2800"/>
              <a:buFont typeface="Montserrat"/>
              <a:buNone/>
              <a:defRPr sz="2800" b="1">
                <a:solidFill>
                  <a:schemeClr val="accent3"/>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08350" y="1202925"/>
            <a:ext cx="77274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1pPr>
            <a:lvl2pPr marL="914400" lvl="1" indent="-317500">
              <a:lnSpc>
                <a:spcPct val="100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2pPr>
            <a:lvl3pPr marL="1371600" lvl="2" indent="-317500">
              <a:lnSpc>
                <a:spcPct val="100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3pPr>
            <a:lvl4pPr marL="1828800" lvl="3" indent="-317500">
              <a:lnSpc>
                <a:spcPct val="100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4pPr>
            <a:lvl5pPr marL="2286000" lvl="4" indent="-317500">
              <a:lnSpc>
                <a:spcPct val="100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5pPr>
            <a:lvl6pPr marL="2743200" lvl="5" indent="-317500">
              <a:lnSpc>
                <a:spcPct val="100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6pPr>
            <a:lvl7pPr marL="3200400" lvl="6" indent="-317500">
              <a:lnSpc>
                <a:spcPct val="100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7pPr>
            <a:lvl8pPr marL="3657600" lvl="7" indent="-317500">
              <a:lnSpc>
                <a:spcPct val="100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8pPr>
            <a:lvl9pPr marL="4114800" lvl="8" indent="-317500">
              <a:lnSpc>
                <a:spcPct val="100000"/>
              </a:lnSpc>
              <a:spcBef>
                <a:spcPts val="1600"/>
              </a:spcBef>
              <a:spcAft>
                <a:spcPts val="1600"/>
              </a:spcAft>
              <a:buClr>
                <a:srgbClr val="FFFFFF"/>
              </a:buClr>
              <a:buSzPts val="1400"/>
              <a:buFont typeface="Fira Sans"/>
              <a:buChar char="■"/>
              <a:defRPr>
                <a:solidFill>
                  <a:srgbClr val="FFFFFF"/>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6" r:id="rId6"/>
    <p:sldLayoutId id="2147483658" r:id="rId7"/>
    <p:sldLayoutId id="2147483659" r:id="rId8"/>
    <p:sldLayoutId id="2147483661" r:id="rId9"/>
    <p:sldLayoutId id="2147483663" r:id="rId10"/>
    <p:sldLayoutId id="2147483668"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1.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3.png"/><Relationship Id="rId4" Type="http://schemas.openxmlformats.org/officeDocument/2006/relationships/hyperlink" Target="../LAB/PROJECT/Project%20.doe"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NULL"/></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NUL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15.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15.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15.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03"/>
        <p:cNvGrpSpPr/>
        <p:nvPr/>
      </p:nvGrpSpPr>
      <p:grpSpPr>
        <a:xfrm>
          <a:off x="0" y="0"/>
          <a:ext cx="0" cy="0"/>
          <a:chOff x="0" y="0"/>
          <a:chExt cx="0" cy="0"/>
        </a:xfrm>
      </p:grpSpPr>
      <p:sp>
        <p:nvSpPr>
          <p:cNvPr id="204" name="Google Shape;204;p26"/>
          <p:cNvSpPr txBox="1">
            <a:spLocks noGrp="1"/>
          </p:cNvSpPr>
          <p:nvPr>
            <p:ph type="ctrTitle"/>
          </p:nvPr>
        </p:nvSpPr>
        <p:spPr>
          <a:xfrm>
            <a:off x="708350" y="708300"/>
            <a:ext cx="2895900" cy="1385700"/>
          </a:xfrm>
          <a:prstGeom prst="rect">
            <a:avLst/>
          </a:prstGeom>
        </p:spPr>
        <p:txBody>
          <a:bodyPr spcFirstLastPara="1" wrap="square" lIns="91425" tIns="91425" rIns="91425" bIns="91425" anchor="ctr" anchorCtr="0">
            <a:noAutofit/>
          </a:bodyPr>
          <a:lstStyle/>
          <a:p>
            <a:pPr marL="0" lvl="0" indent="9144" algn="ctr" rtl="0">
              <a:spcBef>
                <a:spcPts val="0"/>
              </a:spcBef>
              <a:spcAft>
                <a:spcPts val="0"/>
              </a:spcAft>
              <a:buNone/>
            </a:pPr>
            <a:r>
              <a:rPr lang="en" sz="4000" dirty="0"/>
              <a:t>405 Project </a:t>
            </a:r>
            <a:r>
              <a:rPr lang="en" sz="2400" dirty="0"/>
              <a:t>Group 3</a:t>
            </a:r>
            <a:endParaRPr sz="2400" dirty="0"/>
          </a:p>
        </p:txBody>
      </p:sp>
      <p:sp>
        <p:nvSpPr>
          <p:cNvPr id="205" name="Google Shape;205;p26"/>
          <p:cNvSpPr txBox="1">
            <a:spLocks noGrp="1"/>
          </p:cNvSpPr>
          <p:nvPr>
            <p:ph type="subTitle" idx="1"/>
          </p:nvPr>
        </p:nvSpPr>
        <p:spPr>
          <a:xfrm>
            <a:off x="708350" y="2257024"/>
            <a:ext cx="2895900" cy="15614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Murtada Al Hasan</a:t>
            </a:r>
          </a:p>
          <a:p>
            <a:pPr marL="0" lvl="0" indent="0" algn="ctr" rtl="0">
              <a:spcBef>
                <a:spcPts val="0"/>
              </a:spcBef>
              <a:spcAft>
                <a:spcPts val="0"/>
              </a:spcAft>
              <a:buNone/>
            </a:pPr>
            <a:endParaRPr lang="en" b="1" dirty="0"/>
          </a:p>
          <a:p>
            <a:pPr marL="0" lvl="0" indent="0" algn="ctr" rtl="0">
              <a:spcBef>
                <a:spcPts val="0"/>
              </a:spcBef>
              <a:spcAft>
                <a:spcPts val="0"/>
              </a:spcAft>
              <a:buNone/>
            </a:pPr>
            <a:r>
              <a:rPr lang="en" b="1" dirty="0"/>
              <a:t>Khaled Al Badeea</a:t>
            </a:r>
          </a:p>
          <a:p>
            <a:pPr marL="0" lvl="0" indent="0" algn="ctr" rtl="0">
              <a:spcBef>
                <a:spcPts val="0"/>
              </a:spcBef>
              <a:spcAft>
                <a:spcPts val="0"/>
              </a:spcAft>
              <a:buNone/>
            </a:pPr>
            <a:endParaRPr lang="en" b="1" dirty="0"/>
          </a:p>
          <a:p>
            <a:pPr marL="0" lvl="0" indent="0" algn="ctr" rtl="0">
              <a:spcBef>
                <a:spcPts val="0"/>
              </a:spcBef>
              <a:spcAft>
                <a:spcPts val="0"/>
              </a:spcAft>
              <a:buNone/>
            </a:pPr>
            <a:r>
              <a:rPr lang="en" b="1" dirty="0"/>
              <a:t>Mohammed Al Sulayyim</a:t>
            </a:r>
          </a:p>
          <a:p>
            <a:pPr marL="0" lvl="0" indent="0" algn="ctr" rtl="0">
              <a:spcBef>
                <a:spcPts val="0"/>
              </a:spcBef>
              <a:spcAft>
                <a:spcPts val="0"/>
              </a:spcAft>
              <a:buNone/>
            </a:pPr>
            <a:endParaRPr lang="en" b="1" dirty="0"/>
          </a:p>
          <a:p>
            <a:pPr marL="0" lvl="0" indent="0" algn="ctr" rtl="0">
              <a:spcBef>
                <a:spcPts val="0"/>
              </a:spcBef>
              <a:spcAft>
                <a:spcPts val="0"/>
              </a:spcAft>
              <a:buNone/>
            </a:pPr>
            <a:r>
              <a:rPr lang="en" b="1" dirty="0"/>
              <a:t>Mohammed Al Ghamdi</a:t>
            </a:r>
            <a:endParaRPr b="1" dirty="0"/>
          </a:p>
        </p:txBody>
      </p:sp>
      <p:grpSp>
        <p:nvGrpSpPr>
          <p:cNvPr id="206" name="Google Shape;206;p26"/>
          <p:cNvGrpSpPr/>
          <p:nvPr/>
        </p:nvGrpSpPr>
        <p:grpSpPr>
          <a:xfrm>
            <a:off x="-1615621" y="305900"/>
            <a:ext cx="10941221" cy="7052164"/>
            <a:chOff x="-1615621" y="305900"/>
            <a:chExt cx="10941221" cy="7052164"/>
          </a:xfrm>
        </p:grpSpPr>
        <p:grpSp>
          <p:nvGrpSpPr>
            <p:cNvPr id="207" name="Google Shape;207;p26"/>
            <p:cNvGrpSpPr/>
            <p:nvPr/>
          </p:nvGrpSpPr>
          <p:grpSpPr>
            <a:xfrm>
              <a:off x="-683750" y="305900"/>
              <a:ext cx="10009350" cy="5874625"/>
              <a:chOff x="-683750" y="305900"/>
              <a:chExt cx="10009350" cy="5874625"/>
            </a:xfrm>
          </p:grpSpPr>
          <p:cxnSp>
            <p:nvCxnSpPr>
              <p:cNvPr id="208" name="Google Shape;208;p26"/>
              <p:cNvCxnSpPr/>
              <p:nvPr/>
            </p:nvCxnSpPr>
            <p:spPr>
              <a:xfrm flipH="1">
                <a:off x="6084400" y="305900"/>
                <a:ext cx="3241200" cy="1869900"/>
              </a:xfrm>
              <a:prstGeom prst="straightConnector1">
                <a:avLst/>
              </a:prstGeom>
              <a:noFill/>
              <a:ln w="19050" cap="flat" cmpd="sng">
                <a:solidFill>
                  <a:schemeClr val="accent4"/>
                </a:solidFill>
                <a:prstDash val="solid"/>
                <a:round/>
                <a:headEnd type="none" w="med" len="med"/>
                <a:tailEnd type="none" w="med" len="med"/>
              </a:ln>
            </p:spPr>
          </p:cxnSp>
          <p:cxnSp>
            <p:nvCxnSpPr>
              <p:cNvPr id="209" name="Google Shape;209;p26"/>
              <p:cNvCxnSpPr/>
              <p:nvPr/>
            </p:nvCxnSpPr>
            <p:spPr>
              <a:xfrm flipH="1">
                <a:off x="6145300" y="382260"/>
                <a:ext cx="3180300" cy="1833900"/>
              </a:xfrm>
              <a:prstGeom prst="straightConnector1">
                <a:avLst/>
              </a:prstGeom>
              <a:noFill/>
              <a:ln w="19050" cap="flat" cmpd="sng">
                <a:solidFill>
                  <a:schemeClr val="accent4"/>
                </a:solidFill>
                <a:prstDash val="solid"/>
                <a:round/>
                <a:headEnd type="none" w="med" len="med"/>
                <a:tailEnd type="none" w="med" len="med"/>
              </a:ln>
            </p:spPr>
          </p:cxnSp>
          <p:cxnSp>
            <p:nvCxnSpPr>
              <p:cNvPr id="210" name="Google Shape;210;p26"/>
              <p:cNvCxnSpPr/>
              <p:nvPr/>
            </p:nvCxnSpPr>
            <p:spPr>
              <a:xfrm flipH="1">
                <a:off x="6222100" y="466622"/>
                <a:ext cx="3103500" cy="1790400"/>
              </a:xfrm>
              <a:prstGeom prst="straightConnector1">
                <a:avLst/>
              </a:prstGeom>
              <a:noFill/>
              <a:ln w="19050" cap="flat" cmpd="sng">
                <a:solidFill>
                  <a:schemeClr val="accent4"/>
                </a:solidFill>
                <a:prstDash val="solid"/>
                <a:round/>
                <a:headEnd type="none" w="med" len="med"/>
                <a:tailEnd type="none" w="med" len="med"/>
              </a:ln>
            </p:spPr>
          </p:cxnSp>
          <p:cxnSp>
            <p:nvCxnSpPr>
              <p:cNvPr id="211" name="Google Shape;211;p26"/>
              <p:cNvCxnSpPr/>
              <p:nvPr/>
            </p:nvCxnSpPr>
            <p:spPr>
              <a:xfrm flipH="1">
                <a:off x="6284200" y="538672"/>
                <a:ext cx="3041400" cy="1753800"/>
              </a:xfrm>
              <a:prstGeom prst="straightConnector1">
                <a:avLst/>
              </a:prstGeom>
              <a:noFill/>
              <a:ln w="19050" cap="flat" cmpd="sng">
                <a:solidFill>
                  <a:schemeClr val="accent4"/>
                </a:solidFill>
                <a:prstDash val="solid"/>
                <a:round/>
                <a:headEnd type="none" w="med" len="med"/>
                <a:tailEnd type="none" w="med" len="med"/>
              </a:ln>
            </p:spPr>
          </p:cxnSp>
          <p:grpSp>
            <p:nvGrpSpPr>
              <p:cNvPr id="212" name="Google Shape;212;p26"/>
              <p:cNvGrpSpPr/>
              <p:nvPr/>
            </p:nvGrpSpPr>
            <p:grpSpPr>
              <a:xfrm>
                <a:off x="3995473" y="1183970"/>
                <a:ext cx="4973777" cy="3389724"/>
                <a:chOff x="475750" y="650375"/>
                <a:chExt cx="6726775" cy="4584425"/>
              </a:xfrm>
            </p:grpSpPr>
            <p:sp>
              <p:nvSpPr>
                <p:cNvPr id="213" name="Google Shape;213;p26"/>
                <p:cNvSpPr/>
                <p:nvPr/>
              </p:nvSpPr>
              <p:spPr>
                <a:xfrm>
                  <a:off x="475750" y="1525425"/>
                  <a:ext cx="6726775" cy="3709375"/>
                </a:xfrm>
                <a:custGeom>
                  <a:avLst/>
                  <a:gdLst/>
                  <a:ahLst/>
                  <a:cxnLst/>
                  <a:rect l="l" t="t" r="r" b="b"/>
                  <a:pathLst>
                    <a:path w="269071" h="148375" extrusionOk="0">
                      <a:moveTo>
                        <a:pt x="102541" y="13251"/>
                      </a:moveTo>
                      <a:cubicBezTo>
                        <a:pt x="102594" y="13251"/>
                        <a:pt x="102647" y="13263"/>
                        <a:pt x="102699" y="13287"/>
                      </a:cubicBezTo>
                      <a:lnTo>
                        <a:pt x="112165" y="18753"/>
                      </a:lnTo>
                      <a:lnTo>
                        <a:pt x="108818" y="20682"/>
                      </a:lnTo>
                      <a:cubicBezTo>
                        <a:pt x="108767" y="20706"/>
                        <a:pt x="108712" y="20717"/>
                        <a:pt x="108657" y="20717"/>
                      </a:cubicBezTo>
                      <a:cubicBezTo>
                        <a:pt x="108603" y="20717"/>
                        <a:pt x="108550" y="20706"/>
                        <a:pt x="108503" y="20682"/>
                      </a:cubicBezTo>
                      <a:lnTo>
                        <a:pt x="103384" y="17729"/>
                      </a:lnTo>
                      <a:cubicBezTo>
                        <a:pt x="103136" y="17583"/>
                        <a:pt x="102807" y="17510"/>
                        <a:pt x="102478" y="17510"/>
                      </a:cubicBezTo>
                      <a:cubicBezTo>
                        <a:pt x="102149" y="17510"/>
                        <a:pt x="101820" y="17583"/>
                        <a:pt x="101572" y="17729"/>
                      </a:cubicBezTo>
                      <a:lnTo>
                        <a:pt x="83364" y="28243"/>
                      </a:lnTo>
                      <a:lnTo>
                        <a:pt x="79922" y="26258"/>
                      </a:lnTo>
                      <a:lnTo>
                        <a:pt x="102383" y="13287"/>
                      </a:lnTo>
                      <a:cubicBezTo>
                        <a:pt x="102435" y="13263"/>
                        <a:pt x="102488" y="13251"/>
                        <a:pt x="102541" y="13251"/>
                      </a:cubicBezTo>
                      <a:close/>
                      <a:moveTo>
                        <a:pt x="120411" y="23517"/>
                      </a:moveTo>
                      <a:lnTo>
                        <a:pt x="123041" y="25037"/>
                      </a:lnTo>
                      <a:lnTo>
                        <a:pt x="111535" y="31668"/>
                      </a:lnTo>
                      <a:lnTo>
                        <a:pt x="109070" y="30243"/>
                      </a:lnTo>
                      <a:cubicBezTo>
                        <a:pt x="108991" y="30211"/>
                        <a:pt x="108991" y="30101"/>
                        <a:pt x="109070" y="30062"/>
                      </a:cubicBezTo>
                      <a:lnTo>
                        <a:pt x="120411" y="23517"/>
                      </a:lnTo>
                      <a:close/>
                      <a:moveTo>
                        <a:pt x="102483" y="18126"/>
                      </a:moveTo>
                      <a:cubicBezTo>
                        <a:pt x="102537" y="18126"/>
                        <a:pt x="102592" y="18138"/>
                        <a:pt x="102643" y="18162"/>
                      </a:cubicBezTo>
                      <a:lnTo>
                        <a:pt x="107763" y="21115"/>
                      </a:lnTo>
                      <a:cubicBezTo>
                        <a:pt x="108011" y="21261"/>
                        <a:pt x="108337" y="21334"/>
                        <a:pt x="108665" y="21334"/>
                      </a:cubicBezTo>
                      <a:cubicBezTo>
                        <a:pt x="108993" y="21334"/>
                        <a:pt x="109322" y="21261"/>
                        <a:pt x="109574" y="21115"/>
                      </a:cubicBezTo>
                      <a:lnTo>
                        <a:pt x="112921" y="19186"/>
                      </a:lnTo>
                      <a:lnTo>
                        <a:pt x="115725" y="20808"/>
                      </a:lnTo>
                      <a:lnTo>
                        <a:pt x="93264" y="33779"/>
                      </a:lnTo>
                      <a:cubicBezTo>
                        <a:pt x="93216" y="33803"/>
                        <a:pt x="93163" y="33815"/>
                        <a:pt x="93109" y="33815"/>
                      </a:cubicBezTo>
                      <a:cubicBezTo>
                        <a:pt x="93055" y="33815"/>
                        <a:pt x="93000" y="33803"/>
                        <a:pt x="92949" y="33779"/>
                      </a:cubicBezTo>
                      <a:lnTo>
                        <a:pt x="84120" y="28676"/>
                      </a:lnTo>
                      <a:lnTo>
                        <a:pt x="102328" y="18162"/>
                      </a:lnTo>
                      <a:cubicBezTo>
                        <a:pt x="102376" y="18138"/>
                        <a:pt x="102429" y="18126"/>
                        <a:pt x="102483" y="18126"/>
                      </a:cubicBezTo>
                      <a:close/>
                      <a:moveTo>
                        <a:pt x="54311" y="12393"/>
                      </a:moveTo>
                      <a:cubicBezTo>
                        <a:pt x="54364" y="12393"/>
                        <a:pt x="54417" y="12405"/>
                        <a:pt x="54468" y="12428"/>
                      </a:cubicBezTo>
                      <a:lnTo>
                        <a:pt x="78426" y="26258"/>
                      </a:lnTo>
                      <a:lnTo>
                        <a:pt x="42064" y="47254"/>
                      </a:lnTo>
                      <a:lnTo>
                        <a:pt x="26416" y="38213"/>
                      </a:lnTo>
                      <a:cubicBezTo>
                        <a:pt x="26167" y="38071"/>
                        <a:pt x="25839" y="38000"/>
                        <a:pt x="25510" y="38000"/>
                      </a:cubicBezTo>
                      <a:cubicBezTo>
                        <a:pt x="25181" y="38000"/>
                        <a:pt x="24852" y="38071"/>
                        <a:pt x="24604" y="38213"/>
                      </a:cubicBezTo>
                      <a:lnTo>
                        <a:pt x="20013" y="40867"/>
                      </a:lnTo>
                      <a:lnTo>
                        <a:pt x="12610" y="36591"/>
                      </a:lnTo>
                      <a:cubicBezTo>
                        <a:pt x="12531" y="36559"/>
                        <a:pt x="12531" y="36449"/>
                        <a:pt x="12610" y="36410"/>
                      </a:cubicBezTo>
                      <a:lnTo>
                        <a:pt x="54153" y="12428"/>
                      </a:lnTo>
                      <a:cubicBezTo>
                        <a:pt x="54205" y="12405"/>
                        <a:pt x="54258" y="12393"/>
                        <a:pt x="54311" y="12393"/>
                      </a:cubicBezTo>
                      <a:close/>
                      <a:moveTo>
                        <a:pt x="79174" y="26691"/>
                      </a:moveTo>
                      <a:lnTo>
                        <a:pt x="82616" y="28676"/>
                      </a:lnTo>
                      <a:lnTo>
                        <a:pt x="46254" y="49672"/>
                      </a:lnTo>
                      <a:lnTo>
                        <a:pt x="42820" y="47687"/>
                      </a:lnTo>
                      <a:lnTo>
                        <a:pt x="79174" y="26691"/>
                      </a:lnTo>
                      <a:close/>
                      <a:moveTo>
                        <a:pt x="116473" y="21249"/>
                      </a:moveTo>
                      <a:lnTo>
                        <a:pt x="119663" y="23084"/>
                      </a:lnTo>
                      <a:lnTo>
                        <a:pt x="108322" y="29637"/>
                      </a:lnTo>
                      <a:cubicBezTo>
                        <a:pt x="107826" y="29920"/>
                        <a:pt x="107826" y="30393"/>
                        <a:pt x="108322" y="30676"/>
                      </a:cubicBezTo>
                      <a:lnTo>
                        <a:pt x="110795" y="32102"/>
                      </a:lnTo>
                      <a:lnTo>
                        <a:pt x="87798" y="45380"/>
                      </a:lnTo>
                      <a:lnTo>
                        <a:pt x="75520" y="38292"/>
                      </a:lnTo>
                      <a:cubicBezTo>
                        <a:pt x="75272" y="38146"/>
                        <a:pt x="74945" y="38073"/>
                        <a:pt x="74617" y="38073"/>
                      </a:cubicBezTo>
                      <a:cubicBezTo>
                        <a:pt x="74289" y="38073"/>
                        <a:pt x="73960" y="38146"/>
                        <a:pt x="73708" y="38292"/>
                      </a:cubicBezTo>
                      <a:lnTo>
                        <a:pt x="50129" y="51909"/>
                      </a:lnTo>
                      <a:lnTo>
                        <a:pt x="47002" y="50105"/>
                      </a:lnTo>
                      <a:lnTo>
                        <a:pt x="83364" y="29109"/>
                      </a:lnTo>
                      <a:lnTo>
                        <a:pt x="92200" y="34212"/>
                      </a:lnTo>
                      <a:cubicBezTo>
                        <a:pt x="92452" y="34358"/>
                        <a:pt x="92781" y="34431"/>
                        <a:pt x="93109" y="34431"/>
                      </a:cubicBezTo>
                      <a:cubicBezTo>
                        <a:pt x="93437" y="34431"/>
                        <a:pt x="93764" y="34358"/>
                        <a:pt x="94012" y="34212"/>
                      </a:cubicBezTo>
                      <a:lnTo>
                        <a:pt x="116473" y="21249"/>
                      </a:lnTo>
                      <a:close/>
                      <a:moveTo>
                        <a:pt x="74617" y="38684"/>
                      </a:moveTo>
                      <a:cubicBezTo>
                        <a:pt x="74671" y="38684"/>
                        <a:pt x="74724" y="38697"/>
                        <a:pt x="74772" y="38725"/>
                      </a:cubicBezTo>
                      <a:lnTo>
                        <a:pt x="87050" y="45813"/>
                      </a:lnTo>
                      <a:lnTo>
                        <a:pt x="83427" y="47900"/>
                      </a:lnTo>
                      <a:lnTo>
                        <a:pt x="74961" y="43017"/>
                      </a:lnTo>
                      <a:cubicBezTo>
                        <a:pt x="74713" y="42871"/>
                        <a:pt x="74384" y="42799"/>
                        <a:pt x="74055" y="42799"/>
                      </a:cubicBezTo>
                      <a:cubicBezTo>
                        <a:pt x="73726" y="42799"/>
                        <a:pt x="73397" y="42871"/>
                        <a:pt x="73149" y="43017"/>
                      </a:cubicBezTo>
                      <a:lnTo>
                        <a:pt x="53941" y="54106"/>
                      </a:lnTo>
                      <a:lnTo>
                        <a:pt x="50877" y="52334"/>
                      </a:lnTo>
                      <a:lnTo>
                        <a:pt x="74457" y="38725"/>
                      </a:lnTo>
                      <a:cubicBezTo>
                        <a:pt x="74508" y="38697"/>
                        <a:pt x="74563" y="38684"/>
                        <a:pt x="74617" y="38684"/>
                      </a:cubicBezTo>
                      <a:close/>
                      <a:moveTo>
                        <a:pt x="123781" y="25470"/>
                      </a:moveTo>
                      <a:lnTo>
                        <a:pt x="192882" y="65360"/>
                      </a:lnTo>
                      <a:lnTo>
                        <a:pt x="186881" y="68825"/>
                      </a:lnTo>
                      <a:lnTo>
                        <a:pt x="163175" y="55138"/>
                      </a:lnTo>
                      <a:cubicBezTo>
                        <a:pt x="162923" y="54992"/>
                        <a:pt x="162594" y="54919"/>
                        <a:pt x="162267" y="54919"/>
                      </a:cubicBezTo>
                      <a:cubicBezTo>
                        <a:pt x="161939" y="54919"/>
                        <a:pt x="161612" y="54992"/>
                        <a:pt x="161364" y="55138"/>
                      </a:cubicBezTo>
                      <a:lnTo>
                        <a:pt x="156772" y="57784"/>
                      </a:lnTo>
                      <a:lnTo>
                        <a:pt x="112291" y="32102"/>
                      </a:lnTo>
                      <a:lnTo>
                        <a:pt x="123781" y="25470"/>
                      </a:lnTo>
                      <a:close/>
                      <a:moveTo>
                        <a:pt x="193638" y="65793"/>
                      </a:moveTo>
                      <a:lnTo>
                        <a:pt x="195882" y="67093"/>
                      </a:lnTo>
                      <a:cubicBezTo>
                        <a:pt x="195961" y="67124"/>
                        <a:pt x="195961" y="67235"/>
                        <a:pt x="195882" y="67274"/>
                      </a:cubicBezTo>
                      <a:lnTo>
                        <a:pt x="190047" y="70645"/>
                      </a:lnTo>
                      <a:lnTo>
                        <a:pt x="187637" y="69259"/>
                      </a:lnTo>
                      <a:lnTo>
                        <a:pt x="193638" y="65793"/>
                      </a:lnTo>
                      <a:close/>
                      <a:moveTo>
                        <a:pt x="25513" y="38611"/>
                      </a:moveTo>
                      <a:cubicBezTo>
                        <a:pt x="25567" y="38611"/>
                        <a:pt x="25620" y="38623"/>
                        <a:pt x="25667" y="38646"/>
                      </a:cubicBezTo>
                      <a:lnTo>
                        <a:pt x="73834" y="66463"/>
                      </a:lnTo>
                      <a:cubicBezTo>
                        <a:pt x="73913" y="66494"/>
                        <a:pt x="73913" y="66605"/>
                        <a:pt x="73834" y="66636"/>
                      </a:cubicBezTo>
                      <a:lnTo>
                        <a:pt x="63903" y="72377"/>
                      </a:lnTo>
                      <a:cubicBezTo>
                        <a:pt x="63852" y="72401"/>
                        <a:pt x="63799" y="72413"/>
                        <a:pt x="63746" y="72413"/>
                      </a:cubicBezTo>
                      <a:cubicBezTo>
                        <a:pt x="63693" y="72413"/>
                        <a:pt x="63640" y="72401"/>
                        <a:pt x="63588" y="72377"/>
                      </a:cubicBezTo>
                      <a:lnTo>
                        <a:pt x="15421" y="44569"/>
                      </a:lnTo>
                      <a:cubicBezTo>
                        <a:pt x="15342" y="44529"/>
                        <a:pt x="15342" y="44419"/>
                        <a:pt x="15421" y="44388"/>
                      </a:cubicBezTo>
                      <a:lnTo>
                        <a:pt x="25352" y="38646"/>
                      </a:lnTo>
                      <a:cubicBezTo>
                        <a:pt x="25404" y="38623"/>
                        <a:pt x="25459" y="38611"/>
                        <a:pt x="25513" y="38611"/>
                      </a:cubicBezTo>
                      <a:close/>
                      <a:moveTo>
                        <a:pt x="31078" y="54460"/>
                      </a:moveTo>
                      <a:lnTo>
                        <a:pt x="34512" y="56445"/>
                      </a:lnTo>
                      <a:lnTo>
                        <a:pt x="4521" y="73763"/>
                      </a:lnTo>
                      <a:lnTo>
                        <a:pt x="1245" y="71865"/>
                      </a:lnTo>
                      <a:cubicBezTo>
                        <a:pt x="1166" y="71834"/>
                        <a:pt x="1166" y="71724"/>
                        <a:pt x="1245" y="71692"/>
                      </a:cubicBezTo>
                      <a:lnTo>
                        <a:pt x="31078" y="54460"/>
                      </a:lnTo>
                      <a:close/>
                      <a:moveTo>
                        <a:pt x="111535" y="32535"/>
                      </a:moveTo>
                      <a:lnTo>
                        <a:pt x="156016" y="58217"/>
                      </a:lnTo>
                      <a:lnTo>
                        <a:pt x="151425" y="60871"/>
                      </a:lnTo>
                      <a:cubicBezTo>
                        <a:pt x="150929" y="61155"/>
                        <a:pt x="150929" y="61627"/>
                        <a:pt x="151425" y="61911"/>
                      </a:cubicBezTo>
                      <a:lnTo>
                        <a:pt x="168263" y="71637"/>
                      </a:lnTo>
                      <a:lnTo>
                        <a:pt x="150771" y="81734"/>
                      </a:lnTo>
                      <a:lnTo>
                        <a:pt x="88546" y="45813"/>
                      </a:lnTo>
                      <a:lnTo>
                        <a:pt x="111535" y="32535"/>
                      </a:lnTo>
                      <a:close/>
                      <a:moveTo>
                        <a:pt x="169019" y="72070"/>
                      </a:moveTo>
                      <a:lnTo>
                        <a:pt x="171767" y="73661"/>
                      </a:lnTo>
                      <a:lnTo>
                        <a:pt x="154268" y="83758"/>
                      </a:lnTo>
                      <a:lnTo>
                        <a:pt x="151519" y="82175"/>
                      </a:lnTo>
                      <a:lnTo>
                        <a:pt x="169019" y="72070"/>
                      </a:lnTo>
                      <a:close/>
                      <a:moveTo>
                        <a:pt x="87798" y="46246"/>
                      </a:moveTo>
                      <a:lnTo>
                        <a:pt x="150023" y="82175"/>
                      </a:lnTo>
                      <a:lnTo>
                        <a:pt x="146400" y="84262"/>
                      </a:lnTo>
                      <a:lnTo>
                        <a:pt x="84175" y="48333"/>
                      </a:lnTo>
                      <a:lnTo>
                        <a:pt x="87798" y="46246"/>
                      </a:lnTo>
                      <a:close/>
                      <a:moveTo>
                        <a:pt x="172516" y="74086"/>
                      </a:moveTo>
                      <a:lnTo>
                        <a:pt x="175138" y="75606"/>
                      </a:lnTo>
                      <a:lnTo>
                        <a:pt x="157804" y="85608"/>
                      </a:lnTo>
                      <a:cubicBezTo>
                        <a:pt x="157753" y="85636"/>
                        <a:pt x="157698" y="85650"/>
                        <a:pt x="157644" y="85650"/>
                      </a:cubicBezTo>
                      <a:cubicBezTo>
                        <a:pt x="157589" y="85650"/>
                        <a:pt x="157536" y="85636"/>
                        <a:pt x="157489" y="85608"/>
                      </a:cubicBezTo>
                      <a:lnTo>
                        <a:pt x="155024" y="84191"/>
                      </a:lnTo>
                      <a:lnTo>
                        <a:pt x="172516" y="74086"/>
                      </a:lnTo>
                      <a:close/>
                      <a:moveTo>
                        <a:pt x="150771" y="82600"/>
                      </a:moveTo>
                      <a:lnTo>
                        <a:pt x="153520" y="84191"/>
                      </a:lnTo>
                      <a:lnTo>
                        <a:pt x="149897" y="86278"/>
                      </a:lnTo>
                      <a:lnTo>
                        <a:pt x="147148" y="84695"/>
                      </a:lnTo>
                      <a:lnTo>
                        <a:pt x="150771" y="82600"/>
                      </a:lnTo>
                      <a:close/>
                      <a:moveTo>
                        <a:pt x="74055" y="43409"/>
                      </a:moveTo>
                      <a:cubicBezTo>
                        <a:pt x="74108" y="43409"/>
                        <a:pt x="74161" y="43423"/>
                        <a:pt x="74213" y="43450"/>
                      </a:cubicBezTo>
                      <a:lnTo>
                        <a:pt x="82679" y="48333"/>
                      </a:lnTo>
                      <a:lnTo>
                        <a:pt x="74654" y="52972"/>
                      </a:lnTo>
                      <a:cubicBezTo>
                        <a:pt x="74409" y="53106"/>
                        <a:pt x="74276" y="53295"/>
                        <a:pt x="74276" y="53492"/>
                      </a:cubicBezTo>
                      <a:cubicBezTo>
                        <a:pt x="74276" y="53689"/>
                        <a:pt x="74409" y="53885"/>
                        <a:pt x="74654" y="54011"/>
                      </a:cubicBezTo>
                      <a:lnTo>
                        <a:pt x="122002" y="81285"/>
                      </a:lnTo>
                      <a:cubicBezTo>
                        <a:pt x="122041" y="81300"/>
                        <a:pt x="122065" y="81332"/>
                        <a:pt x="122065" y="81371"/>
                      </a:cubicBezTo>
                      <a:cubicBezTo>
                        <a:pt x="122065" y="81411"/>
                        <a:pt x="122041" y="81450"/>
                        <a:pt x="122002" y="81466"/>
                      </a:cubicBezTo>
                      <a:lnTo>
                        <a:pt x="109164" y="88877"/>
                      </a:lnTo>
                      <a:lnTo>
                        <a:pt x="72992" y="67991"/>
                      </a:lnTo>
                      <a:lnTo>
                        <a:pt x="74583" y="67069"/>
                      </a:lnTo>
                      <a:cubicBezTo>
                        <a:pt x="75087" y="66786"/>
                        <a:pt x="75087" y="66313"/>
                        <a:pt x="74583" y="66022"/>
                      </a:cubicBezTo>
                      <a:lnTo>
                        <a:pt x="54689" y="54539"/>
                      </a:lnTo>
                      <a:lnTo>
                        <a:pt x="73897" y="43450"/>
                      </a:lnTo>
                      <a:cubicBezTo>
                        <a:pt x="73949" y="43423"/>
                        <a:pt x="74002" y="43409"/>
                        <a:pt x="74055" y="43409"/>
                      </a:cubicBezTo>
                      <a:close/>
                      <a:moveTo>
                        <a:pt x="162267" y="55528"/>
                      </a:moveTo>
                      <a:cubicBezTo>
                        <a:pt x="162321" y="55528"/>
                        <a:pt x="162376" y="55539"/>
                        <a:pt x="162427" y="55563"/>
                      </a:cubicBezTo>
                      <a:lnTo>
                        <a:pt x="210594" y="83380"/>
                      </a:lnTo>
                      <a:cubicBezTo>
                        <a:pt x="210673" y="83411"/>
                        <a:pt x="210673" y="83521"/>
                        <a:pt x="210594" y="83553"/>
                      </a:cubicBezTo>
                      <a:lnTo>
                        <a:pt x="200655" y="89294"/>
                      </a:lnTo>
                      <a:cubicBezTo>
                        <a:pt x="200608" y="89318"/>
                        <a:pt x="200555" y="89330"/>
                        <a:pt x="200502" y="89330"/>
                      </a:cubicBezTo>
                      <a:cubicBezTo>
                        <a:pt x="200448" y="89330"/>
                        <a:pt x="200395" y="89318"/>
                        <a:pt x="200348" y="89294"/>
                      </a:cubicBezTo>
                      <a:lnTo>
                        <a:pt x="152181" y="61478"/>
                      </a:lnTo>
                      <a:cubicBezTo>
                        <a:pt x="152102" y="61446"/>
                        <a:pt x="152102" y="61336"/>
                        <a:pt x="152181" y="61304"/>
                      </a:cubicBezTo>
                      <a:lnTo>
                        <a:pt x="162112" y="55563"/>
                      </a:lnTo>
                      <a:cubicBezTo>
                        <a:pt x="162159" y="55539"/>
                        <a:pt x="162212" y="55528"/>
                        <a:pt x="162267" y="55528"/>
                      </a:cubicBezTo>
                      <a:close/>
                      <a:moveTo>
                        <a:pt x="175886" y="76040"/>
                      </a:moveTo>
                      <a:lnTo>
                        <a:pt x="178288" y="77426"/>
                      </a:lnTo>
                      <a:lnTo>
                        <a:pt x="156426" y="90050"/>
                      </a:lnTo>
                      <a:lnTo>
                        <a:pt x="150645" y="86711"/>
                      </a:lnTo>
                      <a:lnTo>
                        <a:pt x="154268" y="84624"/>
                      </a:lnTo>
                      <a:lnTo>
                        <a:pt x="156733" y="86049"/>
                      </a:lnTo>
                      <a:cubicBezTo>
                        <a:pt x="156985" y="86191"/>
                        <a:pt x="157314" y="86262"/>
                        <a:pt x="157643" y="86262"/>
                      </a:cubicBezTo>
                      <a:cubicBezTo>
                        <a:pt x="157971" y="86262"/>
                        <a:pt x="158300" y="86191"/>
                        <a:pt x="158552" y="86049"/>
                      </a:cubicBezTo>
                      <a:lnTo>
                        <a:pt x="175886" y="76040"/>
                      </a:lnTo>
                      <a:close/>
                      <a:moveTo>
                        <a:pt x="72244" y="68424"/>
                      </a:moveTo>
                      <a:lnTo>
                        <a:pt x="108416" y="89310"/>
                      </a:lnTo>
                      <a:lnTo>
                        <a:pt x="106172" y="90609"/>
                      </a:lnTo>
                      <a:lnTo>
                        <a:pt x="69991" y="69723"/>
                      </a:lnTo>
                      <a:lnTo>
                        <a:pt x="72244" y="68424"/>
                      </a:lnTo>
                      <a:close/>
                      <a:moveTo>
                        <a:pt x="179037" y="77859"/>
                      </a:moveTo>
                      <a:lnTo>
                        <a:pt x="181943" y="79536"/>
                      </a:lnTo>
                      <a:lnTo>
                        <a:pt x="160238" y="92066"/>
                      </a:lnTo>
                      <a:cubicBezTo>
                        <a:pt x="160186" y="92094"/>
                        <a:pt x="160133" y="92108"/>
                        <a:pt x="160080" y="92108"/>
                      </a:cubicBezTo>
                      <a:cubicBezTo>
                        <a:pt x="160027" y="92108"/>
                        <a:pt x="159974" y="92094"/>
                        <a:pt x="159923" y="92066"/>
                      </a:cubicBezTo>
                      <a:lnTo>
                        <a:pt x="157174" y="90483"/>
                      </a:lnTo>
                      <a:lnTo>
                        <a:pt x="179037" y="77859"/>
                      </a:lnTo>
                      <a:close/>
                      <a:moveTo>
                        <a:pt x="83427" y="48766"/>
                      </a:moveTo>
                      <a:lnTo>
                        <a:pt x="145652" y="84695"/>
                      </a:lnTo>
                      <a:lnTo>
                        <a:pt x="123789" y="97319"/>
                      </a:lnTo>
                      <a:lnTo>
                        <a:pt x="109913" y="89310"/>
                      </a:lnTo>
                      <a:lnTo>
                        <a:pt x="122750" y="81899"/>
                      </a:lnTo>
                      <a:cubicBezTo>
                        <a:pt x="122994" y="81757"/>
                        <a:pt x="123128" y="81576"/>
                        <a:pt x="123128" y="81371"/>
                      </a:cubicBezTo>
                      <a:cubicBezTo>
                        <a:pt x="123128" y="81174"/>
                        <a:pt x="122994" y="80993"/>
                        <a:pt x="122750" y="80851"/>
                      </a:cubicBezTo>
                      <a:lnTo>
                        <a:pt x="75402" y="53586"/>
                      </a:lnTo>
                      <a:cubicBezTo>
                        <a:pt x="75362" y="53563"/>
                        <a:pt x="75339" y="53531"/>
                        <a:pt x="75339" y="53492"/>
                      </a:cubicBezTo>
                      <a:cubicBezTo>
                        <a:pt x="75339" y="53452"/>
                        <a:pt x="75362" y="53421"/>
                        <a:pt x="75402" y="53405"/>
                      </a:cubicBezTo>
                      <a:lnTo>
                        <a:pt x="83427" y="48766"/>
                      </a:lnTo>
                      <a:close/>
                      <a:moveTo>
                        <a:pt x="109164" y="89743"/>
                      </a:moveTo>
                      <a:lnTo>
                        <a:pt x="123033" y="97752"/>
                      </a:lnTo>
                      <a:lnTo>
                        <a:pt x="120789" y="99052"/>
                      </a:lnTo>
                      <a:lnTo>
                        <a:pt x="106912" y="91042"/>
                      </a:lnTo>
                      <a:lnTo>
                        <a:pt x="109164" y="89743"/>
                      </a:lnTo>
                      <a:close/>
                      <a:moveTo>
                        <a:pt x="146400" y="85128"/>
                      </a:moveTo>
                      <a:lnTo>
                        <a:pt x="149149" y="86711"/>
                      </a:lnTo>
                      <a:lnTo>
                        <a:pt x="127436" y="99249"/>
                      </a:lnTo>
                      <a:cubicBezTo>
                        <a:pt x="127388" y="99272"/>
                        <a:pt x="127335" y="99284"/>
                        <a:pt x="127282" y="99284"/>
                      </a:cubicBezTo>
                      <a:cubicBezTo>
                        <a:pt x="127229" y="99284"/>
                        <a:pt x="127176" y="99272"/>
                        <a:pt x="127129" y="99249"/>
                      </a:cubicBezTo>
                      <a:lnTo>
                        <a:pt x="124538" y="97745"/>
                      </a:lnTo>
                      <a:lnTo>
                        <a:pt x="146400" y="85128"/>
                      </a:lnTo>
                      <a:close/>
                      <a:moveTo>
                        <a:pt x="39135" y="59123"/>
                      </a:moveTo>
                      <a:lnTo>
                        <a:pt x="62840" y="72803"/>
                      </a:lnTo>
                      <a:cubicBezTo>
                        <a:pt x="63094" y="72949"/>
                        <a:pt x="63425" y="73022"/>
                        <a:pt x="63756" y="73022"/>
                      </a:cubicBezTo>
                      <a:cubicBezTo>
                        <a:pt x="64081" y="73022"/>
                        <a:pt x="64405" y="72951"/>
                        <a:pt x="64652" y="72811"/>
                      </a:cubicBezTo>
                      <a:lnTo>
                        <a:pt x="69243" y="70156"/>
                      </a:lnTo>
                      <a:lnTo>
                        <a:pt x="105416" y="91042"/>
                      </a:lnTo>
                      <a:lnTo>
                        <a:pt x="73275" y="109597"/>
                      </a:lnTo>
                      <a:lnTo>
                        <a:pt x="12649" y="74590"/>
                      </a:lnTo>
                      <a:cubicBezTo>
                        <a:pt x="12562" y="74559"/>
                        <a:pt x="12562" y="74449"/>
                        <a:pt x="12649" y="74409"/>
                      </a:cubicBezTo>
                      <a:lnTo>
                        <a:pt x="39135" y="59123"/>
                      </a:lnTo>
                      <a:close/>
                      <a:moveTo>
                        <a:pt x="35260" y="56886"/>
                      </a:moveTo>
                      <a:lnTo>
                        <a:pt x="38379" y="58690"/>
                      </a:lnTo>
                      <a:lnTo>
                        <a:pt x="11893" y="73976"/>
                      </a:lnTo>
                      <a:cubicBezTo>
                        <a:pt x="11397" y="74267"/>
                        <a:pt x="11397" y="74740"/>
                        <a:pt x="11893" y="75024"/>
                      </a:cubicBezTo>
                      <a:lnTo>
                        <a:pt x="72527" y="110031"/>
                      </a:lnTo>
                      <a:lnTo>
                        <a:pt x="69936" y="111527"/>
                      </a:lnTo>
                      <a:lnTo>
                        <a:pt x="5270" y="74197"/>
                      </a:lnTo>
                      <a:lnTo>
                        <a:pt x="35260" y="56886"/>
                      </a:lnTo>
                      <a:close/>
                      <a:moveTo>
                        <a:pt x="4529" y="74630"/>
                      </a:moveTo>
                      <a:lnTo>
                        <a:pt x="69188" y="111960"/>
                      </a:lnTo>
                      <a:lnTo>
                        <a:pt x="65943" y="113834"/>
                      </a:lnTo>
                      <a:lnTo>
                        <a:pt x="1434" y="76591"/>
                      </a:lnTo>
                      <a:cubicBezTo>
                        <a:pt x="1355" y="76559"/>
                        <a:pt x="1355" y="76449"/>
                        <a:pt x="1434" y="76418"/>
                      </a:cubicBezTo>
                      <a:lnTo>
                        <a:pt x="4529" y="74630"/>
                      </a:lnTo>
                      <a:close/>
                      <a:moveTo>
                        <a:pt x="106172" y="91476"/>
                      </a:moveTo>
                      <a:lnTo>
                        <a:pt x="120033" y="99485"/>
                      </a:lnTo>
                      <a:lnTo>
                        <a:pt x="88058" y="117945"/>
                      </a:lnTo>
                      <a:cubicBezTo>
                        <a:pt x="88007" y="117973"/>
                        <a:pt x="87951" y="117987"/>
                        <a:pt x="87897" y="117987"/>
                      </a:cubicBezTo>
                      <a:cubicBezTo>
                        <a:pt x="87843" y="117987"/>
                        <a:pt x="87790" y="117973"/>
                        <a:pt x="87743" y="117945"/>
                      </a:cubicBezTo>
                      <a:lnTo>
                        <a:pt x="74031" y="110031"/>
                      </a:lnTo>
                      <a:lnTo>
                        <a:pt x="106172" y="91476"/>
                      </a:lnTo>
                      <a:close/>
                      <a:moveTo>
                        <a:pt x="182699" y="79969"/>
                      </a:moveTo>
                      <a:lnTo>
                        <a:pt x="199592" y="89727"/>
                      </a:lnTo>
                      <a:cubicBezTo>
                        <a:pt x="199844" y="89869"/>
                        <a:pt x="200173" y="89940"/>
                        <a:pt x="200502" y="89940"/>
                      </a:cubicBezTo>
                      <a:cubicBezTo>
                        <a:pt x="200830" y="89940"/>
                        <a:pt x="201159" y="89869"/>
                        <a:pt x="201411" y="89727"/>
                      </a:cubicBezTo>
                      <a:lnTo>
                        <a:pt x="206003" y="87073"/>
                      </a:lnTo>
                      <a:lnTo>
                        <a:pt x="221840" y="96217"/>
                      </a:lnTo>
                      <a:cubicBezTo>
                        <a:pt x="221919" y="96256"/>
                        <a:pt x="221919" y="96366"/>
                        <a:pt x="221840" y="96398"/>
                      </a:cubicBezTo>
                      <a:lnTo>
                        <a:pt x="193638" y="112685"/>
                      </a:lnTo>
                      <a:lnTo>
                        <a:pt x="189039" y="110031"/>
                      </a:lnTo>
                      <a:cubicBezTo>
                        <a:pt x="188791" y="109885"/>
                        <a:pt x="188464" y="109812"/>
                        <a:pt x="188136" y="109812"/>
                      </a:cubicBezTo>
                      <a:cubicBezTo>
                        <a:pt x="187808" y="109812"/>
                        <a:pt x="187479" y="109885"/>
                        <a:pt x="187227" y="110031"/>
                      </a:cubicBezTo>
                      <a:lnTo>
                        <a:pt x="166514" y="121986"/>
                      </a:lnTo>
                      <a:lnTo>
                        <a:pt x="134721" y="103628"/>
                      </a:lnTo>
                      <a:cubicBezTo>
                        <a:pt x="134642" y="103596"/>
                        <a:pt x="134642" y="103486"/>
                        <a:pt x="134721" y="103447"/>
                      </a:cubicBezTo>
                      <a:lnTo>
                        <a:pt x="156426" y="90916"/>
                      </a:lnTo>
                      <a:lnTo>
                        <a:pt x="159174" y="92499"/>
                      </a:lnTo>
                      <a:cubicBezTo>
                        <a:pt x="159426" y="92645"/>
                        <a:pt x="159755" y="92718"/>
                        <a:pt x="160083" y="92718"/>
                      </a:cubicBezTo>
                      <a:cubicBezTo>
                        <a:pt x="160411" y="92718"/>
                        <a:pt x="160738" y="92645"/>
                        <a:pt x="160986" y="92499"/>
                      </a:cubicBezTo>
                      <a:lnTo>
                        <a:pt x="182699" y="79969"/>
                      </a:lnTo>
                      <a:close/>
                      <a:moveTo>
                        <a:pt x="149897" y="87144"/>
                      </a:moveTo>
                      <a:lnTo>
                        <a:pt x="155678" y="90483"/>
                      </a:lnTo>
                      <a:lnTo>
                        <a:pt x="133965" y="103013"/>
                      </a:lnTo>
                      <a:cubicBezTo>
                        <a:pt x="133468" y="103305"/>
                        <a:pt x="133468" y="103777"/>
                        <a:pt x="133965" y="104061"/>
                      </a:cubicBezTo>
                      <a:lnTo>
                        <a:pt x="165766" y="122419"/>
                      </a:lnTo>
                      <a:lnTo>
                        <a:pt x="163522" y="123718"/>
                      </a:lnTo>
                      <a:lnTo>
                        <a:pt x="121537" y="99485"/>
                      </a:lnTo>
                      <a:lnTo>
                        <a:pt x="123781" y="98186"/>
                      </a:lnTo>
                      <a:lnTo>
                        <a:pt x="126380" y="99682"/>
                      </a:lnTo>
                      <a:cubicBezTo>
                        <a:pt x="126629" y="99824"/>
                        <a:pt x="126955" y="99895"/>
                        <a:pt x="127283" y="99895"/>
                      </a:cubicBezTo>
                      <a:cubicBezTo>
                        <a:pt x="127611" y="99895"/>
                        <a:pt x="127940" y="99824"/>
                        <a:pt x="128192" y="99682"/>
                      </a:cubicBezTo>
                      <a:lnTo>
                        <a:pt x="149897" y="87144"/>
                      </a:lnTo>
                      <a:close/>
                      <a:moveTo>
                        <a:pt x="207376" y="57914"/>
                      </a:moveTo>
                      <a:cubicBezTo>
                        <a:pt x="207430" y="57914"/>
                        <a:pt x="207483" y="57926"/>
                        <a:pt x="207530" y="57949"/>
                      </a:cubicBezTo>
                      <a:lnTo>
                        <a:pt x="267818" y="92759"/>
                      </a:lnTo>
                      <a:cubicBezTo>
                        <a:pt x="267889" y="92791"/>
                        <a:pt x="267889" y="92901"/>
                        <a:pt x="267818" y="92933"/>
                      </a:cubicBezTo>
                      <a:lnTo>
                        <a:pt x="189165" y="138343"/>
                      </a:lnTo>
                      <a:cubicBezTo>
                        <a:pt x="189113" y="138371"/>
                        <a:pt x="189060" y="138385"/>
                        <a:pt x="189007" y="138385"/>
                      </a:cubicBezTo>
                      <a:cubicBezTo>
                        <a:pt x="188954" y="138385"/>
                        <a:pt x="188901" y="138371"/>
                        <a:pt x="188850" y="138343"/>
                      </a:cubicBezTo>
                      <a:lnTo>
                        <a:pt x="175264" y="130499"/>
                      </a:lnTo>
                      <a:lnTo>
                        <a:pt x="198978" y="116819"/>
                      </a:lnTo>
                      <a:cubicBezTo>
                        <a:pt x="199474" y="116528"/>
                        <a:pt x="199474" y="116063"/>
                        <a:pt x="198978" y="115772"/>
                      </a:cubicBezTo>
                      <a:lnTo>
                        <a:pt x="194386" y="113118"/>
                      </a:lnTo>
                      <a:lnTo>
                        <a:pt x="222589" y="96839"/>
                      </a:lnTo>
                      <a:cubicBezTo>
                        <a:pt x="223085" y="96548"/>
                        <a:pt x="223085" y="96075"/>
                        <a:pt x="222589" y="95791"/>
                      </a:cubicBezTo>
                      <a:lnTo>
                        <a:pt x="206751" y="86648"/>
                      </a:lnTo>
                      <a:lnTo>
                        <a:pt x="211342" y="83994"/>
                      </a:lnTo>
                      <a:cubicBezTo>
                        <a:pt x="211846" y="83702"/>
                        <a:pt x="211846" y="83238"/>
                        <a:pt x="211342" y="82946"/>
                      </a:cubicBezTo>
                      <a:lnTo>
                        <a:pt x="190787" y="71078"/>
                      </a:lnTo>
                      <a:lnTo>
                        <a:pt x="196631" y="67707"/>
                      </a:lnTo>
                      <a:cubicBezTo>
                        <a:pt x="197127" y="67424"/>
                        <a:pt x="197127" y="66951"/>
                        <a:pt x="196631" y="66660"/>
                      </a:cubicBezTo>
                      <a:lnTo>
                        <a:pt x="194378" y="65368"/>
                      </a:lnTo>
                      <a:lnTo>
                        <a:pt x="207215" y="57949"/>
                      </a:lnTo>
                      <a:cubicBezTo>
                        <a:pt x="207267" y="57926"/>
                        <a:pt x="207322" y="57914"/>
                        <a:pt x="207376" y="57914"/>
                      </a:cubicBezTo>
                      <a:close/>
                      <a:moveTo>
                        <a:pt x="120789" y="99910"/>
                      </a:moveTo>
                      <a:lnTo>
                        <a:pt x="162774" y="124151"/>
                      </a:lnTo>
                      <a:lnTo>
                        <a:pt x="160017" y="125742"/>
                      </a:lnTo>
                      <a:lnTo>
                        <a:pt x="155741" y="123269"/>
                      </a:lnTo>
                      <a:cubicBezTo>
                        <a:pt x="155489" y="123124"/>
                        <a:pt x="155160" y="123051"/>
                        <a:pt x="154832" y="123051"/>
                      </a:cubicBezTo>
                      <a:cubicBezTo>
                        <a:pt x="154504" y="123051"/>
                        <a:pt x="154177" y="123124"/>
                        <a:pt x="153929" y="123269"/>
                      </a:cubicBezTo>
                      <a:lnTo>
                        <a:pt x="122096" y="141643"/>
                      </a:lnTo>
                      <a:lnTo>
                        <a:pt x="70684" y="111960"/>
                      </a:lnTo>
                      <a:lnTo>
                        <a:pt x="73275" y="110464"/>
                      </a:lnTo>
                      <a:lnTo>
                        <a:pt x="86987" y="118379"/>
                      </a:lnTo>
                      <a:cubicBezTo>
                        <a:pt x="87239" y="118524"/>
                        <a:pt x="87568" y="118597"/>
                        <a:pt x="87895" y="118597"/>
                      </a:cubicBezTo>
                      <a:cubicBezTo>
                        <a:pt x="88223" y="118597"/>
                        <a:pt x="88550" y="118524"/>
                        <a:pt x="88798" y="118379"/>
                      </a:cubicBezTo>
                      <a:lnTo>
                        <a:pt x="120789" y="99910"/>
                      </a:lnTo>
                      <a:close/>
                      <a:moveTo>
                        <a:pt x="69936" y="112401"/>
                      </a:moveTo>
                      <a:lnTo>
                        <a:pt x="121348" y="142084"/>
                      </a:lnTo>
                      <a:lnTo>
                        <a:pt x="118261" y="143864"/>
                      </a:lnTo>
                      <a:cubicBezTo>
                        <a:pt x="118209" y="143888"/>
                        <a:pt x="118154" y="143899"/>
                        <a:pt x="118100" y="143899"/>
                      </a:cubicBezTo>
                      <a:cubicBezTo>
                        <a:pt x="118046" y="143899"/>
                        <a:pt x="117993" y="143888"/>
                        <a:pt x="117946" y="143864"/>
                      </a:cubicBezTo>
                      <a:lnTo>
                        <a:pt x="66683" y="114268"/>
                      </a:lnTo>
                      <a:lnTo>
                        <a:pt x="69936" y="112401"/>
                      </a:lnTo>
                      <a:close/>
                      <a:moveTo>
                        <a:pt x="188130" y="110428"/>
                      </a:moveTo>
                      <a:cubicBezTo>
                        <a:pt x="188184" y="110428"/>
                        <a:pt x="188239" y="110440"/>
                        <a:pt x="188290" y="110464"/>
                      </a:cubicBezTo>
                      <a:lnTo>
                        <a:pt x="198222" y="116197"/>
                      </a:lnTo>
                      <a:cubicBezTo>
                        <a:pt x="198300" y="116236"/>
                        <a:pt x="198300" y="116347"/>
                        <a:pt x="198222" y="116378"/>
                      </a:cubicBezTo>
                      <a:lnTo>
                        <a:pt x="150054" y="144187"/>
                      </a:lnTo>
                      <a:cubicBezTo>
                        <a:pt x="150007" y="144211"/>
                        <a:pt x="149954" y="144222"/>
                        <a:pt x="149901" y="144222"/>
                      </a:cubicBezTo>
                      <a:cubicBezTo>
                        <a:pt x="149848" y="144222"/>
                        <a:pt x="149795" y="144211"/>
                        <a:pt x="149747" y="144187"/>
                      </a:cubicBezTo>
                      <a:lnTo>
                        <a:pt x="139808" y="138454"/>
                      </a:lnTo>
                      <a:cubicBezTo>
                        <a:pt x="139730" y="138422"/>
                        <a:pt x="139730" y="138312"/>
                        <a:pt x="139808" y="138272"/>
                      </a:cubicBezTo>
                      <a:lnTo>
                        <a:pt x="187975" y="110464"/>
                      </a:lnTo>
                      <a:cubicBezTo>
                        <a:pt x="188023" y="110440"/>
                        <a:pt x="188076" y="110428"/>
                        <a:pt x="188130" y="110428"/>
                      </a:cubicBezTo>
                      <a:close/>
                      <a:moveTo>
                        <a:pt x="154835" y="123667"/>
                      </a:moveTo>
                      <a:cubicBezTo>
                        <a:pt x="154888" y="123667"/>
                        <a:pt x="154941" y="123679"/>
                        <a:pt x="154992" y="123703"/>
                      </a:cubicBezTo>
                      <a:lnTo>
                        <a:pt x="159269" y="126175"/>
                      </a:lnTo>
                      <a:lnTo>
                        <a:pt x="139060" y="137839"/>
                      </a:lnTo>
                      <a:cubicBezTo>
                        <a:pt x="138564" y="138131"/>
                        <a:pt x="138564" y="138603"/>
                        <a:pt x="139060" y="138887"/>
                      </a:cubicBezTo>
                      <a:lnTo>
                        <a:pt x="143652" y="141541"/>
                      </a:lnTo>
                      <a:lnTo>
                        <a:pt x="132941" y="147723"/>
                      </a:lnTo>
                      <a:cubicBezTo>
                        <a:pt x="132890" y="147747"/>
                        <a:pt x="132834" y="147759"/>
                        <a:pt x="132780" y="147759"/>
                      </a:cubicBezTo>
                      <a:cubicBezTo>
                        <a:pt x="132726" y="147759"/>
                        <a:pt x="132673" y="147747"/>
                        <a:pt x="132626" y="147723"/>
                      </a:cubicBezTo>
                      <a:lnTo>
                        <a:pt x="122852" y="142076"/>
                      </a:lnTo>
                      <a:lnTo>
                        <a:pt x="154677" y="123703"/>
                      </a:lnTo>
                      <a:cubicBezTo>
                        <a:pt x="154729" y="123679"/>
                        <a:pt x="154782" y="123667"/>
                        <a:pt x="154835" y="123667"/>
                      </a:cubicBezTo>
                      <a:close/>
                      <a:moveTo>
                        <a:pt x="144652" y="1"/>
                      </a:moveTo>
                      <a:lnTo>
                        <a:pt x="112913" y="18327"/>
                      </a:lnTo>
                      <a:lnTo>
                        <a:pt x="103447" y="12862"/>
                      </a:lnTo>
                      <a:cubicBezTo>
                        <a:pt x="103199" y="12716"/>
                        <a:pt x="102870" y="12643"/>
                        <a:pt x="102541" y="12643"/>
                      </a:cubicBezTo>
                      <a:cubicBezTo>
                        <a:pt x="102212" y="12643"/>
                        <a:pt x="101883" y="12716"/>
                        <a:pt x="101635" y="12862"/>
                      </a:cubicBezTo>
                      <a:lnTo>
                        <a:pt x="79174" y="25825"/>
                      </a:lnTo>
                      <a:lnTo>
                        <a:pt x="55217" y="11995"/>
                      </a:lnTo>
                      <a:cubicBezTo>
                        <a:pt x="54969" y="11850"/>
                        <a:pt x="54642" y="11777"/>
                        <a:pt x="54314" y="11777"/>
                      </a:cubicBezTo>
                      <a:cubicBezTo>
                        <a:pt x="53986" y="11777"/>
                        <a:pt x="53657" y="11850"/>
                        <a:pt x="53405" y="11995"/>
                      </a:cubicBezTo>
                      <a:lnTo>
                        <a:pt x="11861" y="35984"/>
                      </a:lnTo>
                      <a:cubicBezTo>
                        <a:pt x="11357" y="36268"/>
                        <a:pt x="11357" y="36740"/>
                        <a:pt x="11861" y="37024"/>
                      </a:cubicBezTo>
                      <a:lnTo>
                        <a:pt x="19265" y="41300"/>
                      </a:lnTo>
                      <a:lnTo>
                        <a:pt x="14673" y="43954"/>
                      </a:lnTo>
                      <a:cubicBezTo>
                        <a:pt x="14177" y="44238"/>
                        <a:pt x="14177" y="44710"/>
                        <a:pt x="14673" y="44994"/>
                      </a:cubicBezTo>
                      <a:lnTo>
                        <a:pt x="30330" y="54035"/>
                      </a:lnTo>
                      <a:lnTo>
                        <a:pt x="497" y="71259"/>
                      </a:lnTo>
                      <a:cubicBezTo>
                        <a:pt x="1" y="71550"/>
                        <a:pt x="1" y="72015"/>
                        <a:pt x="497" y="72306"/>
                      </a:cubicBezTo>
                      <a:lnTo>
                        <a:pt x="3781" y="74197"/>
                      </a:lnTo>
                      <a:lnTo>
                        <a:pt x="678" y="75984"/>
                      </a:lnTo>
                      <a:cubicBezTo>
                        <a:pt x="182" y="76268"/>
                        <a:pt x="182" y="76740"/>
                        <a:pt x="678" y="77024"/>
                      </a:cubicBezTo>
                      <a:lnTo>
                        <a:pt x="65187" y="114268"/>
                      </a:lnTo>
                      <a:lnTo>
                        <a:pt x="44191" y="126388"/>
                      </a:lnTo>
                      <a:lnTo>
                        <a:pt x="44947" y="126813"/>
                      </a:lnTo>
                      <a:lnTo>
                        <a:pt x="65935" y="114701"/>
                      </a:lnTo>
                      <a:lnTo>
                        <a:pt x="117197" y="144305"/>
                      </a:lnTo>
                      <a:cubicBezTo>
                        <a:pt x="117446" y="144447"/>
                        <a:pt x="117772" y="144518"/>
                        <a:pt x="118100" y="144518"/>
                      </a:cubicBezTo>
                      <a:cubicBezTo>
                        <a:pt x="118428" y="144518"/>
                        <a:pt x="118757" y="144447"/>
                        <a:pt x="119009" y="144305"/>
                      </a:cubicBezTo>
                      <a:lnTo>
                        <a:pt x="122096" y="142517"/>
                      </a:lnTo>
                      <a:lnTo>
                        <a:pt x="131878" y="148156"/>
                      </a:lnTo>
                      <a:cubicBezTo>
                        <a:pt x="132126" y="148302"/>
                        <a:pt x="132453" y="148375"/>
                        <a:pt x="132780" y="148375"/>
                      </a:cubicBezTo>
                      <a:cubicBezTo>
                        <a:pt x="133108" y="148375"/>
                        <a:pt x="133437" y="148302"/>
                        <a:pt x="133689" y="148156"/>
                      </a:cubicBezTo>
                      <a:lnTo>
                        <a:pt x="144400" y="141974"/>
                      </a:lnTo>
                      <a:lnTo>
                        <a:pt x="148991" y="144628"/>
                      </a:lnTo>
                      <a:cubicBezTo>
                        <a:pt x="149243" y="144770"/>
                        <a:pt x="149572" y="144841"/>
                        <a:pt x="149900" y="144841"/>
                      </a:cubicBezTo>
                      <a:cubicBezTo>
                        <a:pt x="150228" y="144841"/>
                        <a:pt x="150555" y="144770"/>
                        <a:pt x="150803" y="144628"/>
                      </a:cubicBezTo>
                      <a:lnTo>
                        <a:pt x="174516" y="130940"/>
                      </a:lnTo>
                      <a:lnTo>
                        <a:pt x="188101" y="138784"/>
                      </a:lnTo>
                      <a:cubicBezTo>
                        <a:pt x="188349" y="138930"/>
                        <a:pt x="188676" y="139003"/>
                        <a:pt x="189004" y="139003"/>
                      </a:cubicBezTo>
                      <a:cubicBezTo>
                        <a:pt x="189332" y="139003"/>
                        <a:pt x="189661" y="138930"/>
                        <a:pt x="189913" y="138784"/>
                      </a:cubicBezTo>
                      <a:lnTo>
                        <a:pt x="268566" y="93374"/>
                      </a:lnTo>
                      <a:cubicBezTo>
                        <a:pt x="269070" y="93082"/>
                        <a:pt x="269070" y="92610"/>
                        <a:pt x="268566" y="92326"/>
                      </a:cubicBezTo>
                      <a:lnTo>
                        <a:pt x="208279" y="57516"/>
                      </a:lnTo>
                      <a:cubicBezTo>
                        <a:pt x="208031" y="57370"/>
                        <a:pt x="207704" y="57298"/>
                        <a:pt x="207376" y="57298"/>
                      </a:cubicBezTo>
                      <a:cubicBezTo>
                        <a:pt x="207048" y="57298"/>
                        <a:pt x="206719" y="57370"/>
                        <a:pt x="206467" y="57516"/>
                      </a:cubicBezTo>
                      <a:lnTo>
                        <a:pt x="193630" y="64927"/>
                      </a:lnTo>
                      <a:lnTo>
                        <a:pt x="124530" y="25037"/>
                      </a:lnTo>
                      <a:lnTo>
                        <a:pt x="156205" y="6750"/>
                      </a:lnTo>
                      <a:lnTo>
                        <a:pt x="155457" y="6317"/>
                      </a:lnTo>
                      <a:lnTo>
                        <a:pt x="123781" y="24604"/>
                      </a:lnTo>
                      <a:lnTo>
                        <a:pt x="121159" y="23084"/>
                      </a:lnTo>
                      <a:lnTo>
                        <a:pt x="152898" y="4765"/>
                      </a:lnTo>
                      <a:lnTo>
                        <a:pt x="152149" y="4332"/>
                      </a:lnTo>
                      <a:lnTo>
                        <a:pt x="120411" y="22651"/>
                      </a:lnTo>
                      <a:lnTo>
                        <a:pt x="117221" y="20816"/>
                      </a:lnTo>
                      <a:lnTo>
                        <a:pt x="148960" y="2489"/>
                      </a:lnTo>
                      <a:lnTo>
                        <a:pt x="148212" y="2056"/>
                      </a:lnTo>
                      <a:lnTo>
                        <a:pt x="116473" y="20383"/>
                      </a:lnTo>
                      <a:lnTo>
                        <a:pt x="113661" y="18760"/>
                      </a:lnTo>
                      <a:lnTo>
                        <a:pt x="145400" y="434"/>
                      </a:lnTo>
                      <a:lnTo>
                        <a:pt x="144652"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4088875" y="2134600"/>
                  <a:ext cx="1530850" cy="671525"/>
                </a:xfrm>
                <a:custGeom>
                  <a:avLst/>
                  <a:gdLst/>
                  <a:ahLst/>
                  <a:cxnLst/>
                  <a:rect l="l" t="t" r="r" b="b"/>
                  <a:pathLst>
                    <a:path w="61234" h="26861" extrusionOk="0">
                      <a:moveTo>
                        <a:pt x="1" y="1"/>
                      </a:moveTo>
                      <a:lnTo>
                        <a:pt x="1" y="796"/>
                      </a:lnTo>
                      <a:cubicBezTo>
                        <a:pt x="9" y="899"/>
                        <a:pt x="64" y="985"/>
                        <a:pt x="158" y="1025"/>
                      </a:cubicBezTo>
                      <a:lnTo>
                        <a:pt x="44742" y="26770"/>
                      </a:lnTo>
                      <a:cubicBezTo>
                        <a:pt x="44849" y="26831"/>
                        <a:pt x="44990" y="26860"/>
                        <a:pt x="45137" y="26860"/>
                      </a:cubicBezTo>
                      <a:cubicBezTo>
                        <a:pt x="45315" y="26860"/>
                        <a:pt x="45501" y="26817"/>
                        <a:pt x="45648" y="26731"/>
                      </a:cubicBezTo>
                      <a:lnTo>
                        <a:pt x="61005" y="17870"/>
                      </a:lnTo>
                      <a:cubicBezTo>
                        <a:pt x="61155" y="17784"/>
                        <a:pt x="61233" y="17674"/>
                        <a:pt x="61233" y="17571"/>
                      </a:cubicBezTo>
                      <a:lnTo>
                        <a:pt x="61233" y="16776"/>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4088875" y="1902450"/>
                  <a:ext cx="1530650" cy="883775"/>
                </a:xfrm>
                <a:custGeom>
                  <a:avLst/>
                  <a:gdLst/>
                  <a:ahLst/>
                  <a:cxnLst/>
                  <a:rect l="l" t="t" r="r" b="b"/>
                  <a:pathLst>
                    <a:path w="61226" h="35351" extrusionOk="0">
                      <a:moveTo>
                        <a:pt x="16097" y="0"/>
                      </a:moveTo>
                      <a:cubicBezTo>
                        <a:pt x="15917" y="0"/>
                        <a:pt x="15727" y="44"/>
                        <a:pt x="15579" y="127"/>
                      </a:cubicBezTo>
                      <a:lnTo>
                        <a:pt x="221" y="8988"/>
                      </a:lnTo>
                      <a:cubicBezTo>
                        <a:pt x="72" y="9074"/>
                        <a:pt x="1" y="9184"/>
                        <a:pt x="1" y="9287"/>
                      </a:cubicBezTo>
                      <a:cubicBezTo>
                        <a:pt x="9" y="9381"/>
                        <a:pt x="64" y="9468"/>
                        <a:pt x="158" y="9515"/>
                      </a:cubicBezTo>
                      <a:lnTo>
                        <a:pt x="44742" y="35260"/>
                      </a:lnTo>
                      <a:cubicBezTo>
                        <a:pt x="44848" y="35320"/>
                        <a:pt x="44986" y="35350"/>
                        <a:pt x="45132" y="35350"/>
                      </a:cubicBezTo>
                      <a:cubicBezTo>
                        <a:pt x="45311" y="35350"/>
                        <a:pt x="45500" y="35305"/>
                        <a:pt x="45648" y="35213"/>
                      </a:cubicBezTo>
                      <a:lnTo>
                        <a:pt x="61005" y="26353"/>
                      </a:lnTo>
                      <a:cubicBezTo>
                        <a:pt x="61155" y="26274"/>
                        <a:pt x="61226" y="26156"/>
                        <a:pt x="61226" y="26062"/>
                      </a:cubicBezTo>
                      <a:cubicBezTo>
                        <a:pt x="61226" y="25959"/>
                        <a:pt x="61163" y="25873"/>
                        <a:pt x="61076" y="25833"/>
                      </a:cubicBezTo>
                      <a:lnTo>
                        <a:pt x="16484" y="88"/>
                      </a:lnTo>
                      <a:cubicBezTo>
                        <a:pt x="16379" y="29"/>
                        <a:pt x="16241" y="0"/>
                        <a:pt x="16097"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4110925" y="1913250"/>
                  <a:ext cx="1495025" cy="862100"/>
                </a:xfrm>
                <a:custGeom>
                  <a:avLst/>
                  <a:gdLst/>
                  <a:ahLst/>
                  <a:cxnLst/>
                  <a:rect l="l" t="t" r="r" b="b"/>
                  <a:pathLst>
                    <a:path w="59801" h="34484" extrusionOk="0">
                      <a:moveTo>
                        <a:pt x="15377" y="0"/>
                      </a:moveTo>
                      <a:cubicBezTo>
                        <a:pt x="15289" y="0"/>
                        <a:pt x="15201" y="22"/>
                        <a:pt x="15122" y="66"/>
                      </a:cubicBezTo>
                      <a:lnTo>
                        <a:pt x="158" y="8705"/>
                      </a:lnTo>
                      <a:cubicBezTo>
                        <a:pt x="24" y="8784"/>
                        <a:pt x="1" y="8902"/>
                        <a:pt x="119" y="8973"/>
                      </a:cubicBezTo>
                      <a:lnTo>
                        <a:pt x="44222" y="34435"/>
                      </a:lnTo>
                      <a:cubicBezTo>
                        <a:pt x="44291" y="34467"/>
                        <a:pt x="44365" y="34483"/>
                        <a:pt x="44439" y="34483"/>
                      </a:cubicBezTo>
                      <a:cubicBezTo>
                        <a:pt x="44525" y="34483"/>
                        <a:pt x="44610" y="34461"/>
                        <a:pt x="44687" y="34419"/>
                      </a:cubicBezTo>
                      <a:lnTo>
                        <a:pt x="59651" y="25779"/>
                      </a:lnTo>
                      <a:cubicBezTo>
                        <a:pt x="59792" y="25701"/>
                        <a:pt x="59800" y="25575"/>
                        <a:pt x="59682" y="25512"/>
                      </a:cubicBezTo>
                      <a:lnTo>
                        <a:pt x="15579" y="42"/>
                      </a:lnTo>
                      <a:cubicBezTo>
                        <a:pt x="15516" y="14"/>
                        <a:pt x="15447" y="0"/>
                        <a:pt x="15377" y="0"/>
                      </a:cubicBez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4450950" y="1955700"/>
                  <a:ext cx="113650" cy="63700"/>
                </a:xfrm>
                <a:custGeom>
                  <a:avLst/>
                  <a:gdLst/>
                  <a:ahLst/>
                  <a:cxnLst/>
                  <a:rect l="l" t="t" r="r" b="b"/>
                  <a:pathLst>
                    <a:path w="4546" h="2548" extrusionOk="0">
                      <a:moveTo>
                        <a:pt x="1761" y="0"/>
                      </a:moveTo>
                      <a:cubicBezTo>
                        <a:pt x="1624" y="0"/>
                        <a:pt x="1487" y="36"/>
                        <a:pt x="1363" y="108"/>
                      </a:cubicBezTo>
                      <a:lnTo>
                        <a:pt x="245" y="746"/>
                      </a:lnTo>
                      <a:cubicBezTo>
                        <a:pt x="25" y="880"/>
                        <a:pt x="1" y="1069"/>
                        <a:pt x="190" y="1179"/>
                      </a:cubicBezTo>
                      <a:lnTo>
                        <a:pt x="2442" y="2471"/>
                      </a:lnTo>
                      <a:cubicBezTo>
                        <a:pt x="2529" y="2522"/>
                        <a:pt x="2648" y="2547"/>
                        <a:pt x="2771" y="2547"/>
                      </a:cubicBezTo>
                      <a:cubicBezTo>
                        <a:pt x="2916" y="2547"/>
                        <a:pt x="3068" y="2512"/>
                        <a:pt x="3183" y="2439"/>
                      </a:cubicBezTo>
                      <a:lnTo>
                        <a:pt x="4301" y="1801"/>
                      </a:lnTo>
                      <a:cubicBezTo>
                        <a:pt x="4522" y="1668"/>
                        <a:pt x="4545" y="1479"/>
                        <a:pt x="4356" y="1368"/>
                      </a:cubicBezTo>
                      <a:lnTo>
                        <a:pt x="2104" y="77"/>
                      </a:lnTo>
                      <a:cubicBezTo>
                        <a:pt x="1995" y="26"/>
                        <a:pt x="1878" y="0"/>
                        <a:pt x="1761"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4557875" y="2017200"/>
                  <a:ext cx="113625" cy="63950"/>
                </a:xfrm>
                <a:custGeom>
                  <a:avLst/>
                  <a:gdLst/>
                  <a:ahLst/>
                  <a:cxnLst/>
                  <a:rect l="l" t="t" r="r" b="b"/>
                  <a:pathLst>
                    <a:path w="4545" h="2558" extrusionOk="0">
                      <a:moveTo>
                        <a:pt x="1781" y="0"/>
                      </a:moveTo>
                      <a:cubicBezTo>
                        <a:pt x="1633" y="0"/>
                        <a:pt x="1476" y="36"/>
                        <a:pt x="1355" y="105"/>
                      </a:cubicBezTo>
                      <a:lnTo>
                        <a:pt x="245" y="751"/>
                      </a:lnTo>
                      <a:cubicBezTo>
                        <a:pt x="24" y="877"/>
                        <a:pt x="0" y="1074"/>
                        <a:pt x="189" y="1184"/>
                      </a:cubicBezTo>
                      <a:lnTo>
                        <a:pt x="2442" y="2484"/>
                      </a:lnTo>
                      <a:cubicBezTo>
                        <a:pt x="2527" y="2533"/>
                        <a:pt x="2641" y="2557"/>
                        <a:pt x="2760" y="2557"/>
                      </a:cubicBezTo>
                      <a:cubicBezTo>
                        <a:pt x="2906" y="2557"/>
                        <a:pt x="3061" y="2522"/>
                        <a:pt x="3182" y="2452"/>
                      </a:cubicBezTo>
                      <a:lnTo>
                        <a:pt x="4301" y="1806"/>
                      </a:lnTo>
                      <a:cubicBezTo>
                        <a:pt x="4521" y="1680"/>
                        <a:pt x="4545" y="1491"/>
                        <a:pt x="4356" y="1381"/>
                      </a:cubicBezTo>
                      <a:lnTo>
                        <a:pt x="2103" y="74"/>
                      </a:lnTo>
                      <a:cubicBezTo>
                        <a:pt x="2018" y="24"/>
                        <a:pt x="1903" y="0"/>
                        <a:pt x="1781"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p:nvPr/>
              </p:nvSpPr>
              <p:spPr>
                <a:xfrm>
                  <a:off x="4664600" y="2078925"/>
                  <a:ext cx="113825" cy="63925"/>
                </a:xfrm>
                <a:custGeom>
                  <a:avLst/>
                  <a:gdLst/>
                  <a:ahLst/>
                  <a:cxnLst/>
                  <a:rect l="l" t="t" r="r" b="b"/>
                  <a:pathLst>
                    <a:path w="4553" h="2557" extrusionOk="0">
                      <a:moveTo>
                        <a:pt x="1769" y="0"/>
                      </a:moveTo>
                      <a:cubicBezTo>
                        <a:pt x="1628" y="0"/>
                        <a:pt x="1488" y="36"/>
                        <a:pt x="1362" y="109"/>
                      </a:cubicBezTo>
                      <a:lnTo>
                        <a:pt x="244" y="747"/>
                      </a:lnTo>
                      <a:cubicBezTo>
                        <a:pt x="24" y="881"/>
                        <a:pt x="0" y="1070"/>
                        <a:pt x="189" y="1180"/>
                      </a:cubicBezTo>
                      <a:lnTo>
                        <a:pt x="2441" y="2480"/>
                      </a:lnTo>
                      <a:cubicBezTo>
                        <a:pt x="2555" y="2531"/>
                        <a:pt x="2676" y="2557"/>
                        <a:pt x="2796" y="2557"/>
                      </a:cubicBezTo>
                      <a:cubicBezTo>
                        <a:pt x="2933" y="2557"/>
                        <a:pt x="3068" y="2523"/>
                        <a:pt x="3190" y="2456"/>
                      </a:cubicBezTo>
                      <a:lnTo>
                        <a:pt x="4308" y="1803"/>
                      </a:lnTo>
                      <a:cubicBezTo>
                        <a:pt x="4528" y="1677"/>
                        <a:pt x="4552" y="1487"/>
                        <a:pt x="4363" y="1377"/>
                      </a:cubicBezTo>
                      <a:lnTo>
                        <a:pt x="2111" y="70"/>
                      </a:lnTo>
                      <a:cubicBezTo>
                        <a:pt x="2001" y="24"/>
                        <a:pt x="1885" y="0"/>
                        <a:pt x="1769"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4771500" y="2140650"/>
                  <a:ext cx="113625" cy="63825"/>
                </a:xfrm>
                <a:custGeom>
                  <a:avLst/>
                  <a:gdLst/>
                  <a:ahLst/>
                  <a:cxnLst/>
                  <a:rect l="l" t="t" r="r" b="b"/>
                  <a:pathLst>
                    <a:path w="4545" h="2553" extrusionOk="0">
                      <a:moveTo>
                        <a:pt x="1785" y="0"/>
                      </a:moveTo>
                      <a:cubicBezTo>
                        <a:pt x="1639" y="0"/>
                        <a:pt x="1484" y="36"/>
                        <a:pt x="1363" y="105"/>
                      </a:cubicBezTo>
                      <a:lnTo>
                        <a:pt x="245" y="751"/>
                      </a:lnTo>
                      <a:cubicBezTo>
                        <a:pt x="24" y="877"/>
                        <a:pt x="0" y="1066"/>
                        <a:pt x="189" y="1176"/>
                      </a:cubicBezTo>
                      <a:lnTo>
                        <a:pt x="2442" y="2476"/>
                      </a:lnTo>
                      <a:cubicBezTo>
                        <a:pt x="2529" y="2527"/>
                        <a:pt x="2647" y="2552"/>
                        <a:pt x="2771" y="2552"/>
                      </a:cubicBezTo>
                      <a:cubicBezTo>
                        <a:pt x="2917" y="2552"/>
                        <a:pt x="3071" y="2517"/>
                        <a:pt x="3190" y="2444"/>
                      </a:cubicBezTo>
                      <a:lnTo>
                        <a:pt x="4301" y="1806"/>
                      </a:lnTo>
                      <a:cubicBezTo>
                        <a:pt x="4521" y="1673"/>
                        <a:pt x="4545" y="1484"/>
                        <a:pt x="4356" y="1373"/>
                      </a:cubicBezTo>
                      <a:lnTo>
                        <a:pt x="2103" y="74"/>
                      </a:lnTo>
                      <a:cubicBezTo>
                        <a:pt x="2018" y="24"/>
                        <a:pt x="1904" y="0"/>
                        <a:pt x="1785"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4878400" y="2202275"/>
                  <a:ext cx="113650" cy="63875"/>
                </a:xfrm>
                <a:custGeom>
                  <a:avLst/>
                  <a:gdLst/>
                  <a:ahLst/>
                  <a:cxnLst/>
                  <a:rect l="l" t="t" r="r" b="b"/>
                  <a:pathLst>
                    <a:path w="4546" h="2555" extrusionOk="0">
                      <a:moveTo>
                        <a:pt x="1768" y="0"/>
                      </a:moveTo>
                      <a:cubicBezTo>
                        <a:pt x="1627" y="0"/>
                        <a:pt x="1485" y="36"/>
                        <a:pt x="1355" y="105"/>
                      </a:cubicBezTo>
                      <a:lnTo>
                        <a:pt x="245" y="751"/>
                      </a:lnTo>
                      <a:cubicBezTo>
                        <a:pt x="25" y="877"/>
                        <a:pt x="1" y="1074"/>
                        <a:pt x="190" y="1184"/>
                      </a:cubicBezTo>
                      <a:lnTo>
                        <a:pt x="2442" y="2484"/>
                      </a:lnTo>
                      <a:cubicBezTo>
                        <a:pt x="2550" y="2531"/>
                        <a:pt x="2666" y="2554"/>
                        <a:pt x="2783" y="2554"/>
                      </a:cubicBezTo>
                      <a:cubicBezTo>
                        <a:pt x="2921" y="2554"/>
                        <a:pt x="3059" y="2521"/>
                        <a:pt x="3183" y="2452"/>
                      </a:cubicBezTo>
                      <a:lnTo>
                        <a:pt x="4301" y="1807"/>
                      </a:lnTo>
                      <a:cubicBezTo>
                        <a:pt x="4521" y="1681"/>
                        <a:pt x="4545" y="1484"/>
                        <a:pt x="4356" y="1373"/>
                      </a:cubicBezTo>
                      <a:lnTo>
                        <a:pt x="2104" y="74"/>
                      </a:lnTo>
                      <a:cubicBezTo>
                        <a:pt x="1997" y="24"/>
                        <a:pt x="1883" y="0"/>
                        <a:pt x="1768"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4985125" y="2264000"/>
                  <a:ext cx="113825" cy="63850"/>
                </a:xfrm>
                <a:custGeom>
                  <a:avLst/>
                  <a:gdLst/>
                  <a:ahLst/>
                  <a:cxnLst/>
                  <a:rect l="l" t="t" r="r" b="b"/>
                  <a:pathLst>
                    <a:path w="4553" h="2554" extrusionOk="0">
                      <a:moveTo>
                        <a:pt x="1757" y="1"/>
                      </a:moveTo>
                      <a:cubicBezTo>
                        <a:pt x="1620" y="1"/>
                        <a:pt x="1485" y="34"/>
                        <a:pt x="1363" y="101"/>
                      </a:cubicBezTo>
                      <a:lnTo>
                        <a:pt x="245" y="747"/>
                      </a:lnTo>
                      <a:cubicBezTo>
                        <a:pt x="24" y="881"/>
                        <a:pt x="0" y="1070"/>
                        <a:pt x="189" y="1180"/>
                      </a:cubicBezTo>
                      <a:lnTo>
                        <a:pt x="2442" y="2480"/>
                      </a:lnTo>
                      <a:cubicBezTo>
                        <a:pt x="2531" y="2530"/>
                        <a:pt x="2648" y="2554"/>
                        <a:pt x="2770" y="2554"/>
                      </a:cubicBezTo>
                      <a:cubicBezTo>
                        <a:pt x="2918" y="2554"/>
                        <a:pt x="3073" y="2518"/>
                        <a:pt x="3190" y="2448"/>
                      </a:cubicBezTo>
                      <a:lnTo>
                        <a:pt x="4308" y="1803"/>
                      </a:lnTo>
                      <a:cubicBezTo>
                        <a:pt x="4529" y="1677"/>
                        <a:pt x="4553" y="1488"/>
                        <a:pt x="4364" y="1377"/>
                      </a:cubicBezTo>
                      <a:lnTo>
                        <a:pt x="2111" y="78"/>
                      </a:lnTo>
                      <a:cubicBezTo>
                        <a:pt x="1997" y="26"/>
                        <a:pt x="1876" y="1"/>
                        <a:pt x="1757"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5092025" y="2325725"/>
                  <a:ext cx="113650" cy="63825"/>
                </a:xfrm>
                <a:custGeom>
                  <a:avLst/>
                  <a:gdLst/>
                  <a:ahLst/>
                  <a:cxnLst/>
                  <a:rect l="l" t="t" r="r" b="b"/>
                  <a:pathLst>
                    <a:path w="4546" h="2553" extrusionOk="0">
                      <a:moveTo>
                        <a:pt x="1785" y="0"/>
                      </a:moveTo>
                      <a:cubicBezTo>
                        <a:pt x="1639" y="0"/>
                        <a:pt x="1485" y="36"/>
                        <a:pt x="1363" y="105"/>
                      </a:cubicBezTo>
                      <a:lnTo>
                        <a:pt x="245" y="751"/>
                      </a:lnTo>
                      <a:cubicBezTo>
                        <a:pt x="25" y="877"/>
                        <a:pt x="1" y="1066"/>
                        <a:pt x="190" y="1176"/>
                      </a:cubicBezTo>
                      <a:lnTo>
                        <a:pt x="2442" y="2476"/>
                      </a:lnTo>
                      <a:cubicBezTo>
                        <a:pt x="2533" y="2527"/>
                        <a:pt x="2652" y="2552"/>
                        <a:pt x="2775" y="2552"/>
                      </a:cubicBezTo>
                      <a:cubicBezTo>
                        <a:pt x="2920" y="2552"/>
                        <a:pt x="3071" y="2517"/>
                        <a:pt x="3191" y="2444"/>
                      </a:cubicBezTo>
                      <a:lnTo>
                        <a:pt x="4301" y="1799"/>
                      </a:lnTo>
                      <a:cubicBezTo>
                        <a:pt x="4521" y="1673"/>
                        <a:pt x="4545" y="1484"/>
                        <a:pt x="4356" y="1373"/>
                      </a:cubicBezTo>
                      <a:lnTo>
                        <a:pt x="2104" y="74"/>
                      </a:lnTo>
                      <a:cubicBezTo>
                        <a:pt x="2019" y="24"/>
                        <a:pt x="1905" y="0"/>
                        <a:pt x="1785"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5198950" y="2387350"/>
                  <a:ext cx="113625" cy="63875"/>
                </a:xfrm>
                <a:custGeom>
                  <a:avLst/>
                  <a:gdLst/>
                  <a:ahLst/>
                  <a:cxnLst/>
                  <a:rect l="l" t="t" r="r" b="b"/>
                  <a:pathLst>
                    <a:path w="4545" h="2555" extrusionOk="0">
                      <a:moveTo>
                        <a:pt x="1781" y="0"/>
                      </a:moveTo>
                      <a:cubicBezTo>
                        <a:pt x="1633" y="0"/>
                        <a:pt x="1476" y="36"/>
                        <a:pt x="1355" y="105"/>
                      </a:cubicBezTo>
                      <a:lnTo>
                        <a:pt x="244" y="751"/>
                      </a:lnTo>
                      <a:cubicBezTo>
                        <a:pt x="24" y="877"/>
                        <a:pt x="0" y="1074"/>
                        <a:pt x="189" y="1184"/>
                      </a:cubicBezTo>
                      <a:lnTo>
                        <a:pt x="2442" y="2484"/>
                      </a:lnTo>
                      <a:cubicBezTo>
                        <a:pt x="2550" y="2531"/>
                        <a:pt x="2666" y="2554"/>
                        <a:pt x="2782" y="2554"/>
                      </a:cubicBezTo>
                      <a:cubicBezTo>
                        <a:pt x="2920" y="2554"/>
                        <a:pt x="3058" y="2521"/>
                        <a:pt x="3182" y="2452"/>
                      </a:cubicBezTo>
                      <a:lnTo>
                        <a:pt x="4300" y="1807"/>
                      </a:lnTo>
                      <a:cubicBezTo>
                        <a:pt x="4521" y="1681"/>
                        <a:pt x="4545" y="1484"/>
                        <a:pt x="4356" y="1373"/>
                      </a:cubicBezTo>
                      <a:lnTo>
                        <a:pt x="2103" y="74"/>
                      </a:lnTo>
                      <a:cubicBezTo>
                        <a:pt x="2018" y="24"/>
                        <a:pt x="1903" y="0"/>
                        <a:pt x="1781"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5305650" y="2449050"/>
                  <a:ext cx="113825" cy="63875"/>
                </a:xfrm>
                <a:custGeom>
                  <a:avLst/>
                  <a:gdLst/>
                  <a:ahLst/>
                  <a:cxnLst/>
                  <a:rect l="l" t="t" r="r" b="b"/>
                  <a:pathLst>
                    <a:path w="4553" h="2555" extrusionOk="0">
                      <a:moveTo>
                        <a:pt x="1784" y="0"/>
                      </a:moveTo>
                      <a:cubicBezTo>
                        <a:pt x="1638" y="0"/>
                        <a:pt x="1483" y="34"/>
                        <a:pt x="1363" y="102"/>
                      </a:cubicBezTo>
                      <a:lnTo>
                        <a:pt x="245" y="748"/>
                      </a:lnTo>
                      <a:cubicBezTo>
                        <a:pt x="25" y="882"/>
                        <a:pt x="1" y="1071"/>
                        <a:pt x="198" y="1181"/>
                      </a:cubicBezTo>
                      <a:lnTo>
                        <a:pt x="2450" y="2481"/>
                      </a:lnTo>
                      <a:cubicBezTo>
                        <a:pt x="2535" y="2531"/>
                        <a:pt x="2649" y="2555"/>
                        <a:pt x="2769" y="2555"/>
                      </a:cubicBezTo>
                      <a:cubicBezTo>
                        <a:pt x="2915" y="2555"/>
                        <a:pt x="3069" y="2519"/>
                        <a:pt x="3191" y="2449"/>
                      </a:cubicBezTo>
                      <a:lnTo>
                        <a:pt x="4309" y="1804"/>
                      </a:lnTo>
                      <a:cubicBezTo>
                        <a:pt x="4529" y="1678"/>
                        <a:pt x="4553" y="1489"/>
                        <a:pt x="4364" y="1378"/>
                      </a:cubicBezTo>
                      <a:lnTo>
                        <a:pt x="2112" y="71"/>
                      </a:lnTo>
                      <a:cubicBezTo>
                        <a:pt x="2025" y="24"/>
                        <a:pt x="1908" y="0"/>
                        <a:pt x="1784"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p:nvPr/>
              </p:nvSpPr>
              <p:spPr>
                <a:xfrm>
                  <a:off x="5412575" y="2510800"/>
                  <a:ext cx="113625" cy="63825"/>
                </a:xfrm>
                <a:custGeom>
                  <a:avLst/>
                  <a:gdLst/>
                  <a:ahLst/>
                  <a:cxnLst/>
                  <a:rect l="l" t="t" r="r" b="b"/>
                  <a:pathLst>
                    <a:path w="4545" h="2553" extrusionOk="0">
                      <a:moveTo>
                        <a:pt x="1785" y="0"/>
                      </a:moveTo>
                      <a:cubicBezTo>
                        <a:pt x="1639" y="0"/>
                        <a:pt x="1484" y="36"/>
                        <a:pt x="1363" y="105"/>
                      </a:cubicBezTo>
                      <a:lnTo>
                        <a:pt x="245" y="751"/>
                      </a:lnTo>
                      <a:cubicBezTo>
                        <a:pt x="24" y="877"/>
                        <a:pt x="0" y="1066"/>
                        <a:pt x="189" y="1177"/>
                      </a:cubicBezTo>
                      <a:lnTo>
                        <a:pt x="2442" y="2476"/>
                      </a:lnTo>
                      <a:cubicBezTo>
                        <a:pt x="2550" y="2527"/>
                        <a:pt x="2667" y="2552"/>
                        <a:pt x="2784" y="2552"/>
                      </a:cubicBezTo>
                      <a:cubicBezTo>
                        <a:pt x="2921" y="2552"/>
                        <a:pt x="3059" y="2517"/>
                        <a:pt x="3182" y="2444"/>
                      </a:cubicBezTo>
                      <a:lnTo>
                        <a:pt x="4300" y="1799"/>
                      </a:lnTo>
                      <a:cubicBezTo>
                        <a:pt x="4529" y="1673"/>
                        <a:pt x="4545" y="1484"/>
                        <a:pt x="4356" y="1373"/>
                      </a:cubicBezTo>
                      <a:lnTo>
                        <a:pt x="2103" y="74"/>
                      </a:lnTo>
                      <a:cubicBezTo>
                        <a:pt x="2018" y="24"/>
                        <a:pt x="1904" y="0"/>
                        <a:pt x="1785"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4372600" y="1998225"/>
                  <a:ext cx="117375" cy="66850"/>
                </a:xfrm>
                <a:custGeom>
                  <a:avLst/>
                  <a:gdLst/>
                  <a:ahLst/>
                  <a:cxnLst/>
                  <a:rect l="l" t="t" r="r" b="b"/>
                  <a:pathLst>
                    <a:path w="4695" h="2674" extrusionOk="0">
                      <a:moveTo>
                        <a:pt x="1840" y="1"/>
                      </a:moveTo>
                      <a:cubicBezTo>
                        <a:pt x="1768" y="1"/>
                        <a:pt x="1696" y="19"/>
                        <a:pt x="1631" y="53"/>
                      </a:cubicBezTo>
                      <a:lnTo>
                        <a:pt x="127" y="919"/>
                      </a:lnTo>
                      <a:cubicBezTo>
                        <a:pt x="8" y="990"/>
                        <a:pt x="1" y="1085"/>
                        <a:pt x="95" y="1148"/>
                      </a:cubicBezTo>
                      <a:lnTo>
                        <a:pt x="2678" y="2636"/>
                      </a:lnTo>
                      <a:cubicBezTo>
                        <a:pt x="2735" y="2661"/>
                        <a:pt x="2795" y="2673"/>
                        <a:pt x="2855" y="2673"/>
                      </a:cubicBezTo>
                      <a:cubicBezTo>
                        <a:pt x="2929" y="2673"/>
                        <a:pt x="3003" y="2655"/>
                        <a:pt x="3072" y="2621"/>
                      </a:cubicBezTo>
                      <a:lnTo>
                        <a:pt x="4568" y="1754"/>
                      </a:lnTo>
                      <a:cubicBezTo>
                        <a:pt x="4686" y="1691"/>
                        <a:pt x="4694" y="1589"/>
                        <a:pt x="4600" y="1534"/>
                      </a:cubicBezTo>
                      <a:lnTo>
                        <a:pt x="2017" y="37"/>
                      </a:lnTo>
                      <a:cubicBezTo>
                        <a:pt x="1960" y="13"/>
                        <a:pt x="1900" y="1"/>
                        <a:pt x="1840"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4307225" y="2036700"/>
                  <a:ext cx="162075" cy="92450"/>
                </a:xfrm>
                <a:custGeom>
                  <a:avLst/>
                  <a:gdLst/>
                  <a:ahLst/>
                  <a:cxnLst/>
                  <a:rect l="l" t="t" r="r" b="b"/>
                  <a:pathLst>
                    <a:path w="6483" h="3698" extrusionOk="0">
                      <a:moveTo>
                        <a:pt x="1824" y="0"/>
                      </a:moveTo>
                      <a:cubicBezTo>
                        <a:pt x="1735" y="0"/>
                        <a:pt x="1647" y="22"/>
                        <a:pt x="1568" y="66"/>
                      </a:cubicBezTo>
                      <a:lnTo>
                        <a:pt x="150" y="885"/>
                      </a:lnTo>
                      <a:cubicBezTo>
                        <a:pt x="17" y="963"/>
                        <a:pt x="1" y="1082"/>
                        <a:pt x="111" y="1152"/>
                      </a:cubicBezTo>
                      <a:lnTo>
                        <a:pt x="4443" y="3649"/>
                      </a:lnTo>
                      <a:cubicBezTo>
                        <a:pt x="4512" y="3682"/>
                        <a:pt x="4586" y="3698"/>
                        <a:pt x="4659" y="3698"/>
                      </a:cubicBezTo>
                      <a:cubicBezTo>
                        <a:pt x="4745" y="3698"/>
                        <a:pt x="4831" y="3676"/>
                        <a:pt x="4907" y="3633"/>
                      </a:cubicBezTo>
                      <a:lnTo>
                        <a:pt x="6333" y="2806"/>
                      </a:lnTo>
                      <a:cubicBezTo>
                        <a:pt x="6459" y="2728"/>
                        <a:pt x="6482" y="2609"/>
                        <a:pt x="6364" y="2546"/>
                      </a:cubicBezTo>
                      <a:lnTo>
                        <a:pt x="2033" y="42"/>
                      </a:lnTo>
                      <a:cubicBezTo>
                        <a:pt x="1966" y="14"/>
                        <a:pt x="1895" y="0"/>
                        <a:pt x="1824"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4241475" y="2074525"/>
                  <a:ext cx="175250" cy="100100"/>
                </a:xfrm>
                <a:custGeom>
                  <a:avLst/>
                  <a:gdLst/>
                  <a:ahLst/>
                  <a:cxnLst/>
                  <a:rect l="l" t="t" r="r" b="b"/>
                  <a:pathLst>
                    <a:path w="7010" h="4004" extrusionOk="0">
                      <a:moveTo>
                        <a:pt x="1815" y="0"/>
                      </a:moveTo>
                      <a:cubicBezTo>
                        <a:pt x="1728" y="0"/>
                        <a:pt x="1640" y="22"/>
                        <a:pt x="1560" y="65"/>
                      </a:cubicBezTo>
                      <a:lnTo>
                        <a:pt x="158" y="876"/>
                      </a:lnTo>
                      <a:cubicBezTo>
                        <a:pt x="16" y="963"/>
                        <a:pt x="0" y="1081"/>
                        <a:pt x="118" y="1152"/>
                      </a:cubicBezTo>
                      <a:lnTo>
                        <a:pt x="4978" y="3955"/>
                      </a:lnTo>
                      <a:cubicBezTo>
                        <a:pt x="5045" y="3987"/>
                        <a:pt x="5117" y="4003"/>
                        <a:pt x="5190" y="4003"/>
                      </a:cubicBezTo>
                      <a:cubicBezTo>
                        <a:pt x="5279" y="4003"/>
                        <a:pt x="5368" y="3979"/>
                        <a:pt x="5450" y="3932"/>
                      </a:cubicBezTo>
                      <a:lnTo>
                        <a:pt x="6852" y="3120"/>
                      </a:lnTo>
                      <a:cubicBezTo>
                        <a:pt x="6994" y="3050"/>
                        <a:pt x="7010" y="2916"/>
                        <a:pt x="6892" y="2853"/>
                      </a:cubicBezTo>
                      <a:lnTo>
                        <a:pt x="2032" y="49"/>
                      </a:lnTo>
                      <a:cubicBezTo>
                        <a:pt x="1963" y="16"/>
                        <a:pt x="1889" y="0"/>
                        <a:pt x="1815"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p:nvPr/>
              </p:nvSpPr>
              <p:spPr>
                <a:xfrm>
                  <a:off x="5334200" y="2553450"/>
                  <a:ext cx="117375" cy="66850"/>
                </a:xfrm>
                <a:custGeom>
                  <a:avLst/>
                  <a:gdLst/>
                  <a:ahLst/>
                  <a:cxnLst/>
                  <a:rect l="l" t="t" r="r" b="b"/>
                  <a:pathLst>
                    <a:path w="4695" h="2674" extrusionOk="0">
                      <a:moveTo>
                        <a:pt x="1840" y="1"/>
                      </a:moveTo>
                      <a:cubicBezTo>
                        <a:pt x="1767" y="1"/>
                        <a:pt x="1693" y="19"/>
                        <a:pt x="1623" y="53"/>
                      </a:cubicBezTo>
                      <a:lnTo>
                        <a:pt x="127" y="920"/>
                      </a:lnTo>
                      <a:cubicBezTo>
                        <a:pt x="17" y="990"/>
                        <a:pt x="1" y="1085"/>
                        <a:pt x="103" y="1140"/>
                      </a:cubicBezTo>
                      <a:lnTo>
                        <a:pt x="2679" y="2636"/>
                      </a:lnTo>
                      <a:cubicBezTo>
                        <a:pt x="2735" y="2661"/>
                        <a:pt x="2795" y="2673"/>
                        <a:pt x="2855" y="2673"/>
                      </a:cubicBezTo>
                      <a:cubicBezTo>
                        <a:pt x="2929" y="2673"/>
                        <a:pt x="3003" y="2655"/>
                        <a:pt x="3072" y="2621"/>
                      </a:cubicBezTo>
                      <a:lnTo>
                        <a:pt x="4569" y="1754"/>
                      </a:lnTo>
                      <a:cubicBezTo>
                        <a:pt x="4687" y="1684"/>
                        <a:pt x="4695" y="1589"/>
                        <a:pt x="4600" y="1526"/>
                      </a:cubicBezTo>
                      <a:lnTo>
                        <a:pt x="2017" y="38"/>
                      </a:lnTo>
                      <a:cubicBezTo>
                        <a:pt x="1960" y="13"/>
                        <a:pt x="1900" y="1"/>
                        <a:pt x="1840"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a:off x="5223350" y="2565525"/>
                  <a:ext cx="162275" cy="92475"/>
                </a:xfrm>
                <a:custGeom>
                  <a:avLst/>
                  <a:gdLst/>
                  <a:ahLst/>
                  <a:cxnLst/>
                  <a:rect l="l" t="t" r="r" b="b"/>
                  <a:pathLst>
                    <a:path w="6491" h="3699" extrusionOk="0">
                      <a:moveTo>
                        <a:pt x="1832" y="1"/>
                      </a:moveTo>
                      <a:cubicBezTo>
                        <a:pt x="1743" y="1"/>
                        <a:pt x="1655" y="23"/>
                        <a:pt x="1576" y="66"/>
                      </a:cubicBezTo>
                      <a:lnTo>
                        <a:pt x="158" y="886"/>
                      </a:lnTo>
                      <a:cubicBezTo>
                        <a:pt x="17" y="964"/>
                        <a:pt x="1" y="1082"/>
                        <a:pt x="119" y="1153"/>
                      </a:cubicBezTo>
                      <a:lnTo>
                        <a:pt x="4451" y="3650"/>
                      </a:lnTo>
                      <a:cubicBezTo>
                        <a:pt x="4520" y="3682"/>
                        <a:pt x="4593" y="3698"/>
                        <a:pt x="4667" y="3698"/>
                      </a:cubicBezTo>
                      <a:cubicBezTo>
                        <a:pt x="4753" y="3698"/>
                        <a:pt x="4839" y="3677"/>
                        <a:pt x="4915" y="3634"/>
                      </a:cubicBezTo>
                      <a:lnTo>
                        <a:pt x="6333" y="2807"/>
                      </a:lnTo>
                      <a:cubicBezTo>
                        <a:pt x="6475" y="2736"/>
                        <a:pt x="6490" y="2610"/>
                        <a:pt x="6372" y="2547"/>
                      </a:cubicBezTo>
                      <a:lnTo>
                        <a:pt x="2041" y="43"/>
                      </a:lnTo>
                      <a:cubicBezTo>
                        <a:pt x="1974" y="15"/>
                        <a:pt x="1903" y="1"/>
                        <a:pt x="1832"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a:off x="5144400" y="2595850"/>
                  <a:ext cx="175275" cy="99975"/>
                </a:xfrm>
                <a:custGeom>
                  <a:avLst/>
                  <a:gdLst/>
                  <a:ahLst/>
                  <a:cxnLst/>
                  <a:rect l="l" t="t" r="r" b="b"/>
                  <a:pathLst>
                    <a:path w="7011" h="3999" extrusionOk="0">
                      <a:moveTo>
                        <a:pt x="1821" y="1"/>
                      </a:moveTo>
                      <a:cubicBezTo>
                        <a:pt x="1730" y="1"/>
                        <a:pt x="1639" y="23"/>
                        <a:pt x="1560" y="66"/>
                      </a:cubicBezTo>
                      <a:lnTo>
                        <a:pt x="150" y="877"/>
                      </a:lnTo>
                      <a:cubicBezTo>
                        <a:pt x="9" y="956"/>
                        <a:pt x="1" y="1082"/>
                        <a:pt x="119" y="1153"/>
                      </a:cubicBezTo>
                      <a:lnTo>
                        <a:pt x="4970" y="3957"/>
                      </a:lnTo>
                      <a:cubicBezTo>
                        <a:pt x="5037" y="3985"/>
                        <a:pt x="5110" y="3999"/>
                        <a:pt x="5182" y="3999"/>
                      </a:cubicBezTo>
                      <a:cubicBezTo>
                        <a:pt x="5273" y="3999"/>
                        <a:pt x="5364" y="3977"/>
                        <a:pt x="5443" y="3933"/>
                      </a:cubicBezTo>
                      <a:lnTo>
                        <a:pt x="6853" y="3122"/>
                      </a:lnTo>
                      <a:cubicBezTo>
                        <a:pt x="6994" y="3043"/>
                        <a:pt x="7010" y="2917"/>
                        <a:pt x="6884" y="2846"/>
                      </a:cubicBezTo>
                      <a:lnTo>
                        <a:pt x="2033" y="43"/>
                      </a:lnTo>
                      <a:cubicBezTo>
                        <a:pt x="1966" y="15"/>
                        <a:pt x="1893" y="1"/>
                        <a:pt x="1821"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p:nvPr/>
              </p:nvSpPr>
              <p:spPr>
                <a:xfrm>
                  <a:off x="4175125" y="2112025"/>
                  <a:ext cx="117750" cy="67050"/>
                </a:xfrm>
                <a:custGeom>
                  <a:avLst/>
                  <a:gdLst/>
                  <a:ahLst/>
                  <a:cxnLst/>
                  <a:rect l="l" t="t" r="r" b="b"/>
                  <a:pathLst>
                    <a:path w="4710" h="2682" extrusionOk="0">
                      <a:moveTo>
                        <a:pt x="1843" y="1"/>
                      </a:moveTo>
                      <a:cubicBezTo>
                        <a:pt x="1775" y="1"/>
                        <a:pt x="1707" y="19"/>
                        <a:pt x="1646" y="53"/>
                      </a:cubicBezTo>
                      <a:lnTo>
                        <a:pt x="118" y="935"/>
                      </a:lnTo>
                      <a:cubicBezTo>
                        <a:pt x="8" y="998"/>
                        <a:pt x="0" y="1093"/>
                        <a:pt x="95" y="1148"/>
                      </a:cubicBezTo>
                      <a:lnTo>
                        <a:pt x="2694" y="2644"/>
                      </a:lnTo>
                      <a:cubicBezTo>
                        <a:pt x="2749" y="2670"/>
                        <a:pt x="2807" y="2682"/>
                        <a:pt x="2865" y="2682"/>
                      </a:cubicBezTo>
                      <a:cubicBezTo>
                        <a:pt x="2933" y="2682"/>
                        <a:pt x="3001" y="2666"/>
                        <a:pt x="3064" y="2636"/>
                      </a:cubicBezTo>
                      <a:lnTo>
                        <a:pt x="4584" y="1754"/>
                      </a:lnTo>
                      <a:cubicBezTo>
                        <a:pt x="4694" y="1691"/>
                        <a:pt x="4710" y="1597"/>
                        <a:pt x="4615" y="1542"/>
                      </a:cubicBezTo>
                      <a:lnTo>
                        <a:pt x="2009" y="37"/>
                      </a:lnTo>
                      <a:cubicBezTo>
                        <a:pt x="1955" y="13"/>
                        <a:pt x="1899" y="1"/>
                        <a:pt x="1843"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6"/>
                <p:cNvSpPr/>
                <p:nvPr/>
              </p:nvSpPr>
              <p:spPr>
                <a:xfrm>
                  <a:off x="4260775" y="2161525"/>
                  <a:ext cx="117750" cy="67075"/>
                </a:xfrm>
                <a:custGeom>
                  <a:avLst/>
                  <a:gdLst/>
                  <a:ahLst/>
                  <a:cxnLst/>
                  <a:rect l="l" t="t" r="r" b="b"/>
                  <a:pathLst>
                    <a:path w="4710" h="2683" extrusionOk="0">
                      <a:moveTo>
                        <a:pt x="1838" y="1"/>
                      </a:moveTo>
                      <a:cubicBezTo>
                        <a:pt x="1771" y="1"/>
                        <a:pt x="1705" y="16"/>
                        <a:pt x="1646" y="50"/>
                      </a:cubicBezTo>
                      <a:lnTo>
                        <a:pt x="118" y="932"/>
                      </a:lnTo>
                      <a:cubicBezTo>
                        <a:pt x="16" y="995"/>
                        <a:pt x="0" y="1090"/>
                        <a:pt x="95" y="1145"/>
                      </a:cubicBezTo>
                      <a:lnTo>
                        <a:pt x="2701" y="2649"/>
                      </a:lnTo>
                      <a:cubicBezTo>
                        <a:pt x="2756" y="2671"/>
                        <a:pt x="2815" y="2683"/>
                        <a:pt x="2872" y="2683"/>
                      </a:cubicBezTo>
                      <a:cubicBezTo>
                        <a:pt x="2939" y="2683"/>
                        <a:pt x="3005" y="2667"/>
                        <a:pt x="3064" y="2633"/>
                      </a:cubicBezTo>
                      <a:lnTo>
                        <a:pt x="4592" y="1751"/>
                      </a:lnTo>
                      <a:cubicBezTo>
                        <a:pt x="4694" y="1688"/>
                        <a:pt x="4710" y="1594"/>
                        <a:pt x="4615" y="1538"/>
                      </a:cubicBezTo>
                      <a:lnTo>
                        <a:pt x="2008" y="34"/>
                      </a:lnTo>
                      <a:cubicBezTo>
                        <a:pt x="1954" y="12"/>
                        <a:pt x="1895" y="1"/>
                        <a:pt x="1838"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4346425" y="2211075"/>
                  <a:ext cx="117750" cy="67025"/>
                </a:xfrm>
                <a:custGeom>
                  <a:avLst/>
                  <a:gdLst/>
                  <a:ahLst/>
                  <a:cxnLst/>
                  <a:rect l="l" t="t" r="r" b="b"/>
                  <a:pathLst>
                    <a:path w="4710" h="2681" extrusionOk="0">
                      <a:moveTo>
                        <a:pt x="1850" y="0"/>
                      </a:moveTo>
                      <a:cubicBezTo>
                        <a:pt x="1781" y="0"/>
                        <a:pt x="1711" y="18"/>
                        <a:pt x="1646" y="53"/>
                      </a:cubicBezTo>
                      <a:lnTo>
                        <a:pt x="126" y="927"/>
                      </a:lnTo>
                      <a:cubicBezTo>
                        <a:pt x="16" y="990"/>
                        <a:pt x="0" y="1084"/>
                        <a:pt x="95" y="1139"/>
                      </a:cubicBezTo>
                      <a:lnTo>
                        <a:pt x="2701" y="2644"/>
                      </a:lnTo>
                      <a:cubicBezTo>
                        <a:pt x="2755" y="2669"/>
                        <a:pt x="2811" y="2681"/>
                        <a:pt x="2867" y="2681"/>
                      </a:cubicBezTo>
                      <a:cubicBezTo>
                        <a:pt x="2935" y="2681"/>
                        <a:pt x="3003" y="2663"/>
                        <a:pt x="3064" y="2628"/>
                      </a:cubicBezTo>
                      <a:lnTo>
                        <a:pt x="4592" y="1746"/>
                      </a:lnTo>
                      <a:cubicBezTo>
                        <a:pt x="4702" y="1691"/>
                        <a:pt x="4710" y="1588"/>
                        <a:pt x="4615" y="1541"/>
                      </a:cubicBezTo>
                      <a:lnTo>
                        <a:pt x="2016" y="37"/>
                      </a:lnTo>
                      <a:cubicBezTo>
                        <a:pt x="1963" y="12"/>
                        <a:pt x="1907" y="0"/>
                        <a:pt x="1850"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4390725" y="2160750"/>
                  <a:ext cx="97675" cy="55225"/>
                </a:xfrm>
                <a:custGeom>
                  <a:avLst/>
                  <a:gdLst/>
                  <a:ahLst/>
                  <a:cxnLst/>
                  <a:rect l="l" t="t" r="r" b="b"/>
                  <a:pathLst>
                    <a:path w="3907" h="2209" extrusionOk="0">
                      <a:moveTo>
                        <a:pt x="1817" y="1"/>
                      </a:moveTo>
                      <a:cubicBezTo>
                        <a:pt x="1729" y="1"/>
                        <a:pt x="1644" y="23"/>
                        <a:pt x="1567" y="65"/>
                      </a:cubicBezTo>
                      <a:lnTo>
                        <a:pt x="158" y="876"/>
                      </a:lnTo>
                      <a:cubicBezTo>
                        <a:pt x="16" y="955"/>
                        <a:pt x="0" y="1081"/>
                        <a:pt x="126" y="1152"/>
                      </a:cubicBezTo>
                      <a:lnTo>
                        <a:pt x="1867" y="2160"/>
                      </a:lnTo>
                      <a:cubicBezTo>
                        <a:pt x="1939" y="2193"/>
                        <a:pt x="2015" y="2209"/>
                        <a:pt x="2090" y="2209"/>
                      </a:cubicBezTo>
                      <a:cubicBezTo>
                        <a:pt x="2177" y="2209"/>
                        <a:pt x="2263" y="2187"/>
                        <a:pt x="2339" y="2144"/>
                      </a:cubicBezTo>
                      <a:lnTo>
                        <a:pt x="3749" y="1325"/>
                      </a:lnTo>
                      <a:cubicBezTo>
                        <a:pt x="3891" y="1254"/>
                        <a:pt x="3906" y="1128"/>
                        <a:pt x="3780" y="1058"/>
                      </a:cubicBezTo>
                      <a:lnTo>
                        <a:pt x="2040" y="50"/>
                      </a:lnTo>
                      <a:cubicBezTo>
                        <a:pt x="1967" y="17"/>
                        <a:pt x="1891" y="1"/>
                        <a:pt x="1817"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4459225" y="2200325"/>
                  <a:ext cx="97700" cy="55200"/>
                </a:xfrm>
                <a:custGeom>
                  <a:avLst/>
                  <a:gdLst/>
                  <a:ahLst/>
                  <a:cxnLst/>
                  <a:rect l="l" t="t" r="r" b="b"/>
                  <a:pathLst>
                    <a:path w="3908" h="2208" extrusionOk="0">
                      <a:moveTo>
                        <a:pt x="1815" y="1"/>
                      </a:moveTo>
                      <a:cubicBezTo>
                        <a:pt x="1728" y="1"/>
                        <a:pt x="1641" y="23"/>
                        <a:pt x="1560" y="65"/>
                      </a:cubicBezTo>
                      <a:lnTo>
                        <a:pt x="158" y="876"/>
                      </a:lnTo>
                      <a:cubicBezTo>
                        <a:pt x="17" y="955"/>
                        <a:pt x="1" y="1081"/>
                        <a:pt x="119" y="1152"/>
                      </a:cubicBezTo>
                      <a:lnTo>
                        <a:pt x="1867" y="2160"/>
                      </a:lnTo>
                      <a:cubicBezTo>
                        <a:pt x="1935" y="2192"/>
                        <a:pt x="2008" y="2208"/>
                        <a:pt x="2082" y="2208"/>
                      </a:cubicBezTo>
                      <a:cubicBezTo>
                        <a:pt x="2172" y="2208"/>
                        <a:pt x="2262" y="2184"/>
                        <a:pt x="2340" y="2137"/>
                      </a:cubicBezTo>
                      <a:lnTo>
                        <a:pt x="3750" y="1325"/>
                      </a:lnTo>
                      <a:cubicBezTo>
                        <a:pt x="3891" y="1254"/>
                        <a:pt x="3907" y="1121"/>
                        <a:pt x="3781" y="1058"/>
                      </a:cubicBezTo>
                      <a:lnTo>
                        <a:pt x="2033" y="49"/>
                      </a:lnTo>
                      <a:cubicBezTo>
                        <a:pt x="1964" y="17"/>
                        <a:pt x="1890" y="1"/>
                        <a:pt x="1815"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4527750" y="2239800"/>
                  <a:ext cx="97475" cy="55175"/>
                </a:xfrm>
                <a:custGeom>
                  <a:avLst/>
                  <a:gdLst/>
                  <a:ahLst/>
                  <a:cxnLst/>
                  <a:rect l="l" t="t" r="r" b="b"/>
                  <a:pathLst>
                    <a:path w="3899" h="2207" extrusionOk="0">
                      <a:moveTo>
                        <a:pt x="1815" y="1"/>
                      </a:moveTo>
                      <a:cubicBezTo>
                        <a:pt x="1728" y="1"/>
                        <a:pt x="1641" y="22"/>
                        <a:pt x="1560" y="69"/>
                      </a:cubicBezTo>
                      <a:lnTo>
                        <a:pt x="150" y="880"/>
                      </a:lnTo>
                      <a:cubicBezTo>
                        <a:pt x="16" y="959"/>
                        <a:pt x="0" y="1085"/>
                        <a:pt x="119" y="1156"/>
                      </a:cubicBezTo>
                      <a:lnTo>
                        <a:pt x="1867" y="2164"/>
                      </a:lnTo>
                      <a:cubicBezTo>
                        <a:pt x="1933" y="2192"/>
                        <a:pt x="2005" y="2206"/>
                        <a:pt x="2076" y="2206"/>
                      </a:cubicBezTo>
                      <a:cubicBezTo>
                        <a:pt x="2166" y="2206"/>
                        <a:pt x="2256" y="2184"/>
                        <a:pt x="2340" y="2141"/>
                      </a:cubicBezTo>
                      <a:lnTo>
                        <a:pt x="3749" y="1329"/>
                      </a:lnTo>
                      <a:cubicBezTo>
                        <a:pt x="3883" y="1251"/>
                        <a:pt x="3899" y="1125"/>
                        <a:pt x="3781" y="1054"/>
                      </a:cubicBezTo>
                      <a:lnTo>
                        <a:pt x="2032" y="46"/>
                      </a:lnTo>
                      <a:cubicBezTo>
                        <a:pt x="1963" y="17"/>
                        <a:pt x="1890" y="1"/>
                        <a:pt x="1815"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4596275" y="2279300"/>
                  <a:ext cx="97475" cy="55200"/>
                </a:xfrm>
                <a:custGeom>
                  <a:avLst/>
                  <a:gdLst/>
                  <a:ahLst/>
                  <a:cxnLst/>
                  <a:rect l="l" t="t" r="r" b="b"/>
                  <a:pathLst>
                    <a:path w="3899" h="2208" extrusionOk="0">
                      <a:moveTo>
                        <a:pt x="1820" y="1"/>
                      </a:moveTo>
                      <a:cubicBezTo>
                        <a:pt x="1731" y="1"/>
                        <a:pt x="1642" y="25"/>
                        <a:pt x="1560" y="72"/>
                      </a:cubicBezTo>
                      <a:lnTo>
                        <a:pt x="150" y="883"/>
                      </a:lnTo>
                      <a:cubicBezTo>
                        <a:pt x="16" y="962"/>
                        <a:pt x="0" y="1088"/>
                        <a:pt x="118" y="1159"/>
                      </a:cubicBezTo>
                      <a:lnTo>
                        <a:pt x="1867" y="2159"/>
                      </a:lnTo>
                      <a:cubicBezTo>
                        <a:pt x="1936" y="2192"/>
                        <a:pt x="2010" y="2208"/>
                        <a:pt x="2084" y="2208"/>
                      </a:cubicBezTo>
                      <a:cubicBezTo>
                        <a:pt x="2171" y="2208"/>
                        <a:pt x="2259" y="2186"/>
                        <a:pt x="2339" y="2144"/>
                      </a:cubicBezTo>
                      <a:lnTo>
                        <a:pt x="3749" y="1332"/>
                      </a:lnTo>
                      <a:cubicBezTo>
                        <a:pt x="3883" y="1254"/>
                        <a:pt x="3899" y="1128"/>
                        <a:pt x="3780" y="1057"/>
                      </a:cubicBezTo>
                      <a:lnTo>
                        <a:pt x="2032" y="49"/>
                      </a:lnTo>
                      <a:cubicBezTo>
                        <a:pt x="1965" y="17"/>
                        <a:pt x="1893" y="1"/>
                        <a:pt x="1820"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4664600" y="2318875"/>
                  <a:ext cx="97675" cy="55200"/>
                </a:xfrm>
                <a:custGeom>
                  <a:avLst/>
                  <a:gdLst/>
                  <a:ahLst/>
                  <a:cxnLst/>
                  <a:rect l="l" t="t" r="r" b="b"/>
                  <a:pathLst>
                    <a:path w="3907" h="2208" extrusionOk="0">
                      <a:moveTo>
                        <a:pt x="1820" y="0"/>
                      </a:moveTo>
                      <a:cubicBezTo>
                        <a:pt x="1732" y="0"/>
                        <a:pt x="1644" y="22"/>
                        <a:pt x="1567" y="64"/>
                      </a:cubicBezTo>
                      <a:lnTo>
                        <a:pt x="158" y="883"/>
                      </a:lnTo>
                      <a:cubicBezTo>
                        <a:pt x="16" y="954"/>
                        <a:pt x="0" y="1080"/>
                        <a:pt x="126" y="1151"/>
                      </a:cubicBezTo>
                      <a:lnTo>
                        <a:pt x="1867" y="2159"/>
                      </a:lnTo>
                      <a:cubicBezTo>
                        <a:pt x="1939" y="2192"/>
                        <a:pt x="2015" y="2208"/>
                        <a:pt x="2090" y="2208"/>
                      </a:cubicBezTo>
                      <a:cubicBezTo>
                        <a:pt x="2177" y="2208"/>
                        <a:pt x="2263" y="2186"/>
                        <a:pt x="2339" y="2144"/>
                      </a:cubicBezTo>
                      <a:lnTo>
                        <a:pt x="3749" y="1332"/>
                      </a:lnTo>
                      <a:cubicBezTo>
                        <a:pt x="3891" y="1254"/>
                        <a:pt x="3906" y="1128"/>
                        <a:pt x="3788" y="1057"/>
                      </a:cubicBezTo>
                      <a:lnTo>
                        <a:pt x="2040" y="49"/>
                      </a:lnTo>
                      <a:cubicBezTo>
                        <a:pt x="1971" y="16"/>
                        <a:pt x="1895" y="0"/>
                        <a:pt x="1820"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4733100" y="2358450"/>
                  <a:ext cx="97675" cy="55200"/>
                </a:xfrm>
                <a:custGeom>
                  <a:avLst/>
                  <a:gdLst/>
                  <a:ahLst/>
                  <a:cxnLst/>
                  <a:rect l="l" t="t" r="r" b="b"/>
                  <a:pathLst>
                    <a:path w="3907" h="2208" extrusionOk="0">
                      <a:moveTo>
                        <a:pt x="1817" y="0"/>
                      </a:moveTo>
                      <a:cubicBezTo>
                        <a:pt x="1728" y="0"/>
                        <a:pt x="1641" y="22"/>
                        <a:pt x="1560" y="64"/>
                      </a:cubicBezTo>
                      <a:lnTo>
                        <a:pt x="158" y="876"/>
                      </a:lnTo>
                      <a:cubicBezTo>
                        <a:pt x="16" y="954"/>
                        <a:pt x="1" y="1080"/>
                        <a:pt x="119" y="1151"/>
                      </a:cubicBezTo>
                      <a:lnTo>
                        <a:pt x="1867" y="2159"/>
                      </a:lnTo>
                      <a:cubicBezTo>
                        <a:pt x="1936" y="2192"/>
                        <a:pt x="2012" y="2208"/>
                        <a:pt x="2087" y="2208"/>
                      </a:cubicBezTo>
                      <a:cubicBezTo>
                        <a:pt x="2175" y="2208"/>
                        <a:pt x="2263" y="2186"/>
                        <a:pt x="2340" y="2143"/>
                      </a:cubicBezTo>
                      <a:lnTo>
                        <a:pt x="3749" y="1324"/>
                      </a:lnTo>
                      <a:cubicBezTo>
                        <a:pt x="3891" y="1254"/>
                        <a:pt x="3907" y="1128"/>
                        <a:pt x="3781" y="1057"/>
                      </a:cubicBezTo>
                      <a:lnTo>
                        <a:pt x="2040" y="49"/>
                      </a:lnTo>
                      <a:cubicBezTo>
                        <a:pt x="1968" y="16"/>
                        <a:pt x="1892" y="0"/>
                        <a:pt x="1817"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a:off x="4801625" y="2397975"/>
                  <a:ext cx="97475" cy="55150"/>
                </a:xfrm>
                <a:custGeom>
                  <a:avLst/>
                  <a:gdLst/>
                  <a:ahLst/>
                  <a:cxnLst/>
                  <a:rect l="l" t="t" r="r" b="b"/>
                  <a:pathLst>
                    <a:path w="3899" h="2206" extrusionOk="0">
                      <a:moveTo>
                        <a:pt x="1823" y="1"/>
                      </a:moveTo>
                      <a:cubicBezTo>
                        <a:pt x="1733" y="1"/>
                        <a:pt x="1643" y="23"/>
                        <a:pt x="1560" y="66"/>
                      </a:cubicBezTo>
                      <a:lnTo>
                        <a:pt x="158" y="878"/>
                      </a:lnTo>
                      <a:cubicBezTo>
                        <a:pt x="16" y="956"/>
                        <a:pt x="0" y="1082"/>
                        <a:pt x="119" y="1153"/>
                      </a:cubicBezTo>
                      <a:lnTo>
                        <a:pt x="1867" y="2161"/>
                      </a:lnTo>
                      <a:cubicBezTo>
                        <a:pt x="1936" y="2190"/>
                        <a:pt x="2010" y="2206"/>
                        <a:pt x="2084" y="2206"/>
                      </a:cubicBezTo>
                      <a:cubicBezTo>
                        <a:pt x="2171" y="2206"/>
                        <a:pt x="2259" y="2184"/>
                        <a:pt x="2339" y="2138"/>
                      </a:cubicBezTo>
                      <a:lnTo>
                        <a:pt x="3749" y="1326"/>
                      </a:lnTo>
                      <a:cubicBezTo>
                        <a:pt x="3883" y="1248"/>
                        <a:pt x="3899" y="1122"/>
                        <a:pt x="3781" y="1051"/>
                      </a:cubicBezTo>
                      <a:lnTo>
                        <a:pt x="2032" y="43"/>
                      </a:lnTo>
                      <a:cubicBezTo>
                        <a:pt x="1966" y="15"/>
                        <a:pt x="1895" y="1"/>
                        <a:pt x="1823"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4869950" y="2437400"/>
                  <a:ext cx="97675" cy="55250"/>
                </a:xfrm>
                <a:custGeom>
                  <a:avLst/>
                  <a:gdLst/>
                  <a:ahLst/>
                  <a:cxnLst/>
                  <a:rect l="l" t="t" r="r" b="b"/>
                  <a:pathLst>
                    <a:path w="3907" h="2210" extrusionOk="0">
                      <a:moveTo>
                        <a:pt x="1825" y="1"/>
                      </a:moveTo>
                      <a:cubicBezTo>
                        <a:pt x="1735" y="1"/>
                        <a:pt x="1645" y="25"/>
                        <a:pt x="1567" y="72"/>
                      </a:cubicBezTo>
                      <a:lnTo>
                        <a:pt x="158" y="884"/>
                      </a:lnTo>
                      <a:cubicBezTo>
                        <a:pt x="16" y="962"/>
                        <a:pt x="0" y="1088"/>
                        <a:pt x="126" y="1159"/>
                      </a:cubicBezTo>
                      <a:lnTo>
                        <a:pt x="1875" y="2167"/>
                      </a:lnTo>
                      <a:cubicBezTo>
                        <a:pt x="1941" y="2195"/>
                        <a:pt x="2012" y="2209"/>
                        <a:pt x="2084" y="2209"/>
                      </a:cubicBezTo>
                      <a:cubicBezTo>
                        <a:pt x="2174" y="2209"/>
                        <a:pt x="2264" y="2187"/>
                        <a:pt x="2347" y="2144"/>
                      </a:cubicBezTo>
                      <a:lnTo>
                        <a:pt x="3749" y="1332"/>
                      </a:lnTo>
                      <a:cubicBezTo>
                        <a:pt x="3891" y="1254"/>
                        <a:pt x="3907" y="1128"/>
                        <a:pt x="3788" y="1057"/>
                      </a:cubicBezTo>
                      <a:lnTo>
                        <a:pt x="2040" y="49"/>
                      </a:lnTo>
                      <a:cubicBezTo>
                        <a:pt x="1973" y="17"/>
                        <a:pt x="1899" y="1"/>
                        <a:pt x="1825"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6"/>
                <p:cNvSpPr/>
                <p:nvPr/>
              </p:nvSpPr>
              <p:spPr>
                <a:xfrm>
                  <a:off x="4938450" y="2476975"/>
                  <a:ext cx="97700" cy="55200"/>
                </a:xfrm>
                <a:custGeom>
                  <a:avLst/>
                  <a:gdLst/>
                  <a:ahLst/>
                  <a:cxnLst/>
                  <a:rect l="l" t="t" r="r" b="b"/>
                  <a:pathLst>
                    <a:path w="3908" h="2208" extrusionOk="0">
                      <a:moveTo>
                        <a:pt x="1826" y="1"/>
                      </a:moveTo>
                      <a:cubicBezTo>
                        <a:pt x="1736" y="1"/>
                        <a:pt x="1646" y="25"/>
                        <a:pt x="1568" y="72"/>
                      </a:cubicBezTo>
                      <a:lnTo>
                        <a:pt x="158" y="884"/>
                      </a:lnTo>
                      <a:cubicBezTo>
                        <a:pt x="17" y="954"/>
                        <a:pt x="1" y="1080"/>
                        <a:pt x="127" y="1151"/>
                      </a:cubicBezTo>
                      <a:lnTo>
                        <a:pt x="1867" y="2159"/>
                      </a:lnTo>
                      <a:cubicBezTo>
                        <a:pt x="1940" y="2192"/>
                        <a:pt x="2016" y="2208"/>
                        <a:pt x="2091" y="2208"/>
                      </a:cubicBezTo>
                      <a:cubicBezTo>
                        <a:pt x="2180" y="2208"/>
                        <a:pt x="2267" y="2186"/>
                        <a:pt x="2348" y="2144"/>
                      </a:cubicBezTo>
                      <a:lnTo>
                        <a:pt x="3750" y="1332"/>
                      </a:lnTo>
                      <a:cubicBezTo>
                        <a:pt x="3891" y="1254"/>
                        <a:pt x="3907" y="1128"/>
                        <a:pt x="3781" y="1057"/>
                      </a:cubicBezTo>
                      <a:lnTo>
                        <a:pt x="2041" y="49"/>
                      </a:lnTo>
                      <a:cubicBezTo>
                        <a:pt x="1973" y="17"/>
                        <a:pt x="1900" y="1"/>
                        <a:pt x="1826"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5006975" y="2516550"/>
                  <a:ext cx="97675" cy="55200"/>
                </a:xfrm>
                <a:custGeom>
                  <a:avLst/>
                  <a:gdLst/>
                  <a:ahLst/>
                  <a:cxnLst/>
                  <a:rect l="l" t="t" r="r" b="b"/>
                  <a:pathLst>
                    <a:path w="3907" h="2208" extrusionOk="0">
                      <a:moveTo>
                        <a:pt x="1817" y="0"/>
                      </a:moveTo>
                      <a:cubicBezTo>
                        <a:pt x="1730" y="0"/>
                        <a:pt x="1644" y="22"/>
                        <a:pt x="1568" y="64"/>
                      </a:cubicBezTo>
                      <a:lnTo>
                        <a:pt x="158" y="876"/>
                      </a:lnTo>
                      <a:cubicBezTo>
                        <a:pt x="16" y="954"/>
                        <a:pt x="1" y="1080"/>
                        <a:pt x="127" y="1151"/>
                      </a:cubicBezTo>
                      <a:lnTo>
                        <a:pt x="1867" y="2159"/>
                      </a:lnTo>
                      <a:cubicBezTo>
                        <a:pt x="1936" y="2192"/>
                        <a:pt x="2012" y="2208"/>
                        <a:pt x="2087" y="2208"/>
                      </a:cubicBezTo>
                      <a:cubicBezTo>
                        <a:pt x="2175" y="2208"/>
                        <a:pt x="2263" y="2186"/>
                        <a:pt x="2340" y="2144"/>
                      </a:cubicBezTo>
                      <a:lnTo>
                        <a:pt x="3749" y="1325"/>
                      </a:lnTo>
                      <a:cubicBezTo>
                        <a:pt x="3891" y="1254"/>
                        <a:pt x="3907" y="1128"/>
                        <a:pt x="3781" y="1057"/>
                      </a:cubicBezTo>
                      <a:lnTo>
                        <a:pt x="2040" y="49"/>
                      </a:lnTo>
                      <a:cubicBezTo>
                        <a:pt x="1968" y="16"/>
                        <a:pt x="1892" y="0"/>
                        <a:pt x="1817"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5075500" y="2556125"/>
                  <a:ext cx="97675" cy="55200"/>
                </a:xfrm>
                <a:custGeom>
                  <a:avLst/>
                  <a:gdLst/>
                  <a:ahLst/>
                  <a:cxnLst/>
                  <a:rect l="l" t="t" r="r" b="b"/>
                  <a:pathLst>
                    <a:path w="3907" h="2208" extrusionOk="0">
                      <a:moveTo>
                        <a:pt x="1815" y="0"/>
                      </a:moveTo>
                      <a:cubicBezTo>
                        <a:pt x="1728" y="0"/>
                        <a:pt x="1640" y="22"/>
                        <a:pt x="1560" y="64"/>
                      </a:cubicBezTo>
                      <a:lnTo>
                        <a:pt x="158" y="876"/>
                      </a:lnTo>
                      <a:cubicBezTo>
                        <a:pt x="16" y="954"/>
                        <a:pt x="0" y="1080"/>
                        <a:pt x="118" y="1151"/>
                      </a:cubicBezTo>
                      <a:lnTo>
                        <a:pt x="1867" y="2159"/>
                      </a:lnTo>
                      <a:cubicBezTo>
                        <a:pt x="1934" y="2191"/>
                        <a:pt x="2006" y="2207"/>
                        <a:pt x="2079" y="2207"/>
                      </a:cubicBezTo>
                      <a:cubicBezTo>
                        <a:pt x="2168" y="2207"/>
                        <a:pt x="2257" y="2183"/>
                        <a:pt x="2339" y="2136"/>
                      </a:cubicBezTo>
                      <a:lnTo>
                        <a:pt x="3749" y="1325"/>
                      </a:lnTo>
                      <a:cubicBezTo>
                        <a:pt x="3883" y="1254"/>
                        <a:pt x="3907" y="1120"/>
                        <a:pt x="3781" y="1057"/>
                      </a:cubicBezTo>
                      <a:lnTo>
                        <a:pt x="2032" y="49"/>
                      </a:lnTo>
                      <a:cubicBezTo>
                        <a:pt x="1963" y="16"/>
                        <a:pt x="1889" y="0"/>
                        <a:pt x="1815"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4444850" y="2116025"/>
                  <a:ext cx="99475" cy="56275"/>
                </a:xfrm>
                <a:custGeom>
                  <a:avLst/>
                  <a:gdLst/>
                  <a:ahLst/>
                  <a:cxnLst/>
                  <a:rect l="l" t="t" r="r" b="b"/>
                  <a:pathLst>
                    <a:path w="3979" h="2251" extrusionOk="0">
                      <a:moveTo>
                        <a:pt x="1824" y="1"/>
                      </a:moveTo>
                      <a:cubicBezTo>
                        <a:pt x="1735" y="1"/>
                        <a:pt x="1647" y="23"/>
                        <a:pt x="1568" y="67"/>
                      </a:cubicBezTo>
                      <a:lnTo>
                        <a:pt x="150" y="886"/>
                      </a:lnTo>
                      <a:cubicBezTo>
                        <a:pt x="17" y="964"/>
                        <a:pt x="1" y="1082"/>
                        <a:pt x="111" y="1153"/>
                      </a:cubicBezTo>
                      <a:lnTo>
                        <a:pt x="1946" y="2209"/>
                      </a:lnTo>
                      <a:cubicBezTo>
                        <a:pt x="2009" y="2237"/>
                        <a:pt x="2078" y="2251"/>
                        <a:pt x="2148" y="2251"/>
                      </a:cubicBezTo>
                      <a:cubicBezTo>
                        <a:pt x="2236" y="2251"/>
                        <a:pt x="2324" y="2229"/>
                        <a:pt x="2403" y="2185"/>
                      </a:cubicBezTo>
                      <a:lnTo>
                        <a:pt x="3828" y="1366"/>
                      </a:lnTo>
                      <a:cubicBezTo>
                        <a:pt x="3954" y="1287"/>
                        <a:pt x="3978" y="1169"/>
                        <a:pt x="3860" y="1098"/>
                      </a:cubicBezTo>
                      <a:lnTo>
                        <a:pt x="2033" y="43"/>
                      </a:lnTo>
                      <a:cubicBezTo>
                        <a:pt x="1966" y="15"/>
                        <a:pt x="1895" y="1"/>
                        <a:pt x="1824"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4515550" y="2156800"/>
                  <a:ext cx="99450" cy="56350"/>
                </a:xfrm>
                <a:custGeom>
                  <a:avLst/>
                  <a:gdLst/>
                  <a:ahLst/>
                  <a:cxnLst/>
                  <a:rect l="l" t="t" r="r" b="b"/>
                  <a:pathLst>
                    <a:path w="3978" h="2254" extrusionOk="0">
                      <a:moveTo>
                        <a:pt x="1824" y="0"/>
                      </a:moveTo>
                      <a:cubicBezTo>
                        <a:pt x="1736" y="0"/>
                        <a:pt x="1650" y="22"/>
                        <a:pt x="1575" y="66"/>
                      </a:cubicBezTo>
                      <a:lnTo>
                        <a:pt x="150" y="885"/>
                      </a:lnTo>
                      <a:cubicBezTo>
                        <a:pt x="16" y="964"/>
                        <a:pt x="0" y="1082"/>
                        <a:pt x="118" y="1153"/>
                      </a:cubicBezTo>
                      <a:lnTo>
                        <a:pt x="1945" y="2208"/>
                      </a:lnTo>
                      <a:cubicBezTo>
                        <a:pt x="2012" y="2238"/>
                        <a:pt x="2086" y="2253"/>
                        <a:pt x="2161" y="2253"/>
                      </a:cubicBezTo>
                      <a:cubicBezTo>
                        <a:pt x="2244" y="2253"/>
                        <a:pt x="2327" y="2234"/>
                        <a:pt x="2402" y="2192"/>
                      </a:cubicBezTo>
                      <a:lnTo>
                        <a:pt x="3828" y="1365"/>
                      </a:lnTo>
                      <a:cubicBezTo>
                        <a:pt x="3954" y="1286"/>
                        <a:pt x="3977" y="1168"/>
                        <a:pt x="3859" y="1097"/>
                      </a:cubicBezTo>
                      <a:lnTo>
                        <a:pt x="2032" y="42"/>
                      </a:lnTo>
                      <a:cubicBezTo>
                        <a:pt x="1966" y="14"/>
                        <a:pt x="1894" y="0"/>
                        <a:pt x="1824"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4586025" y="2197575"/>
                  <a:ext cx="99650" cy="56325"/>
                </a:xfrm>
                <a:custGeom>
                  <a:avLst/>
                  <a:gdLst/>
                  <a:ahLst/>
                  <a:cxnLst/>
                  <a:rect l="l" t="t" r="r" b="b"/>
                  <a:pathLst>
                    <a:path w="3986" h="2253" extrusionOk="0">
                      <a:moveTo>
                        <a:pt x="1824" y="1"/>
                      </a:moveTo>
                      <a:cubicBezTo>
                        <a:pt x="1738" y="1"/>
                        <a:pt x="1652" y="23"/>
                        <a:pt x="1576" y="65"/>
                      </a:cubicBezTo>
                      <a:lnTo>
                        <a:pt x="150" y="884"/>
                      </a:lnTo>
                      <a:cubicBezTo>
                        <a:pt x="24" y="963"/>
                        <a:pt x="1" y="1081"/>
                        <a:pt x="119" y="1152"/>
                      </a:cubicBezTo>
                      <a:lnTo>
                        <a:pt x="1946" y="2207"/>
                      </a:lnTo>
                      <a:cubicBezTo>
                        <a:pt x="2017" y="2237"/>
                        <a:pt x="2092" y="2253"/>
                        <a:pt x="2168" y="2253"/>
                      </a:cubicBezTo>
                      <a:cubicBezTo>
                        <a:pt x="2252" y="2253"/>
                        <a:pt x="2336" y="2233"/>
                        <a:pt x="2411" y="2191"/>
                      </a:cubicBezTo>
                      <a:lnTo>
                        <a:pt x="3828" y="1364"/>
                      </a:lnTo>
                      <a:cubicBezTo>
                        <a:pt x="3962" y="1286"/>
                        <a:pt x="3986" y="1168"/>
                        <a:pt x="3868" y="1105"/>
                      </a:cubicBezTo>
                      <a:lnTo>
                        <a:pt x="2040" y="49"/>
                      </a:lnTo>
                      <a:cubicBezTo>
                        <a:pt x="1971" y="17"/>
                        <a:pt x="1898" y="1"/>
                        <a:pt x="1824"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4656700" y="2238300"/>
                  <a:ext cx="99475" cy="56275"/>
                </a:xfrm>
                <a:custGeom>
                  <a:avLst/>
                  <a:gdLst/>
                  <a:ahLst/>
                  <a:cxnLst/>
                  <a:rect l="l" t="t" r="r" b="b"/>
                  <a:pathLst>
                    <a:path w="3979" h="2251" extrusionOk="0">
                      <a:moveTo>
                        <a:pt x="1827" y="1"/>
                      </a:moveTo>
                      <a:cubicBezTo>
                        <a:pt x="1741" y="1"/>
                        <a:pt x="1655" y="22"/>
                        <a:pt x="1576" y="66"/>
                      </a:cubicBezTo>
                      <a:lnTo>
                        <a:pt x="151" y="885"/>
                      </a:lnTo>
                      <a:cubicBezTo>
                        <a:pt x="25" y="964"/>
                        <a:pt x="1" y="1082"/>
                        <a:pt x="119" y="1153"/>
                      </a:cubicBezTo>
                      <a:lnTo>
                        <a:pt x="1946" y="2208"/>
                      </a:lnTo>
                      <a:cubicBezTo>
                        <a:pt x="2013" y="2236"/>
                        <a:pt x="2082" y="2250"/>
                        <a:pt x="2152" y="2250"/>
                      </a:cubicBezTo>
                      <a:cubicBezTo>
                        <a:pt x="2238" y="2250"/>
                        <a:pt x="2324" y="2229"/>
                        <a:pt x="2403" y="2185"/>
                      </a:cubicBezTo>
                      <a:lnTo>
                        <a:pt x="3829" y="1366"/>
                      </a:lnTo>
                      <a:cubicBezTo>
                        <a:pt x="3962" y="1287"/>
                        <a:pt x="3978" y="1169"/>
                        <a:pt x="3860" y="1098"/>
                      </a:cubicBezTo>
                      <a:lnTo>
                        <a:pt x="2033" y="43"/>
                      </a:lnTo>
                      <a:cubicBezTo>
                        <a:pt x="1966" y="15"/>
                        <a:pt x="1897" y="1"/>
                        <a:pt x="1827"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4727400" y="2279100"/>
                  <a:ext cx="99450" cy="56400"/>
                </a:xfrm>
                <a:custGeom>
                  <a:avLst/>
                  <a:gdLst/>
                  <a:ahLst/>
                  <a:cxnLst/>
                  <a:rect l="l" t="t" r="r" b="b"/>
                  <a:pathLst>
                    <a:path w="3978" h="2256" extrusionOk="0">
                      <a:moveTo>
                        <a:pt x="1817" y="0"/>
                      </a:moveTo>
                      <a:cubicBezTo>
                        <a:pt x="1731" y="0"/>
                        <a:pt x="1648" y="22"/>
                        <a:pt x="1575" y="64"/>
                      </a:cubicBezTo>
                      <a:lnTo>
                        <a:pt x="150" y="884"/>
                      </a:lnTo>
                      <a:cubicBezTo>
                        <a:pt x="16" y="962"/>
                        <a:pt x="0" y="1080"/>
                        <a:pt x="118" y="1151"/>
                      </a:cubicBezTo>
                      <a:lnTo>
                        <a:pt x="1946" y="2207"/>
                      </a:lnTo>
                      <a:cubicBezTo>
                        <a:pt x="2011" y="2239"/>
                        <a:pt x="2083" y="2255"/>
                        <a:pt x="2155" y="2255"/>
                      </a:cubicBezTo>
                      <a:cubicBezTo>
                        <a:pt x="2240" y="2255"/>
                        <a:pt x="2326" y="2233"/>
                        <a:pt x="2402" y="2191"/>
                      </a:cubicBezTo>
                      <a:lnTo>
                        <a:pt x="3828" y="1364"/>
                      </a:lnTo>
                      <a:cubicBezTo>
                        <a:pt x="3954" y="1285"/>
                        <a:pt x="3977" y="1167"/>
                        <a:pt x="3859" y="1104"/>
                      </a:cubicBezTo>
                      <a:lnTo>
                        <a:pt x="2032" y="49"/>
                      </a:lnTo>
                      <a:cubicBezTo>
                        <a:pt x="1963" y="16"/>
                        <a:pt x="1889" y="0"/>
                        <a:pt x="1817"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4797875" y="2319850"/>
                  <a:ext cx="99650" cy="56400"/>
                </a:xfrm>
                <a:custGeom>
                  <a:avLst/>
                  <a:gdLst/>
                  <a:ahLst/>
                  <a:cxnLst/>
                  <a:rect l="l" t="t" r="r" b="b"/>
                  <a:pathLst>
                    <a:path w="3986" h="2256" extrusionOk="0">
                      <a:moveTo>
                        <a:pt x="1824" y="0"/>
                      </a:moveTo>
                      <a:cubicBezTo>
                        <a:pt x="1738" y="0"/>
                        <a:pt x="1652" y="22"/>
                        <a:pt x="1576" y="65"/>
                      </a:cubicBezTo>
                      <a:lnTo>
                        <a:pt x="158" y="884"/>
                      </a:lnTo>
                      <a:cubicBezTo>
                        <a:pt x="24" y="963"/>
                        <a:pt x="1" y="1081"/>
                        <a:pt x="119" y="1152"/>
                      </a:cubicBezTo>
                      <a:lnTo>
                        <a:pt x="1946" y="2207"/>
                      </a:lnTo>
                      <a:cubicBezTo>
                        <a:pt x="2015" y="2240"/>
                        <a:pt x="2089" y="2255"/>
                        <a:pt x="2162" y="2255"/>
                      </a:cubicBezTo>
                      <a:cubicBezTo>
                        <a:pt x="2249" y="2255"/>
                        <a:pt x="2334" y="2234"/>
                        <a:pt x="2411" y="2191"/>
                      </a:cubicBezTo>
                      <a:lnTo>
                        <a:pt x="3836" y="1364"/>
                      </a:lnTo>
                      <a:cubicBezTo>
                        <a:pt x="3970" y="1285"/>
                        <a:pt x="3986" y="1167"/>
                        <a:pt x="3868" y="1104"/>
                      </a:cubicBezTo>
                      <a:lnTo>
                        <a:pt x="2041" y="49"/>
                      </a:lnTo>
                      <a:cubicBezTo>
                        <a:pt x="1972" y="16"/>
                        <a:pt x="1898" y="0"/>
                        <a:pt x="1824"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4868575" y="2360775"/>
                  <a:ext cx="99450" cy="56275"/>
                </a:xfrm>
                <a:custGeom>
                  <a:avLst/>
                  <a:gdLst/>
                  <a:ahLst/>
                  <a:cxnLst/>
                  <a:rect l="l" t="t" r="r" b="b"/>
                  <a:pathLst>
                    <a:path w="3978" h="2251" extrusionOk="0">
                      <a:moveTo>
                        <a:pt x="1827" y="0"/>
                      </a:moveTo>
                      <a:cubicBezTo>
                        <a:pt x="1740" y="0"/>
                        <a:pt x="1654" y="22"/>
                        <a:pt x="1575" y="66"/>
                      </a:cubicBezTo>
                      <a:lnTo>
                        <a:pt x="150" y="885"/>
                      </a:lnTo>
                      <a:cubicBezTo>
                        <a:pt x="16" y="964"/>
                        <a:pt x="0" y="1082"/>
                        <a:pt x="118" y="1153"/>
                      </a:cubicBezTo>
                      <a:lnTo>
                        <a:pt x="1945" y="2208"/>
                      </a:lnTo>
                      <a:cubicBezTo>
                        <a:pt x="2012" y="2236"/>
                        <a:pt x="2082" y="2250"/>
                        <a:pt x="2151" y="2250"/>
                      </a:cubicBezTo>
                      <a:cubicBezTo>
                        <a:pt x="2237" y="2250"/>
                        <a:pt x="2323" y="2228"/>
                        <a:pt x="2402" y="2184"/>
                      </a:cubicBezTo>
                      <a:lnTo>
                        <a:pt x="3828" y="1365"/>
                      </a:lnTo>
                      <a:cubicBezTo>
                        <a:pt x="3962" y="1287"/>
                        <a:pt x="3977" y="1168"/>
                        <a:pt x="3859" y="1098"/>
                      </a:cubicBezTo>
                      <a:lnTo>
                        <a:pt x="2032" y="42"/>
                      </a:lnTo>
                      <a:cubicBezTo>
                        <a:pt x="1966" y="14"/>
                        <a:pt x="1896" y="0"/>
                        <a:pt x="1827"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4939250" y="2401350"/>
                  <a:ext cx="99450" cy="56400"/>
                </a:xfrm>
                <a:custGeom>
                  <a:avLst/>
                  <a:gdLst/>
                  <a:ahLst/>
                  <a:cxnLst/>
                  <a:rect l="l" t="t" r="r" b="b"/>
                  <a:pathLst>
                    <a:path w="3978" h="2256" extrusionOk="0">
                      <a:moveTo>
                        <a:pt x="1817" y="1"/>
                      </a:moveTo>
                      <a:cubicBezTo>
                        <a:pt x="1731" y="1"/>
                        <a:pt x="1648" y="23"/>
                        <a:pt x="1576" y="65"/>
                      </a:cubicBezTo>
                      <a:lnTo>
                        <a:pt x="150" y="892"/>
                      </a:lnTo>
                      <a:cubicBezTo>
                        <a:pt x="16" y="971"/>
                        <a:pt x="0" y="1089"/>
                        <a:pt x="119" y="1152"/>
                      </a:cubicBezTo>
                      <a:lnTo>
                        <a:pt x="1946" y="2207"/>
                      </a:lnTo>
                      <a:cubicBezTo>
                        <a:pt x="2011" y="2240"/>
                        <a:pt x="2083" y="2256"/>
                        <a:pt x="2156" y="2256"/>
                      </a:cubicBezTo>
                      <a:cubicBezTo>
                        <a:pt x="2240" y="2256"/>
                        <a:pt x="2326" y="2234"/>
                        <a:pt x="2403" y="2192"/>
                      </a:cubicBezTo>
                      <a:lnTo>
                        <a:pt x="3828" y="1365"/>
                      </a:lnTo>
                      <a:cubicBezTo>
                        <a:pt x="3962" y="1286"/>
                        <a:pt x="3978" y="1168"/>
                        <a:pt x="3859" y="1105"/>
                      </a:cubicBezTo>
                      <a:lnTo>
                        <a:pt x="2032" y="49"/>
                      </a:lnTo>
                      <a:cubicBezTo>
                        <a:pt x="1963" y="17"/>
                        <a:pt x="1889" y="1"/>
                        <a:pt x="1817"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5009725" y="2442125"/>
                  <a:ext cx="99475" cy="56400"/>
                </a:xfrm>
                <a:custGeom>
                  <a:avLst/>
                  <a:gdLst/>
                  <a:ahLst/>
                  <a:cxnLst/>
                  <a:rect l="l" t="t" r="r" b="b"/>
                  <a:pathLst>
                    <a:path w="3979" h="2256" extrusionOk="0">
                      <a:moveTo>
                        <a:pt x="1820" y="0"/>
                      </a:moveTo>
                      <a:cubicBezTo>
                        <a:pt x="1736" y="0"/>
                        <a:pt x="1652" y="22"/>
                        <a:pt x="1576" y="64"/>
                      </a:cubicBezTo>
                      <a:lnTo>
                        <a:pt x="151" y="891"/>
                      </a:lnTo>
                      <a:cubicBezTo>
                        <a:pt x="25" y="970"/>
                        <a:pt x="1" y="1088"/>
                        <a:pt x="119" y="1151"/>
                      </a:cubicBezTo>
                      <a:lnTo>
                        <a:pt x="1946" y="2207"/>
                      </a:lnTo>
                      <a:cubicBezTo>
                        <a:pt x="2015" y="2239"/>
                        <a:pt x="2089" y="2255"/>
                        <a:pt x="2162" y="2255"/>
                      </a:cubicBezTo>
                      <a:cubicBezTo>
                        <a:pt x="2247" y="2255"/>
                        <a:pt x="2331" y="2233"/>
                        <a:pt x="2403" y="2191"/>
                      </a:cubicBezTo>
                      <a:lnTo>
                        <a:pt x="3828" y="1372"/>
                      </a:lnTo>
                      <a:cubicBezTo>
                        <a:pt x="3962" y="1293"/>
                        <a:pt x="3978" y="1175"/>
                        <a:pt x="3860" y="1104"/>
                      </a:cubicBezTo>
                      <a:lnTo>
                        <a:pt x="2033" y="49"/>
                      </a:lnTo>
                      <a:cubicBezTo>
                        <a:pt x="1964" y="16"/>
                        <a:pt x="1892" y="0"/>
                        <a:pt x="1820"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5080425" y="2483025"/>
                  <a:ext cx="99450" cy="56250"/>
                </a:xfrm>
                <a:custGeom>
                  <a:avLst/>
                  <a:gdLst/>
                  <a:ahLst/>
                  <a:cxnLst/>
                  <a:rect l="l" t="t" r="r" b="b"/>
                  <a:pathLst>
                    <a:path w="3978" h="2250" extrusionOk="0">
                      <a:moveTo>
                        <a:pt x="1827" y="1"/>
                      </a:moveTo>
                      <a:cubicBezTo>
                        <a:pt x="1740" y="1"/>
                        <a:pt x="1654" y="23"/>
                        <a:pt x="1575" y="67"/>
                      </a:cubicBezTo>
                      <a:lnTo>
                        <a:pt x="150" y="886"/>
                      </a:lnTo>
                      <a:cubicBezTo>
                        <a:pt x="24" y="964"/>
                        <a:pt x="0" y="1083"/>
                        <a:pt x="118" y="1153"/>
                      </a:cubicBezTo>
                      <a:lnTo>
                        <a:pt x="1946" y="2201"/>
                      </a:lnTo>
                      <a:cubicBezTo>
                        <a:pt x="2014" y="2234"/>
                        <a:pt x="2088" y="2249"/>
                        <a:pt x="2162" y="2249"/>
                      </a:cubicBezTo>
                      <a:cubicBezTo>
                        <a:pt x="2248" y="2249"/>
                        <a:pt x="2334" y="2228"/>
                        <a:pt x="2410" y="2185"/>
                      </a:cubicBezTo>
                      <a:lnTo>
                        <a:pt x="3828" y="1366"/>
                      </a:lnTo>
                      <a:cubicBezTo>
                        <a:pt x="3962" y="1287"/>
                        <a:pt x="3977" y="1169"/>
                        <a:pt x="3859" y="1098"/>
                      </a:cubicBezTo>
                      <a:lnTo>
                        <a:pt x="2032" y="43"/>
                      </a:lnTo>
                      <a:cubicBezTo>
                        <a:pt x="1966" y="15"/>
                        <a:pt x="1896" y="1"/>
                        <a:pt x="1827"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a:off x="5151100" y="2523775"/>
                  <a:ext cx="99450" cy="56275"/>
                </a:xfrm>
                <a:custGeom>
                  <a:avLst/>
                  <a:gdLst/>
                  <a:ahLst/>
                  <a:cxnLst/>
                  <a:rect l="l" t="t" r="r" b="b"/>
                  <a:pathLst>
                    <a:path w="3978" h="2251" extrusionOk="0">
                      <a:moveTo>
                        <a:pt x="1822" y="0"/>
                      </a:moveTo>
                      <a:cubicBezTo>
                        <a:pt x="1737" y="0"/>
                        <a:pt x="1653" y="20"/>
                        <a:pt x="1576" y="59"/>
                      </a:cubicBezTo>
                      <a:lnTo>
                        <a:pt x="150" y="886"/>
                      </a:lnTo>
                      <a:cubicBezTo>
                        <a:pt x="16" y="965"/>
                        <a:pt x="1" y="1083"/>
                        <a:pt x="119" y="1154"/>
                      </a:cubicBezTo>
                      <a:lnTo>
                        <a:pt x="1946" y="2209"/>
                      </a:lnTo>
                      <a:cubicBezTo>
                        <a:pt x="2012" y="2237"/>
                        <a:pt x="2082" y="2251"/>
                        <a:pt x="2151" y="2251"/>
                      </a:cubicBezTo>
                      <a:cubicBezTo>
                        <a:pt x="2238" y="2251"/>
                        <a:pt x="2324" y="2229"/>
                        <a:pt x="2403" y="2185"/>
                      </a:cubicBezTo>
                      <a:lnTo>
                        <a:pt x="3828" y="1366"/>
                      </a:lnTo>
                      <a:cubicBezTo>
                        <a:pt x="3954" y="1288"/>
                        <a:pt x="3978" y="1169"/>
                        <a:pt x="3860" y="1099"/>
                      </a:cubicBezTo>
                      <a:lnTo>
                        <a:pt x="2032" y="43"/>
                      </a:lnTo>
                      <a:cubicBezTo>
                        <a:pt x="1964" y="14"/>
                        <a:pt x="1893" y="0"/>
                        <a:pt x="1822"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a:off x="4463375" y="2050725"/>
                  <a:ext cx="107125" cy="61000"/>
                </a:xfrm>
                <a:custGeom>
                  <a:avLst/>
                  <a:gdLst/>
                  <a:ahLst/>
                  <a:cxnLst/>
                  <a:rect l="l" t="t" r="r" b="b"/>
                  <a:pathLst>
                    <a:path w="4285" h="2440" extrusionOk="0">
                      <a:moveTo>
                        <a:pt x="1825" y="1"/>
                      </a:moveTo>
                      <a:cubicBezTo>
                        <a:pt x="1755" y="1"/>
                        <a:pt x="1685" y="18"/>
                        <a:pt x="1623" y="56"/>
                      </a:cubicBezTo>
                      <a:lnTo>
                        <a:pt x="126" y="922"/>
                      </a:lnTo>
                      <a:cubicBezTo>
                        <a:pt x="8" y="985"/>
                        <a:pt x="0" y="1088"/>
                        <a:pt x="95" y="1143"/>
                      </a:cubicBezTo>
                      <a:lnTo>
                        <a:pt x="2268" y="2403"/>
                      </a:lnTo>
                      <a:cubicBezTo>
                        <a:pt x="2323" y="2427"/>
                        <a:pt x="2382" y="2439"/>
                        <a:pt x="2439" y="2439"/>
                      </a:cubicBezTo>
                      <a:cubicBezTo>
                        <a:pt x="2514" y="2439"/>
                        <a:pt x="2588" y="2419"/>
                        <a:pt x="2654" y="2379"/>
                      </a:cubicBezTo>
                      <a:lnTo>
                        <a:pt x="4158" y="1513"/>
                      </a:lnTo>
                      <a:cubicBezTo>
                        <a:pt x="4269" y="1450"/>
                        <a:pt x="4284" y="1348"/>
                        <a:pt x="4182" y="1292"/>
                      </a:cubicBezTo>
                      <a:lnTo>
                        <a:pt x="2008" y="40"/>
                      </a:lnTo>
                      <a:cubicBezTo>
                        <a:pt x="1949" y="14"/>
                        <a:pt x="1887" y="1"/>
                        <a:pt x="1825"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a:off x="4542725" y="2096400"/>
                  <a:ext cx="107125" cy="60950"/>
                </a:xfrm>
                <a:custGeom>
                  <a:avLst/>
                  <a:gdLst/>
                  <a:ahLst/>
                  <a:cxnLst/>
                  <a:rect l="l" t="t" r="r" b="b"/>
                  <a:pathLst>
                    <a:path w="4285" h="2438" extrusionOk="0">
                      <a:moveTo>
                        <a:pt x="1825" y="1"/>
                      </a:moveTo>
                      <a:cubicBezTo>
                        <a:pt x="1755" y="1"/>
                        <a:pt x="1685" y="18"/>
                        <a:pt x="1622" y="56"/>
                      </a:cubicBezTo>
                      <a:lnTo>
                        <a:pt x="126" y="922"/>
                      </a:lnTo>
                      <a:cubicBezTo>
                        <a:pt x="8" y="985"/>
                        <a:pt x="0" y="1088"/>
                        <a:pt x="95" y="1143"/>
                      </a:cubicBezTo>
                      <a:lnTo>
                        <a:pt x="2268" y="2395"/>
                      </a:lnTo>
                      <a:cubicBezTo>
                        <a:pt x="2326" y="2424"/>
                        <a:pt x="2386" y="2438"/>
                        <a:pt x="2447" y="2438"/>
                      </a:cubicBezTo>
                      <a:cubicBezTo>
                        <a:pt x="2519" y="2438"/>
                        <a:pt x="2590" y="2418"/>
                        <a:pt x="2654" y="2379"/>
                      </a:cubicBezTo>
                      <a:lnTo>
                        <a:pt x="4158" y="1513"/>
                      </a:lnTo>
                      <a:cubicBezTo>
                        <a:pt x="4269" y="1450"/>
                        <a:pt x="4284" y="1348"/>
                        <a:pt x="4182" y="1293"/>
                      </a:cubicBezTo>
                      <a:lnTo>
                        <a:pt x="2008" y="40"/>
                      </a:lnTo>
                      <a:cubicBezTo>
                        <a:pt x="1949" y="14"/>
                        <a:pt x="1887" y="1"/>
                        <a:pt x="1825"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a:off x="4621850" y="2142150"/>
                  <a:ext cx="107150" cy="60925"/>
                </a:xfrm>
                <a:custGeom>
                  <a:avLst/>
                  <a:gdLst/>
                  <a:ahLst/>
                  <a:cxnLst/>
                  <a:rect l="l" t="t" r="r" b="b"/>
                  <a:pathLst>
                    <a:path w="4286" h="2437" extrusionOk="0">
                      <a:moveTo>
                        <a:pt x="1841" y="1"/>
                      </a:moveTo>
                      <a:cubicBezTo>
                        <a:pt x="1768" y="1"/>
                        <a:pt x="1696" y="19"/>
                        <a:pt x="1631" y="53"/>
                      </a:cubicBezTo>
                      <a:lnTo>
                        <a:pt x="127" y="920"/>
                      </a:lnTo>
                      <a:cubicBezTo>
                        <a:pt x="17" y="990"/>
                        <a:pt x="1" y="1085"/>
                        <a:pt x="103" y="1148"/>
                      </a:cubicBezTo>
                      <a:lnTo>
                        <a:pt x="2277" y="2400"/>
                      </a:lnTo>
                      <a:cubicBezTo>
                        <a:pt x="2334" y="2425"/>
                        <a:pt x="2394" y="2437"/>
                        <a:pt x="2453" y="2437"/>
                      </a:cubicBezTo>
                      <a:cubicBezTo>
                        <a:pt x="2526" y="2437"/>
                        <a:pt x="2598" y="2419"/>
                        <a:pt x="2663" y="2384"/>
                      </a:cubicBezTo>
                      <a:lnTo>
                        <a:pt x="4159" y="1518"/>
                      </a:lnTo>
                      <a:cubicBezTo>
                        <a:pt x="4277" y="1455"/>
                        <a:pt x="4285" y="1353"/>
                        <a:pt x="4191" y="1298"/>
                      </a:cubicBezTo>
                      <a:lnTo>
                        <a:pt x="2017" y="37"/>
                      </a:lnTo>
                      <a:cubicBezTo>
                        <a:pt x="1960" y="13"/>
                        <a:pt x="1901" y="1"/>
                        <a:pt x="1841"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a:off x="4701200" y="2188075"/>
                  <a:ext cx="107350" cy="60875"/>
                </a:xfrm>
                <a:custGeom>
                  <a:avLst/>
                  <a:gdLst/>
                  <a:ahLst/>
                  <a:cxnLst/>
                  <a:rect l="l" t="t" r="r" b="b"/>
                  <a:pathLst>
                    <a:path w="4294" h="2435" extrusionOk="0">
                      <a:moveTo>
                        <a:pt x="1839" y="1"/>
                      </a:moveTo>
                      <a:cubicBezTo>
                        <a:pt x="1767" y="1"/>
                        <a:pt x="1695" y="21"/>
                        <a:pt x="1631" y="59"/>
                      </a:cubicBezTo>
                      <a:lnTo>
                        <a:pt x="127" y="918"/>
                      </a:lnTo>
                      <a:cubicBezTo>
                        <a:pt x="17" y="981"/>
                        <a:pt x="1" y="1083"/>
                        <a:pt x="103" y="1138"/>
                      </a:cubicBezTo>
                      <a:lnTo>
                        <a:pt x="2277" y="2398"/>
                      </a:lnTo>
                      <a:cubicBezTo>
                        <a:pt x="2330" y="2423"/>
                        <a:pt x="2390" y="2435"/>
                        <a:pt x="2450" y="2435"/>
                      </a:cubicBezTo>
                      <a:cubicBezTo>
                        <a:pt x="2523" y="2435"/>
                        <a:pt x="2598" y="2417"/>
                        <a:pt x="2663" y="2382"/>
                      </a:cubicBezTo>
                      <a:lnTo>
                        <a:pt x="4167" y="1516"/>
                      </a:lnTo>
                      <a:cubicBezTo>
                        <a:pt x="4277" y="1445"/>
                        <a:pt x="4293" y="1351"/>
                        <a:pt x="4191" y="1288"/>
                      </a:cubicBezTo>
                      <a:lnTo>
                        <a:pt x="2017" y="43"/>
                      </a:lnTo>
                      <a:cubicBezTo>
                        <a:pt x="1960" y="15"/>
                        <a:pt x="1899" y="1"/>
                        <a:pt x="1839"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a:off x="4780550" y="2233750"/>
                  <a:ext cx="107150" cy="60950"/>
                </a:xfrm>
                <a:custGeom>
                  <a:avLst/>
                  <a:gdLst/>
                  <a:ahLst/>
                  <a:cxnLst/>
                  <a:rect l="l" t="t" r="r" b="b"/>
                  <a:pathLst>
                    <a:path w="4286" h="2438" extrusionOk="0">
                      <a:moveTo>
                        <a:pt x="1838" y="1"/>
                      </a:moveTo>
                      <a:cubicBezTo>
                        <a:pt x="1766" y="1"/>
                        <a:pt x="1695" y="21"/>
                        <a:pt x="1631" y="59"/>
                      </a:cubicBezTo>
                      <a:lnTo>
                        <a:pt x="127" y="926"/>
                      </a:lnTo>
                      <a:cubicBezTo>
                        <a:pt x="16" y="989"/>
                        <a:pt x="1" y="1091"/>
                        <a:pt x="103" y="1146"/>
                      </a:cubicBezTo>
                      <a:lnTo>
                        <a:pt x="2277" y="2398"/>
                      </a:lnTo>
                      <a:cubicBezTo>
                        <a:pt x="2332" y="2424"/>
                        <a:pt x="2393" y="2438"/>
                        <a:pt x="2454" y="2438"/>
                      </a:cubicBezTo>
                      <a:cubicBezTo>
                        <a:pt x="2524" y="2438"/>
                        <a:pt x="2596" y="2420"/>
                        <a:pt x="2663" y="2383"/>
                      </a:cubicBezTo>
                      <a:lnTo>
                        <a:pt x="4159" y="1516"/>
                      </a:lnTo>
                      <a:cubicBezTo>
                        <a:pt x="4277" y="1453"/>
                        <a:pt x="4285" y="1351"/>
                        <a:pt x="4191" y="1296"/>
                      </a:cubicBezTo>
                      <a:lnTo>
                        <a:pt x="2017" y="43"/>
                      </a:lnTo>
                      <a:cubicBezTo>
                        <a:pt x="1959" y="15"/>
                        <a:pt x="1899" y="1"/>
                        <a:pt x="1838"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a:off x="4859900" y="2279575"/>
                  <a:ext cx="107125" cy="60950"/>
                </a:xfrm>
                <a:custGeom>
                  <a:avLst/>
                  <a:gdLst/>
                  <a:ahLst/>
                  <a:cxnLst/>
                  <a:rect l="l" t="t" r="r" b="b"/>
                  <a:pathLst>
                    <a:path w="4285" h="2438" extrusionOk="0">
                      <a:moveTo>
                        <a:pt x="1841" y="1"/>
                      </a:moveTo>
                      <a:cubicBezTo>
                        <a:pt x="1768" y="1"/>
                        <a:pt x="1696" y="19"/>
                        <a:pt x="1631" y="53"/>
                      </a:cubicBezTo>
                      <a:lnTo>
                        <a:pt x="127" y="920"/>
                      </a:lnTo>
                      <a:cubicBezTo>
                        <a:pt x="16" y="991"/>
                        <a:pt x="1" y="1085"/>
                        <a:pt x="103" y="1148"/>
                      </a:cubicBezTo>
                      <a:lnTo>
                        <a:pt x="2277" y="2400"/>
                      </a:lnTo>
                      <a:cubicBezTo>
                        <a:pt x="2330" y="2425"/>
                        <a:pt x="2388" y="2437"/>
                        <a:pt x="2447" y="2437"/>
                      </a:cubicBezTo>
                      <a:cubicBezTo>
                        <a:pt x="2519" y="2437"/>
                        <a:pt x="2593" y="2419"/>
                        <a:pt x="2663" y="2385"/>
                      </a:cubicBezTo>
                      <a:lnTo>
                        <a:pt x="4159" y="1518"/>
                      </a:lnTo>
                      <a:cubicBezTo>
                        <a:pt x="4277" y="1455"/>
                        <a:pt x="4285" y="1353"/>
                        <a:pt x="4190" y="1298"/>
                      </a:cubicBezTo>
                      <a:lnTo>
                        <a:pt x="2017" y="38"/>
                      </a:lnTo>
                      <a:cubicBezTo>
                        <a:pt x="1960" y="13"/>
                        <a:pt x="1900" y="1"/>
                        <a:pt x="1841"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6"/>
                <p:cNvSpPr/>
                <p:nvPr/>
              </p:nvSpPr>
              <p:spPr>
                <a:xfrm>
                  <a:off x="4939250" y="2325400"/>
                  <a:ext cx="107125" cy="60975"/>
                </a:xfrm>
                <a:custGeom>
                  <a:avLst/>
                  <a:gdLst/>
                  <a:ahLst/>
                  <a:cxnLst/>
                  <a:rect l="l" t="t" r="r" b="b"/>
                  <a:pathLst>
                    <a:path w="4285" h="2439" extrusionOk="0">
                      <a:moveTo>
                        <a:pt x="1833" y="0"/>
                      </a:moveTo>
                      <a:cubicBezTo>
                        <a:pt x="1763" y="0"/>
                        <a:pt x="1693" y="18"/>
                        <a:pt x="1631" y="55"/>
                      </a:cubicBezTo>
                      <a:lnTo>
                        <a:pt x="126" y="922"/>
                      </a:lnTo>
                      <a:cubicBezTo>
                        <a:pt x="8" y="985"/>
                        <a:pt x="0" y="1087"/>
                        <a:pt x="95" y="1142"/>
                      </a:cubicBezTo>
                      <a:lnTo>
                        <a:pt x="2269" y="2402"/>
                      </a:lnTo>
                      <a:cubicBezTo>
                        <a:pt x="2324" y="2426"/>
                        <a:pt x="2382" y="2438"/>
                        <a:pt x="2440" y="2438"/>
                      </a:cubicBezTo>
                      <a:cubicBezTo>
                        <a:pt x="2514" y="2438"/>
                        <a:pt x="2588" y="2419"/>
                        <a:pt x="2655" y="2379"/>
                      </a:cubicBezTo>
                      <a:lnTo>
                        <a:pt x="4159" y="1512"/>
                      </a:lnTo>
                      <a:cubicBezTo>
                        <a:pt x="4277" y="1449"/>
                        <a:pt x="4285" y="1347"/>
                        <a:pt x="4182" y="1292"/>
                      </a:cubicBezTo>
                      <a:lnTo>
                        <a:pt x="2017" y="40"/>
                      </a:lnTo>
                      <a:cubicBezTo>
                        <a:pt x="1958" y="14"/>
                        <a:pt x="1895" y="0"/>
                        <a:pt x="1833"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a:off x="5018600" y="2371125"/>
                  <a:ext cx="107125" cy="61000"/>
                </a:xfrm>
                <a:custGeom>
                  <a:avLst/>
                  <a:gdLst/>
                  <a:ahLst/>
                  <a:cxnLst/>
                  <a:rect l="l" t="t" r="r" b="b"/>
                  <a:pathLst>
                    <a:path w="4285" h="2440" extrusionOk="0">
                      <a:moveTo>
                        <a:pt x="1840" y="1"/>
                      </a:moveTo>
                      <a:cubicBezTo>
                        <a:pt x="1766" y="1"/>
                        <a:pt x="1692" y="19"/>
                        <a:pt x="1623" y="54"/>
                      </a:cubicBezTo>
                      <a:lnTo>
                        <a:pt x="126" y="920"/>
                      </a:lnTo>
                      <a:cubicBezTo>
                        <a:pt x="8" y="991"/>
                        <a:pt x="0" y="1093"/>
                        <a:pt x="95" y="1148"/>
                      </a:cubicBezTo>
                      <a:lnTo>
                        <a:pt x="2268" y="2400"/>
                      </a:lnTo>
                      <a:cubicBezTo>
                        <a:pt x="2328" y="2426"/>
                        <a:pt x="2390" y="2440"/>
                        <a:pt x="2452" y="2440"/>
                      </a:cubicBezTo>
                      <a:cubicBezTo>
                        <a:pt x="2522" y="2440"/>
                        <a:pt x="2592" y="2422"/>
                        <a:pt x="2654" y="2385"/>
                      </a:cubicBezTo>
                      <a:lnTo>
                        <a:pt x="4159" y="1518"/>
                      </a:lnTo>
                      <a:cubicBezTo>
                        <a:pt x="4269" y="1455"/>
                        <a:pt x="4285" y="1353"/>
                        <a:pt x="4182" y="1298"/>
                      </a:cubicBezTo>
                      <a:lnTo>
                        <a:pt x="2016" y="38"/>
                      </a:lnTo>
                      <a:cubicBezTo>
                        <a:pt x="1960" y="13"/>
                        <a:pt x="1900" y="1"/>
                        <a:pt x="1840"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a:off x="5097950" y="2417000"/>
                  <a:ext cx="107125" cy="60950"/>
                </a:xfrm>
                <a:custGeom>
                  <a:avLst/>
                  <a:gdLst/>
                  <a:ahLst/>
                  <a:cxnLst/>
                  <a:rect l="l" t="t" r="r" b="b"/>
                  <a:pathLst>
                    <a:path w="4285" h="2438" extrusionOk="0">
                      <a:moveTo>
                        <a:pt x="1836" y="1"/>
                      </a:moveTo>
                      <a:cubicBezTo>
                        <a:pt x="1762" y="1"/>
                        <a:pt x="1687" y="19"/>
                        <a:pt x="1623" y="54"/>
                      </a:cubicBezTo>
                      <a:lnTo>
                        <a:pt x="126" y="920"/>
                      </a:lnTo>
                      <a:cubicBezTo>
                        <a:pt x="8" y="983"/>
                        <a:pt x="0" y="1085"/>
                        <a:pt x="95" y="1140"/>
                      </a:cubicBezTo>
                      <a:lnTo>
                        <a:pt x="2268" y="2400"/>
                      </a:lnTo>
                      <a:cubicBezTo>
                        <a:pt x="2325" y="2425"/>
                        <a:pt x="2385" y="2437"/>
                        <a:pt x="2445" y="2437"/>
                      </a:cubicBezTo>
                      <a:cubicBezTo>
                        <a:pt x="2517" y="2437"/>
                        <a:pt x="2589" y="2419"/>
                        <a:pt x="2654" y="2385"/>
                      </a:cubicBezTo>
                      <a:lnTo>
                        <a:pt x="4158" y="1518"/>
                      </a:lnTo>
                      <a:cubicBezTo>
                        <a:pt x="4269" y="1447"/>
                        <a:pt x="4284" y="1353"/>
                        <a:pt x="4182" y="1290"/>
                      </a:cubicBezTo>
                      <a:lnTo>
                        <a:pt x="2008" y="38"/>
                      </a:lnTo>
                      <a:cubicBezTo>
                        <a:pt x="1955" y="13"/>
                        <a:pt x="1896" y="1"/>
                        <a:pt x="1836"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a:off x="5177300" y="2462750"/>
                  <a:ext cx="107125" cy="60950"/>
                </a:xfrm>
                <a:custGeom>
                  <a:avLst/>
                  <a:gdLst/>
                  <a:ahLst/>
                  <a:cxnLst/>
                  <a:rect l="l" t="t" r="r" b="b"/>
                  <a:pathLst>
                    <a:path w="4285" h="2438" extrusionOk="0">
                      <a:moveTo>
                        <a:pt x="1830" y="0"/>
                      </a:moveTo>
                      <a:cubicBezTo>
                        <a:pt x="1758" y="0"/>
                        <a:pt x="1687" y="20"/>
                        <a:pt x="1622" y="59"/>
                      </a:cubicBezTo>
                      <a:lnTo>
                        <a:pt x="126" y="925"/>
                      </a:lnTo>
                      <a:cubicBezTo>
                        <a:pt x="8" y="988"/>
                        <a:pt x="0" y="1090"/>
                        <a:pt x="95" y="1145"/>
                      </a:cubicBezTo>
                      <a:lnTo>
                        <a:pt x="2268" y="2398"/>
                      </a:lnTo>
                      <a:cubicBezTo>
                        <a:pt x="2327" y="2423"/>
                        <a:pt x="2390" y="2437"/>
                        <a:pt x="2452" y="2437"/>
                      </a:cubicBezTo>
                      <a:cubicBezTo>
                        <a:pt x="2522" y="2437"/>
                        <a:pt x="2591" y="2419"/>
                        <a:pt x="2654" y="2382"/>
                      </a:cubicBezTo>
                      <a:lnTo>
                        <a:pt x="4158" y="1516"/>
                      </a:lnTo>
                      <a:cubicBezTo>
                        <a:pt x="4269" y="1453"/>
                        <a:pt x="4284" y="1350"/>
                        <a:pt x="4182" y="1295"/>
                      </a:cubicBezTo>
                      <a:lnTo>
                        <a:pt x="2008" y="43"/>
                      </a:lnTo>
                      <a:cubicBezTo>
                        <a:pt x="1951" y="14"/>
                        <a:pt x="1890" y="0"/>
                        <a:pt x="1830"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5256450" y="2508500"/>
                  <a:ext cx="107325" cy="61000"/>
                </a:xfrm>
                <a:custGeom>
                  <a:avLst/>
                  <a:gdLst/>
                  <a:ahLst/>
                  <a:cxnLst/>
                  <a:rect l="l" t="t" r="r" b="b"/>
                  <a:pathLst>
                    <a:path w="4293" h="2440" extrusionOk="0">
                      <a:moveTo>
                        <a:pt x="1833" y="0"/>
                      </a:moveTo>
                      <a:cubicBezTo>
                        <a:pt x="1762" y="0"/>
                        <a:pt x="1693" y="18"/>
                        <a:pt x="1630" y="56"/>
                      </a:cubicBezTo>
                      <a:lnTo>
                        <a:pt x="126" y="922"/>
                      </a:lnTo>
                      <a:cubicBezTo>
                        <a:pt x="16" y="985"/>
                        <a:pt x="0" y="1087"/>
                        <a:pt x="102" y="1142"/>
                      </a:cubicBezTo>
                      <a:lnTo>
                        <a:pt x="2276" y="2403"/>
                      </a:lnTo>
                      <a:cubicBezTo>
                        <a:pt x="2333" y="2427"/>
                        <a:pt x="2393" y="2439"/>
                        <a:pt x="2452" y="2439"/>
                      </a:cubicBezTo>
                      <a:cubicBezTo>
                        <a:pt x="2525" y="2439"/>
                        <a:pt x="2597" y="2421"/>
                        <a:pt x="2662" y="2387"/>
                      </a:cubicBezTo>
                      <a:lnTo>
                        <a:pt x="4158" y="1513"/>
                      </a:lnTo>
                      <a:cubicBezTo>
                        <a:pt x="4276" y="1450"/>
                        <a:pt x="4292" y="1347"/>
                        <a:pt x="4190" y="1292"/>
                      </a:cubicBezTo>
                      <a:lnTo>
                        <a:pt x="2016" y="40"/>
                      </a:lnTo>
                      <a:cubicBezTo>
                        <a:pt x="1957" y="14"/>
                        <a:pt x="1895" y="0"/>
                        <a:pt x="1833"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p:nvPr/>
              </p:nvSpPr>
              <p:spPr>
                <a:xfrm>
                  <a:off x="5136725" y="2667250"/>
                  <a:ext cx="117775" cy="67050"/>
                </a:xfrm>
                <a:custGeom>
                  <a:avLst/>
                  <a:gdLst/>
                  <a:ahLst/>
                  <a:cxnLst/>
                  <a:rect l="l" t="t" r="r" b="b"/>
                  <a:pathLst>
                    <a:path w="4711" h="2682" extrusionOk="0">
                      <a:moveTo>
                        <a:pt x="1843" y="1"/>
                      </a:moveTo>
                      <a:cubicBezTo>
                        <a:pt x="1775" y="1"/>
                        <a:pt x="1707" y="19"/>
                        <a:pt x="1647" y="53"/>
                      </a:cubicBezTo>
                      <a:lnTo>
                        <a:pt x="119" y="928"/>
                      </a:lnTo>
                      <a:cubicBezTo>
                        <a:pt x="16" y="998"/>
                        <a:pt x="1" y="1093"/>
                        <a:pt x="95" y="1140"/>
                      </a:cubicBezTo>
                      <a:lnTo>
                        <a:pt x="2702" y="2644"/>
                      </a:lnTo>
                      <a:cubicBezTo>
                        <a:pt x="2752" y="2669"/>
                        <a:pt x="2808" y="2681"/>
                        <a:pt x="2864" y="2681"/>
                      </a:cubicBezTo>
                      <a:cubicBezTo>
                        <a:pt x="2933" y="2681"/>
                        <a:pt x="3004" y="2663"/>
                        <a:pt x="3064" y="2629"/>
                      </a:cubicBezTo>
                      <a:lnTo>
                        <a:pt x="4584" y="1747"/>
                      </a:lnTo>
                      <a:cubicBezTo>
                        <a:pt x="4695" y="1684"/>
                        <a:pt x="4710" y="1589"/>
                        <a:pt x="4616" y="1542"/>
                      </a:cubicBezTo>
                      <a:lnTo>
                        <a:pt x="2009" y="38"/>
                      </a:lnTo>
                      <a:cubicBezTo>
                        <a:pt x="1956" y="13"/>
                        <a:pt x="1899" y="1"/>
                        <a:pt x="1843"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5051075" y="2617825"/>
                  <a:ext cx="117775" cy="67050"/>
                </a:xfrm>
                <a:custGeom>
                  <a:avLst/>
                  <a:gdLst/>
                  <a:ahLst/>
                  <a:cxnLst/>
                  <a:rect l="l" t="t" r="r" b="b"/>
                  <a:pathLst>
                    <a:path w="4711" h="2682" extrusionOk="0">
                      <a:moveTo>
                        <a:pt x="1844" y="1"/>
                      </a:moveTo>
                      <a:cubicBezTo>
                        <a:pt x="1775" y="1"/>
                        <a:pt x="1707" y="19"/>
                        <a:pt x="1647" y="54"/>
                      </a:cubicBezTo>
                      <a:lnTo>
                        <a:pt x="119" y="928"/>
                      </a:lnTo>
                      <a:cubicBezTo>
                        <a:pt x="9" y="991"/>
                        <a:pt x="1" y="1085"/>
                        <a:pt x="95" y="1140"/>
                      </a:cubicBezTo>
                      <a:lnTo>
                        <a:pt x="2702" y="2645"/>
                      </a:lnTo>
                      <a:cubicBezTo>
                        <a:pt x="2752" y="2669"/>
                        <a:pt x="2808" y="2682"/>
                        <a:pt x="2864" y="2682"/>
                      </a:cubicBezTo>
                      <a:cubicBezTo>
                        <a:pt x="2934" y="2682"/>
                        <a:pt x="3004" y="2664"/>
                        <a:pt x="3064" y="2629"/>
                      </a:cubicBezTo>
                      <a:lnTo>
                        <a:pt x="4584" y="1747"/>
                      </a:lnTo>
                      <a:cubicBezTo>
                        <a:pt x="4695" y="1684"/>
                        <a:pt x="4710" y="1589"/>
                        <a:pt x="4616" y="1542"/>
                      </a:cubicBezTo>
                      <a:lnTo>
                        <a:pt x="2009" y="38"/>
                      </a:lnTo>
                      <a:cubicBezTo>
                        <a:pt x="1956" y="13"/>
                        <a:pt x="1900" y="1"/>
                        <a:pt x="1844"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4965250" y="2568300"/>
                  <a:ext cx="117750" cy="67075"/>
                </a:xfrm>
                <a:custGeom>
                  <a:avLst/>
                  <a:gdLst/>
                  <a:ahLst/>
                  <a:cxnLst/>
                  <a:rect l="l" t="t" r="r" b="b"/>
                  <a:pathLst>
                    <a:path w="4710" h="2683" extrusionOk="0">
                      <a:moveTo>
                        <a:pt x="1842" y="1"/>
                      </a:moveTo>
                      <a:cubicBezTo>
                        <a:pt x="1773" y="1"/>
                        <a:pt x="1705" y="16"/>
                        <a:pt x="1646" y="50"/>
                      </a:cubicBezTo>
                      <a:lnTo>
                        <a:pt x="126" y="932"/>
                      </a:lnTo>
                      <a:cubicBezTo>
                        <a:pt x="16" y="995"/>
                        <a:pt x="0" y="1090"/>
                        <a:pt x="95" y="1145"/>
                      </a:cubicBezTo>
                      <a:lnTo>
                        <a:pt x="2701" y="2649"/>
                      </a:lnTo>
                      <a:cubicBezTo>
                        <a:pt x="2756" y="2671"/>
                        <a:pt x="2814" y="2683"/>
                        <a:pt x="2872" y="2683"/>
                      </a:cubicBezTo>
                      <a:cubicBezTo>
                        <a:pt x="2939" y="2683"/>
                        <a:pt x="3005" y="2667"/>
                        <a:pt x="3064" y="2633"/>
                      </a:cubicBezTo>
                      <a:lnTo>
                        <a:pt x="4591" y="1751"/>
                      </a:lnTo>
                      <a:cubicBezTo>
                        <a:pt x="4702" y="1688"/>
                        <a:pt x="4710" y="1594"/>
                        <a:pt x="4615" y="1538"/>
                      </a:cubicBezTo>
                      <a:lnTo>
                        <a:pt x="2016" y="34"/>
                      </a:lnTo>
                      <a:cubicBezTo>
                        <a:pt x="1961" y="12"/>
                        <a:pt x="1901" y="1"/>
                        <a:pt x="1842"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4432250" y="2260475"/>
                  <a:ext cx="565100" cy="325375"/>
                </a:xfrm>
                <a:custGeom>
                  <a:avLst/>
                  <a:gdLst/>
                  <a:ahLst/>
                  <a:cxnLst/>
                  <a:rect l="l" t="t" r="r" b="b"/>
                  <a:pathLst>
                    <a:path w="22604" h="13015" extrusionOk="0">
                      <a:moveTo>
                        <a:pt x="1844" y="1"/>
                      </a:moveTo>
                      <a:cubicBezTo>
                        <a:pt x="1775" y="1"/>
                        <a:pt x="1707" y="19"/>
                        <a:pt x="1647" y="53"/>
                      </a:cubicBezTo>
                      <a:lnTo>
                        <a:pt x="119" y="935"/>
                      </a:lnTo>
                      <a:cubicBezTo>
                        <a:pt x="9" y="998"/>
                        <a:pt x="1" y="1093"/>
                        <a:pt x="95" y="1148"/>
                      </a:cubicBezTo>
                      <a:lnTo>
                        <a:pt x="20595" y="12977"/>
                      </a:lnTo>
                      <a:cubicBezTo>
                        <a:pt x="20645" y="13002"/>
                        <a:pt x="20700" y="13014"/>
                        <a:pt x="20755" y="13014"/>
                      </a:cubicBezTo>
                      <a:cubicBezTo>
                        <a:pt x="20823" y="13014"/>
                        <a:pt x="20893" y="12996"/>
                        <a:pt x="20958" y="12962"/>
                      </a:cubicBezTo>
                      <a:lnTo>
                        <a:pt x="22486" y="12087"/>
                      </a:lnTo>
                      <a:cubicBezTo>
                        <a:pt x="22588" y="12024"/>
                        <a:pt x="22604" y="11930"/>
                        <a:pt x="22509" y="11875"/>
                      </a:cubicBezTo>
                      <a:lnTo>
                        <a:pt x="2009" y="38"/>
                      </a:lnTo>
                      <a:cubicBezTo>
                        <a:pt x="1956" y="13"/>
                        <a:pt x="1900" y="1"/>
                        <a:pt x="1844"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4840800" y="1848525"/>
                  <a:ext cx="676350" cy="390475"/>
                </a:xfrm>
                <a:custGeom>
                  <a:avLst/>
                  <a:gdLst/>
                  <a:ahLst/>
                  <a:cxnLst/>
                  <a:rect l="l" t="t" r="r" b="b"/>
                  <a:pathLst>
                    <a:path w="27054" h="15619" extrusionOk="0">
                      <a:moveTo>
                        <a:pt x="7022" y="1"/>
                      </a:moveTo>
                      <a:cubicBezTo>
                        <a:pt x="6706" y="1"/>
                        <a:pt x="6374" y="79"/>
                        <a:pt x="6112" y="229"/>
                      </a:cubicBezTo>
                      <a:lnTo>
                        <a:pt x="552" y="3442"/>
                      </a:lnTo>
                      <a:lnTo>
                        <a:pt x="1" y="3316"/>
                      </a:lnTo>
                      <a:lnTo>
                        <a:pt x="1" y="4057"/>
                      </a:lnTo>
                      <a:cubicBezTo>
                        <a:pt x="1" y="4206"/>
                        <a:pt x="95" y="4348"/>
                        <a:pt x="276" y="4458"/>
                      </a:cubicBezTo>
                      <a:lnTo>
                        <a:pt x="19327" y="15460"/>
                      </a:lnTo>
                      <a:cubicBezTo>
                        <a:pt x="19512" y="15567"/>
                        <a:pt x="19760" y="15619"/>
                        <a:pt x="20021" y="15619"/>
                      </a:cubicBezTo>
                      <a:cubicBezTo>
                        <a:pt x="20340" y="15619"/>
                        <a:pt x="20678" y="15541"/>
                        <a:pt x="20942" y="15389"/>
                      </a:cubicBezTo>
                      <a:lnTo>
                        <a:pt x="26660" y="12090"/>
                      </a:lnTo>
                      <a:cubicBezTo>
                        <a:pt x="26919" y="11940"/>
                        <a:pt x="27053" y="11743"/>
                        <a:pt x="27053" y="11562"/>
                      </a:cubicBezTo>
                      <a:lnTo>
                        <a:pt x="27053" y="10822"/>
                      </a:lnTo>
                      <a:lnTo>
                        <a:pt x="26195" y="10822"/>
                      </a:lnTo>
                      <a:lnTo>
                        <a:pt x="7727" y="166"/>
                      </a:lnTo>
                      <a:cubicBezTo>
                        <a:pt x="7537" y="55"/>
                        <a:pt x="7285" y="1"/>
                        <a:pt x="70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4840800" y="1830025"/>
                  <a:ext cx="676350" cy="390550"/>
                </a:xfrm>
                <a:custGeom>
                  <a:avLst/>
                  <a:gdLst/>
                  <a:ahLst/>
                  <a:cxnLst/>
                  <a:rect l="l" t="t" r="r" b="b"/>
                  <a:pathLst>
                    <a:path w="27054" h="15622" extrusionOk="0">
                      <a:moveTo>
                        <a:pt x="7022" y="1"/>
                      </a:moveTo>
                      <a:cubicBezTo>
                        <a:pt x="6706" y="1"/>
                        <a:pt x="6374" y="78"/>
                        <a:pt x="6112" y="229"/>
                      </a:cubicBezTo>
                      <a:lnTo>
                        <a:pt x="394" y="3529"/>
                      </a:lnTo>
                      <a:cubicBezTo>
                        <a:pt x="135" y="3686"/>
                        <a:pt x="1" y="3875"/>
                        <a:pt x="1" y="4056"/>
                      </a:cubicBezTo>
                      <a:cubicBezTo>
                        <a:pt x="1" y="4214"/>
                        <a:pt x="95" y="4355"/>
                        <a:pt x="284" y="4466"/>
                      </a:cubicBezTo>
                      <a:lnTo>
                        <a:pt x="19327" y="15460"/>
                      </a:lnTo>
                      <a:cubicBezTo>
                        <a:pt x="19515" y="15568"/>
                        <a:pt x="19768" y="15622"/>
                        <a:pt x="20034" y="15622"/>
                      </a:cubicBezTo>
                      <a:cubicBezTo>
                        <a:pt x="20349" y="15622"/>
                        <a:pt x="20681" y="15547"/>
                        <a:pt x="20942" y="15397"/>
                      </a:cubicBezTo>
                      <a:lnTo>
                        <a:pt x="26660" y="12089"/>
                      </a:lnTo>
                      <a:cubicBezTo>
                        <a:pt x="26919" y="11940"/>
                        <a:pt x="27053" y="11751"/>
                        <a:pt x="27053" y="11562"/>
                      </a:cubicBezTo>
                      <a:cubicBezTo>
                        <a:pt x="27053" y="11412"/>
                        <a:pt x="26959" y="11270"/>
                        <a:pt x="26770" y="11160"/>
                      </a:cubicBezTo>
                      <a:lnTo>
                        <a:pt x="7727" y="166"/>
                      </a:lnTo>
                      <a:cubicBezTo>
                        <a:pt x="7537" y="55"/>
                        <a:pt x="7285" y="1"/>
                        <a:pt x="7022"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5011900" y="1763875"/>
                  <a:ext cx="334350" cy="358025"/>
                </a:xfrm>
                <a:custGeom>
                  <a:avLst/>
                  <a:gdLst/>
                  <a:ahLst/>
                  <a:cxnLst/>
                  <a:rect l="l" t="t" r="r" b="b"/>
                  <a:pathLst>
                    <a:path w="13374" h="14321" extrusionOk="0">
                      <a:moveTo>
                        <a:pt x="1" y="0"/>
                      </a:moveTo>
                      <a:lnTo>
                        <a:pt x="1" y="6994"/>
                      </a:lnTo>
                      <a:cubicBezTo>
                        <a:pt x="1" y="7033"/>
                        <a:pt x="24" y="7072"/>
                        <a:pt x="64" y="7088"/>
                      </a:cubicBezTo>
                      <a:lnTo>
                        <a:pt x="12523" y="14286"/>
                      </a:lnTo>
                      <a:cubicBezTo>
                        <a:pt x="12578" y="14308"/>
                        <a:pt x="12636" y="14320"/>
                        <a:pt x="12693" y="14320"/>
                      </a:cubicBezTo>
                      <a:cubicBezTo>
                        <a:pt x="12760" y="14320"/>
                        <a:pt x="12826" y="14304"/>
                        <a:pt x="12885" y="14271"/>
                      </a:cubicBezTo>
                      <a:lnTo>
                        <a:pt x="13287" y="14034"/>
                      </a:lnTo>
                      <a:cubicBezTo>
                        <a:pt x="13334" y="14019"/>
                        <a:pt x="13365" y="13971"/>
                        <a:pt x="13373" y="13916"/>
                      </a:cubicBezTo>
                      <a:lnTo>
                        <a:pt x="13373" y="6923"/>
                      </a:lnTo>
                      <a:lnTo>
                        <a:pt x="11554" y="6513"/>
                      </a:lnTo>
                      <a:lnTo>
                        <a:pt x="1" y="0"/>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a:off x="5010925" y="1753875"/>
                  <a:ext cx="335325" cy="192975"/>
                </a:xfrm>
                <a:custGeom>
                  <a:avLst/>
                  <a:gdLst/>
                  <a:ahLst/>
                  <a:cxnLst/>
                  <a:rect l="l" t="t" r="r" b="b"/>
                  <a:pathLst>
                    <a:path w="13413" h="7719" extrusionOk="0">
                      <a:moveTo>
                        <a:pt x="717" y="1"/>
                      </a:moveTo>
                      <a:cubicBezTo>
                        <a:pt x="648" y="1"/>
                        <a:pt x="581" y="19"/>
                        <a:pt x="520" y="54"/>
                      </a:cubicBezTo>
                      <a:lnTo>
                        <a:pt x="126" y="282"/>
                      </a:lnTo>
                      <a:cubicBezTo>
                        <a:pt x="16" y="345"/>
                        <a:pt x="0" y="439"/>
                        <a:pt x="95" y="495"/>
                      </a:cubicBezTo>
                      <a:lnTo>
                        <a:pt x="12562" y="7685"/>
                      </a:lnTo>
                      <a:cubicBezTo>
                        <a:pt x="12613" y="7707"/>
                        <a:pt x="12669" y="7719"/>
                        <a:pt x="12726" y="7719"/>
                      </a:cubicBezTo>
                      <a:cubicBezTo>
                        <a:pt x="12791" y="7719"/>
                        <a:pt x="12857" y="7703"/>
                        <a:pt x="12916" y="7669"/>
                      </a:cubicBezTo>
                      <a:lnTo>
                        <a:pt x="13318" y="7441"/>
                      </a:lnTo>
                      <a:cubicBezTo>
                        <a:pt x="13365" y="7417"/>
                        <a:pt x="13404" y="7378"/>
                        <a:pt x="13412" y="7323"/>
                      </a:cubicBezTo>
                      <a:cubicBezTo>
                        <a:pt x="13404" y="7283"/>
                        <a:pt x="13381" y="7244"/>
                        <a:pt x="13349" y="7228"/>
                      </a:cubicBezTo>
                      <a:lnTo>
                        <a:pt x="882" y="38"/>
                      </a:lnTo>
                      <a:cubicBezTo>
                        <a:pt x="829" y="13"/>
                        <a:pt x="773" y="1"/>
                        <a:pt x="717" y="1"/>
                      </a:cubicBez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4598625" y="650375"/>
                  <a:ext cx="1169750" cy="1525025"/>
                </a:xfrm>
                <a:custGeom>
                  <a:avLst/>
                  <a:gdLst/>
                  <a:ahLst/>
                  <a:cxnLst/>
                  <a:rect l="l" t="t" r="r" b="b"/>
                  <a:pathLst>
                    <a:path w="46790" h="61001" extrusionOk="0">
                      <a:moveTo>
                        <a:pt x="1993" y="0"/>
                      </a:moveTo>
                      <a:cubicBezTo>
                        <a:pt x="1893" y="0"/>
                        <a:pt x="1801" y="26"/>
                        <a:pt x="1718" y="75"/>
                      </a:cubicBezTo>
                      <a:lnTo>
                        <a:pt x="1" y="1067"/>
                      </a:lnTo>
                      <a:lnTo>
                        <a:pt x="1355" y="2028"/>
                      </a:lnTo>
                      <a:lnTo>
                        <a:pt x="1355" y="32939"/>
                      </a:lnTo>
                      <a:cubicBezTo>
                        <a:pt x="1355" y="33711"/>
                        <a:pt x="1820" y="34609"/>
                        <a:pt x="2403" y="34940"/>
                      </a:cubicBezTo>
                      <a:lnTo>
                        <a:pt x="44647" y="59330"/>
                      </a:lnTo>
                      <a:lnTo>
                        <a:pt x="44710" y="61000"/>
                      </a:lnTo>
                      <a:lnTo>
                        <a:pt x="46427" y="60008"/>
                      </a:lnTo>
                      <a:cubicBezTo>
                        <a:pt x="46648" y="59882"/>
                        <a:pt x="46790" y="59582"/>
                        <a:pt x="46790" y="59157"/>
                      </a:cubicBezTo>
                      <a:lnTo>
                        <a:pt x="46790" y="27151"/>
                      </a:lnTo>
                      <a:cubicBezTo>
                        <a:pt x="46790" y="26379"/>
                        <a:pt x="46317" y="25481"/>
                        <a:pt x="45742" y="25143"/>
                      </a:cubicBezTo>
                      <a:lnTo>
                        <a:pt x="2403" y="130"/>
                      </a:lnTo>
                      <a:cubicBezTo>
                        <a:pt x="2257" y="42"/>
                        <a:pt x="2119" y="0"/>
                        <a:pt x="19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a:off x="4589575" y="675175"/>
                  <a:ext cx="1135875" cy="1502075"/>
                </a:xfrm>
                <a:custGeom>
                  <a:avLst/>
                  <a:gdLst/>
                  <a:ahLst/>
                  <a:cxnLst/>
                  <a:rect l="l" t="t" r="r" b="b"/>
                  <a:pathLst>
                    <a:path w="45435" h="60083" extrusionOk="0">
                      <a:moveTo>
                        <a:pt x="635" y="1"/>
                      </a:moveTo>
                      <a:cubicBezTo>
                        <a:pt x="535" y="1"/>
                        <a:pt x="443" y="26"/>
                        <a:pt x="363" y="75"/>
                      </a:cubicBezTo>
                      <a:cubicBezTo>
                        <a:pt x="142" y="201"/>
                        <a:pt x="0" y="500"/>
                        <a:pt x="0" y="918"/>
                      </a:cubicBezTo>
                      <a:lnTo>
                        <a:pt x="0" y="32932"/>
                      </a:lnTo>
                      <a:cubicBezTo>
                        <a:pt x="0" y="33704"/>
                        <a:pt x="465" y="34609"/>
                        <a:pt x="1048" y="34940"/>
                      </a:cubicBezTo>
                      <a:lnTo>
                        <a:pt x="44379" y="59953"/>
                      </a:lnTo>
                      <a:cubicBezTo>
                        <a:pt x="44525" y="60041"/>
                        <a:pt x="44665" y="60082"/>
                        <a:pt x="44794" y="60082"/>
                      </a:cubicBezTo>
                      <a:cubicBezTo>
                        <a:pt x="44895" y="60082"/>
                        <a:pt x="44989" y="60057"/>
                        <a:pt x="45072" y="60008"/>
                      </a:cubicBezTo>
                      <a:cubicBezTo>
                        <a:pt x="45293" y="59882"/>
                        <a:pt x="45435" y="59583"/>
                        <a:pt x="45435" y="59165"/>
                      </a:cubicBezTo>
                      <a:lnTo>
                        <a:pt x="45435" y="27151"/>
                      </a:lnTo>
                      <a:cubicBezTo>
                        <a:pt x="45435" y="26379"/>
                        <a:pt x="44962" y="25481"/>
                        <a:pt x="44379" y="25143"/>
                      </a:cubicBezTo>
                      <a:lnTo>
                        <a:pt x="1048" y="130"/>
                      </a:lnTo>
                      <a:cubicBezTo>
                        <a:pt x="903" y="42"/>
                        <a:pt x="762" y="1"/>
                        <a:pt x="635"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a:off x="4613600" y="708750"/>
                  <a:ext cx="1087825" cy="1434925"/>
                </a:xfrm>
                <a:custGeom>
                  <a:avLst/>
                  <a:gdLst/>
                  <a:ahLst/>
                  <a:cxnLst/>
                  <a:rect l="l" t="t" r="r" b="b"/>
                  <a:pathLst>
                    <a:path w="43513" h="57397" extrusionOk="0">
                      <a:moveTo>
                        <a:pt x="379" y="1"/>
                      </a:moveTo>
                      <a:cubicBezTo>
                        <a:pt x="156" y="1"/>
                        <a:pt x="0" y="208"/>
                        <a:pt x="0" y="559"/>
                      </a:cubicBezTo>
                      <a:lnTo>
                        <a:pt x="0" y="31715"/>
                      </a:lnTo>
                      <a:cubicBezTo>
                        <a:pt x="0" y="32187"/>
                        <a:pt x="284" y="32731"/>
                        <a:pt x="630" y="32936"/>
                      </a:cubicBezTo>
                      <a:lnTo>
                        <a:pt x="42875" y="57318"/>
                      </a:lnTo>
                      <a:cubicBezTo>
                        <a:pt x="42966" y="57371"/>
                        <a:pt x="43053" y="57396"/>
                        <a:pt x="43131" y="57396"/>
                      </a:cubicBezTo>
                      <a:cubicBezTo>
                        <a:pt x="43357" y="57396"/>
                        <a:pt x="43513" y="57189"/>
                        <a:pt x="43513" y="56838"/>
                      </a:cubicBezTo>
                      <a:lnTo>
                        <a:pt x="43513" y="25682"/>
                      </a:lnTo>
                      <a:cubicBezTo>
                        <a:pt x="43513" y="25210"/>
                        <a:pt x="43229" y="24666"/>
                        <a:pt x="42875" y="24461"/>
                      </a:cubicBezTo>
                      <a:lnTo>
                        <a:pt x="630" y="79"/>
                      </a:lnTo>
                      <a:cubicBezTo>
                        <a:pt x="541" y="26"/>
                        <a:pt x="456" y="1"/>
                        <a:pt x="379" y="1"/>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a:off x="760650" y="984575"/>
                  <a:ext cx="1073075" cy="1225850"/>
                </a:xfrm>
                <a:custGeom>
                  <a:avLst/>
                  <a:gdLst/>
                  <a:ahLst/>
                  <a:cxnLst/>
                  <a:rect l="l" t="t" r="r" b="b"/>
                  <a:pathLst>
                    <a:path w="42923" h="49034" extrusionOk="0">
                      <a:moveTo>
                        <a:pt x="37525" y="1"/>
                      </a:moveTo>
                      <a:cubicBezTo>
                        <a:pt x="37406" y="1"/>
                        <a:pt x="37288" y="32"/>
                        <a:pt x="37181" y="95"/>
                      </a:cubicBezTo>
                      <a:lnTo>
                        <a:pt x="387" y="21343"/>
                      </a:lnTo>
                      <a:cubicBezTo>
                        <a:pt x="135" y="21485"/>
                        <a:pt x="1" y="21769"/>
                        <a:pt x="56" y="22052"/>
                      </a:cubicBezTo>
                      <a:lnTo>
                        <a:pt x="4726" y="48160"/>
                      </a:lnTo>
                      <a:cubicBezTo>
                        <a:pt x="4758" y="48357"/>
                        <a:pt x="4884" y="48530"/>
                        <a:pt x="5057" y="48632"/>
                      </a:cubicBezTo>
                      <a:lnTo>
                        <a:pt x="5758" y="49034"/>
                      </a:lnTo>
                      <a:lnTo>
                        <a:pt x="5986" y="48490"/>
                      </a:lnTo>
                      <a:lnTo>
                        <a:pt x="42537" y="27392"/>
                      </a:lnTo>
                      <a:cubicBezTo>
                        <a:pt x="42789" y="27242"/>
                        <a:pt x="42923" y="26959"/>
                        <a:pt x="42868" y="26675"/>
                      </a:cubicBezTo>
                      <a:lnTo>
                        <a:pt x="38245" y="820"/>
                      </a:lnTo>
                      <a:lnTo>
                        <a:pt x="38568" y="497"/>
                      </a:lnTo>
                      <a:lnTo>
                        <a:pt x="37875" y="95"/>
                      </a:lnTo>
                      <a:cubicBezTo>
                        <a:pt x="37764" y="32"/>
                        <a:pt x="37644" y="1"/>
                        <a:pt x="375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a:off x="907350" y="1701225"/>
                  <a:ext cx="1423325" cy="821700"/>
                </a:xfrm>
                <a:custGeom>
                  <a:avLst/>
                  <a:gdLst/>
                  <a:ahLst/>
                  <a:cxnLst/>
                  <a:rect l="l" t="t" r="r" b="b"/>
                  <a:pathLst>
                    <a:path w="56933" h="32868" extrusionOk="0">
                      <a:moveTo>
                        <a:pt x="37775" y="0"/>
                      </a:moveTo>
                      <a:cubicBezTo>
                        <a:pt x="37673" y="0"/>
                        <a:pt x="37578" y="24"/>
                        <a:pt x="37488" y="73"/>
                      </a:cubicBezTo>
                      <a:lnTo>
                        <a:pt x="819" y="21242"/>
                      </a:lnTo>
                      <a:lnTo>
                        <a:pt x="0" y="20833"/>
                      </a:lnTo>
                      <a:lnTo>
                        <a:pt x="0" y="21825"/>
                      </a:lnTo>
                      <a:cubicBezTo>
                        <a:pt x="16" y="21935"/>
                        <a:pt x="87" y="22030"/>
                        <a:pt x="189" y="22077"/>
                      </a:cubicBezTo>
                      <a:lnTo>
                        <a:pt x="18689" y="32764"/>
                      </a:lnTo>
                      <a:cubicBezTo>
                        <a:pt x="18823" y="32835"/>
                        <a:pt x="18972" y="32866"/>
                        <a:pt x="19122" y="32866"/>
                      </a:cubicBezTo>
                      <a:cubicBezTo>
                        <a:pt x="19133" y="32867"/>
                        <a:pt x="19145" y="32868"/>
                        <a:pt x="19156" y="32868"/>
                      </a:cubicBezTo>
                      <a:cubicBezTo>
                        <a:pt x="19257" y="32868"/>
                        <a:pt x="19361" y="32838"/>
                        <a:pt x="19453" y="32796"/>
                      </a:cubicBezTo>
                      <a:lnTo>
                        <a:pt x="56799" y="11224"/>
                      </a:lnTo>
                      <a:cubicBezTo>
                        <a:pt x="56878" y="11193"/>
                        <a:pt x="56925" y="11122"/>
                        <a:pt x="56933" y="11035"/>
                      </a:cubicBezTo>
                      <a:lnTo>
                        <a:pt x="56933" y="10043"/>
                      </a:lnTo>
                      <a:lnTo>
                        <a:pt x="56145" y="10445"/>
                      </a:lnTo>
                      <a:lnTo>
                        <a:pt x="38244" y="104"/>
                      </a:lnTo>
                      <a:cubicBezTo>
                        <a:pt x="38121" y="39"/>
                        <a:pt x="37992" y="1"/>
                        <a:pt x="37856" y="1"/>
                      </a:cubicBezTo>
                      <a:cubicBezTo>
                        <a:pt x="37844" y="1"/>
                        <a:pt x="37831" y="1"/>
                        <a:pt x="37819" y="2"/>
                      </a:cubicBezTo>
                      <a:cubicBezTo>
                        <a:pt x="37804" y="1"/>
                        <a:pt x="37789" y="0"/>
                        <a:pt x="377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907350" y="1676250"/>
                  <a:ext cx="1423325" cy="821850"/>
                </a:xfrm>
                <a:custGeom>
                  <a:avLst/>
                  <a:gdLst/>
                  <a:ahLst/>
                  <a:cxnLst/>
                  <a:rect l="l" t="t" r="r" b="b"/>
                  <a:pathLst>
                    <a:path w="56933" h="32874" extrusionOk="0">
                      <a:moveTo>
                        <a:pt x="37819" y="0"/>
                      </a:moveTo>
                      <a:cubicBezTo>
                        <a:pt x="37701" y="0"/>
                        <a:pt x="37590" y="24"/>
                        <a:pt x="37488" y="79"/>
                      </a:cubicBezTo>
                      <a:lnTo>
                        <a:pt x="134" y="21643"/>
                      </a:lnTo>
                      <a:cubicBezTo>
                        <a:pt x="55" y="21674"/>
                        <a:pt x="8" y="21753"/>
                        <a:pt x="0" y="21832"/>
                      </a:cubicBezTo>
                      <a:cubicBezTo>
                        <a:pt x="16" y="21942"/>
                        <a:pt x="87" y="22036"/>
                        <a:pt x="189" y="22084"/>
                      </a:cubicBezTo>
                      <a:lnTo>
                        <a:pt x="18689" y="32763"/>
                      </a:lnTo>
                      <a:cubicBezTo>
                        <a:pt x="18823" y="32834"/>
                        <a:pt x="18972" y="32873"/>
                        <a:pt x="19122" y="32873"/>
                      </a:cubicBezTo>
                      <a:cubicBezTo>
                        <a:pt x="19232" y="32873"/>
                        <a:pt x="19350" y="32850"/>
                        <a:pt x="19453" y="32794"/>
                      </a:cubicBezTo>
                      <a:lnTo>
                        <a:pt x="56799" y="11231"/>
                      </a:lnTo>
                      <a:cubicBezTo>
                        <a:pt x="56878" y="11192"/>
                        <a:pt x="56925" y="11121"/>
                        <a:pt x="56933" y="11042"/>
                      </a:cubicBezTo>
                      <a:cubicBezTo>
                        <a:pt x="56917" y="10932"/>
                        <a:pt x="56846" y="10837"/>
                        <a:pt x="56744" y="10790"/>
                      </a:cubicBezTo>
                      <a:lnTo>
                        <a:pt x="38244" y="111"/>
                      </a:lnTo>
                      <a:cubicBezTo>
                        <a:pt x="38110" y="40"/>
                        <a:pt x="37968" y="0"/>
                        <a:pt x="37819"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a:off x="922300" y="1683250"/>
                  <a:ext cx="1393425" cy="803550"/>
                </a:xfrm>
                <a:custGeom>
                  <a:avLst/>
                  <a:gdLst/>
                  <a:ahLst/>
                  <a:cxnLst/>
                  <a:rect l="l" t="t" r="r" b="b"/>
                  <a:pathLst>
                    <a:path w="55737" h="32142" extrusionOk="0">
                      <a:moveTo>
                        <a:pt x="37223" y="1"/>
                      </a:moveTo>
                      <a:cubicBezTo>
                        <a:pt x="37162" y="1"/>
                        <a:pt x="37101" y="15"/>
                        <a:pt x="37047" y="43"/>
                      </a:cubicBezTo>
                      <a:lnTo>
                        <a:pt x="95" y="21370"/>
                      </a:lnTo>
                      <a:cubicBezTo>
                        <a:pt x="1" y="21426"/>
                        <a:pt x="9" y="21528"/>
                        <a:pt x="127" y="21591"/>
                      </a:cubicBezTo>
                      <a:lnTo>
                        <a:pt x="18304" y="32089"/>
                      </a:lnTo>
                      <a:cubicBezTo>
                        <a:pt x="18368" y="32124"/>
                        <a:pt x="18441" y="32142"/>
                        <a:pt x="18513" y="32142"/>
                      </a:cubicBezTo>
                      <a:cubicBezTo>
                        <a:pt x="18573" y="32142"/>
                        <a:pt x="18633" y="32130"/>
                        <a:pt x="18689" y="32105"/>
                      </a:cubicBezTo>
                      <a:lnTo>
                        <a:pt x="55634" y="10770"/>
                      </a:lnTo>
                      <a:cubicBezTo>
                        <a:pt x="55736" y="10715"/>
                        <a:pt x="55720" y="10612"/>
                        <a:pt x="55610" y="10549"/>
                      </a:cubicBezTo>
                      <a:lnTo>
                        <a:pt x="37433" y="59"/>
                      </a:lnTo>
                      <a:cubicBezTo>
                        <a:pt x="37369" y="21"/>
                        <a:pt x="37295" y="1"/>
                        <a:pt x="37223" y="1"/>
                      </a:cubicBez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a:off x="983150" y="2187125"/>
                  <a:ext cx="95325" cy="53550"/>
                </a:xfrm>
                <a:custGeom>
                  <a:avLst/>
                  <a:gdLst/>
                  <a:ahLst/>
                  <a:cxnLst/>
                  <a:rect l="l" t="t" r="r" b="b"/>
                  <a:pathLst>
                    <a:path w="3813" h="2142" extrusionOk="0">
                      <a:moveTo>
                        <a:pt x="2337" y="0"/>
                      </a:moveTo>
                      <a:cubicBezTo>
                        <a:pt x="2238" y="0"/>
                        <a:pt x="2139" y="22"/>
                        <a:pt x="2048" y="66"/>
                      </a:cubicBezTo>
                      <a:lnTo>
                        <a:pt x="166" y="1152"/>
                      </a:lnTo>
                      <a:cubicBezTo>
                        <a:pt x="0" y="1247"/>
                        <a:pt x="24" y="1404"/>
                        <a:pt x="205" y="1515"/>
                      </a:cubicBezTo>
                      <a:lnTo>
                        <a:pt x="1142" y="2058"/>
                      </a:lnTo>
                      <a:cubicBezTo>
                        <a:pt x="1245" y="2114"/>
                        <a:pt x="1361" y="2141"/>
                        <a:pt x="1477" y="2141"/>
                      </a:cubicBezTo>
                      <a:cubicBezTo>
                        <a:pt x="1576" y="2141"/>
                        <a:pt x="1674" y="2121"/>
                        <a:pt x="1764" y="2082"/>
                      </a:cubicBezTo>
                      <a:lnTo>
                        <a:pt x="3655" y="995"/>
                      </a:lnTo>
                      <a:cubicBezTo>
                        <a:pt x="3812" y="900"/>
                        <a:pt x="3796" y="735"/>
                        <a:pt x="3607" y="633"/>
                      </a:cubicBezTo>
                      <a:lnTo>
                        <a:pt x="2670" y="89"/>
                      </a:lnTo>
                      <a:cubicBezTo>
                        <a:pt x="2568" y="30"/>
                        <a:pt x="2453" y="0"/>
                        <a:pt x="2337"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a:off x="1072725" y="2135500"/>
                  <a:ext cx="95325" cy="53525"/>
                </a:xfrm>
                <a:custGeom>
                  <a:avLst/>
                  <a:gdLst/>
                  <a:ahLst/>
                  <a:cxnLst/>
                  <a:rect l="l" t="t" r="r" b="b"/>
                  <a:pathLst>
                    <a:path w="3813" h="2141" extrusionOk="0">
                      <a:moveTo>
                        <a:pt x="2326" y="0"/>
                      </a:moveTo>
                      <a:cubicBezTo>
                        <a:pt x="2229" y="0"/>
                        <a:pt x="2133" y="20"/>
                        <a:pt x="2040" y="59"/>
                      </a:cubicBezTo>
                      <a:lnTo>
                        <a:pt x="158" y="1154"/>
                      </a:lnTo>
                      <a:cubicBezTo>
                        <a:pt x="1" y="1249"/>
                        <a:pt x="16" y="1406"/>
                        <a:pt x="205" y="1508"/>
                      </a:cubicBezTo>
                      <a:lnTo>
                        <a:pt x="1135" y="2052"/>
                      </a:lnTo>
                      <a:cubicBezTo>
                        <a:pt x="1241" y="2111"/>
                        <a:pt x="1356" y="2141"/>
                        <a:pt x="1472" y="2141"/>
                      </a:cubicBezTo>
                      <a:cubicBezTo>
                        <a:pt x="1571" y="2141"/>
                        <a:pt x="1670" y="2119"/>
                        <a:pt x="1765" y="2075"/>
                      </a:cubicBezTo>
                      <a:lnTo>
                        <a:pt x="3647" y="989"/>
                      </a:lnTo>
                      <a:cubicBezTo>
                        <a:pt x="3812" y="894"/>
                        <a:pt x="3789" y="737"/>
                        <a:pt x="3600" y="626"/>
                      </a:cubicBezTo>
                      <a:lnTo>
                        <a:pt x="2670" y="91"/>
                      </a:lnTo>
                      <a:cubicBezTo>
                        <a:pt x="2562" y="30"/>
                        <a:pt x="2444" y="0"/>
                        <a:pt x="2326"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a:off x="1162125" y="2083825"/>
                  <a:ext cx="95300" cy="53475"/>
                </a:xfrm>
                <a:custGeom>
                  <a:avLst/>
                  <a:gdLst/>
                  <a:ahLst/>
                  <a:cxnLst/>
                  <a:rect l="l" t="t" r="r" b="b"/>
                  <a:pathLst>
                    <a:path w="3812" h="2139" extrusionOk="0">
                      <a:moveTo>
                        <a:pt x="2333" y="0"/>
                      </a:moveTo>
                      <a:cubicBezTo>
                        <a:pt x="2237" y="0"/>
                        <a:pt x="2140" y="20"/>
                        <a:pt x="2048" y="63"/>
                      </a:cubicBezTo>
                      <a:lnTo>
                        <a:pt x="166" y="1150"/>
                      </a:lnTo>
                      <a:cubicBezTo>
                        <a:pt x="0" y="1244"/>
                        <a:pt x="24" y="1402"/>
                        <a:pt x="205" y="1512"/>
                      </a:cubicBezTo>
                      <a:lnTo>
                        <a:pt x="1142" y="2055"/>
                      </a:lnTo>
                      <a:cubicBezTo>
                        <a:pt x="1249" y="2111"/>
                        <a:pt x="1365" y="2139"/>
                        <a:pt x="1480" y="2139"/>
                      </a:cubicBezTo>
                      <a:cubicBezTo>
                        <a:pt x="1577" y="2139"/>
                        <a:pt x="1674" y="2119"/>
                        <a:pt x="1764" y="2079"/>
                      </a:cubicBezTo>
                      <a:lnTo>
                        <a:pt x="3654" y="992"/>
                      </a:lnTo>
                      <a:cubicBezTo>
                        <a:pt x="3812" y="898"/>
                        <a:pt x="3796" y="732"/>
                        <a:pt x="3607" y="630"/>
                      </a:cubicBezTo>
                      <a:lnTo>
                        <a:pt x="2670" y="87"/>
                      </a:lnTo>
                      <a:cubicBezTo>
                        <a:pt x="2566" y="30"/>
                        <a:pt x="2450" y="0"/>
                        <a:pt x="2333"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a:off x="1251700" y="2032125"/>
                  <a:ext cx="95325" cy="53550"/>
                </a:xfrm>
                <a:custGeom>
                  <a:avLst/>
                  <a:gdLst/>
                  <a:ahLst/>
                  <a:cxnLst/>
                  <a:rect l="l" t="t" r="r" b="b"/>
                  <a:pathLst>
                    <a:path w="3813" h="2142" extrusionOk="0">
                      <a:moveTo>
                        <a:pt x="2331" y="1"/>
                      </a:moveTo>
                      <a:cubicBezTo>
                        <a:pt x="2233" y="1"/>
                        <a:pt x="2137" y="21"/>
                        <a:pt x="2048" y="60"/>
                      </a:cubicBezTo>
                      <a:lnTo>
                        <a:pt x="158" y="1154"/>
                      </a:lnTo>
                      <a:cubicBezTo>
                        <a:pt x="1" y="1241"/>
                        <a:pt x="24" y="1406"/>
                        <a:pt x="205" y="1517"/>
                      </a:cubicBezTo>
                      <a:lnTo>
                        <a:pt x="1142" y="2052"/>
                      </a:lnTo>
                      <a:cubicBezTo>
                        <a:pt x="1244" y="2112"/>
                        <a:pt x="1360" y="2141"/>
                        <a:pt x="1475" y="2141"/>
                      </a:cubicBezTo>
                      <a:cubicBezTo>
                        <a:pt x="1575" y="2141"/>
                        <a:pt x="1674" y="2119"/>
                        <a:pt x="1765" y="2076"/>
                      </a:cubicBezTo>
                      <a:lnTo>
                        <a:pt x="3655" y="989"/>
                      </a:lnTo>
                      <a:cubicBezTo>
                        <a:pt x="3812" y="894"/>
                        <a:pt x="3789" y="737"/>
                        <a:pt x="3615" y="635"/>
                      </a:cubicBezTo>
                      <a:lnTo>
                        <a:pt x="2678" y="91"/>
                      </a:lnTo>
                      <a:cubicBezTo>
                        <a:pt x="2570" y="30"/>
                        <a:pt x="2450" y="1"/>
                        <a:pt x="2331"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a:off x="1341275" y="1980525"/>
                  <a:ext cx="95125" cy="53500"/>
                </a:xfrm>
                <a:custGeom>
                  <a:avLst/>
                  <a:gdLst/>
                  <a:ahLst/>
                  <a:cxnLst/>
                  <a:rect l="l" t="t" r="r" b="b"/>
                  <a:pathLst>
                    <a:path w="3805" h="2140" extrusionOk="0">
                      <a:moveTo>
                        <a:pt x="2333" y="1"/>
                      </a:moveTo>
                      <a:cubicBezTo>
                        <a:pt x="2236" y="1"/>
                        <a:pt x="2139" y="21"/>
                        <a:pt x="2049" y="60"/>
                      </a:cubicBezTo>
                      <a:lnTo>
                        <a:pt x="158" y="1147"/>
                      </a:lnTo>
                      <a:cubicBezTo>
                        <a:pt x="1" y="1242"/>
                        <a:pt x="17" y="1407"/>
                        <a:pt x="206" y="1509"/>
                      </a:cubicBezTo>
                      <a:lnTo>
                        <a:pt x="1135" y="2053"/>
                      </a:lnTo>
                      <a:cubicBezTo>
                        <a:pt x="1243" y="2109"/>
                        <a:pt x="1361" y="2139"/>
                        <a:pt x="1479" y="2139"/>
                      </a:cubicBezTo>
                      <a:cubicBezTo>
                        <a:pt x="1576" y="2139"/>
                        <a:pt x="1673" y="2119"/>
                        <a:pt x="1765" y="2076"/>
                      </a:cubicBezTo>
                      <a:lnTo>
                        <a:pt x="3647" y="990"/>
                      </a:lnTo>
                      <a:cubicBezTo>
                        <a:pt x="3805" y="895"/>
                        <a:pt x="3789" y="738"/>
                        <a:pt x="3608" y="627"/>
                      </a:cubicBezTo>
                      <a:lnTo>
                        <a:pt x="2671" y="84"/>
                      </a:lnTo>
                      <a:cubicBezTo>
                        <a:pt x="2564" y="28"/>
                        <a:pt x="2448" y="1"/>
                        <a:pt x="2333"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a:off x="1430675" y="1928800"/>
                  <a:ext cx="95325" cy="53525"/>
                </a:xfrm>
                <a:custGeom>
                  <a:avLst/>
                  <a:gdLst/>
                  <a:ahLst/>
                  <a:cxnLst/>
                  <a:rect l="l" t="t" r="r" b="b"/>
                  <a:pathLst>
                    <a:path w="3813" h="2141" extrusionOk="0">
                      <a:moveTo>
                        <a:pt x="2337" y="0"/>
                      </a:moveTo>
                      <a:cubicBezTo>
                        <a:pt x="2238" y="0"/>
                        <a:pt x="2139" y="22"/>
                        <a:pt x="2048" y="66"/>
                      </a:cubicBezTo>
                      <a:lnTo>
                        <a:pt x="158" y="1153"/>
                      </a:lnTo>
                      <a:cubicBezTo>
                        <a:pt x="0" y="1247"/>
                        <a:pt x="24" y="1405"/>
                        <a:pt x="205" y="1515"/>
                      </a:cubicBezTo>
                      <a:lnTo>
                        <a:pt x="1142" y="2050"/>
                      </a:lnTo>
                      <a:cubicBezTo>
                        <a:pt x="1246" y="2111"/>
                        <a:pt x="1365" y="2141"/>
                        <a:pt x="1483" y="2141"/>
                      </a:cubicBezTo>
                      <a:cubicBezTo>
                        <a:pt x="1579" y="2141"/>
                        <a:pt x="1676" y="2121"/>
                        <a:pt x="1765" y="2082"/>
                      </a:cubicBezTo>
                      <a:lnTo>
                        <a:pt x="3655" y="987"/>
                      </a:lnTo>
                      <a:cubicBezTo>
                        <a:pt x="3812" y="901"/>
                        <a:pt x="3789" y="735"/>
                        <a:pt x="3607" y="633"/>
                      </a:cubicBezTo>
                      <a:lnTo>
                        <a:pt x="2670" y="89"/>
                      </a:lnTo>
                      <a:cubicBezTo>
                        <a:pt x="2568" y="30"/>
                        <a:pt x="2453" y="0"/>
                        <a:pt x="2337"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a:off x="1520250" y="1877150"/>
                  <a:ext cx="95325" cy="53500"/>
                </a:xfrm>
                <a:custGeom>
                  <a:avLst/>
                  <a:gdLst/>
                  <a:ahLst/>
                  <a:cxnLst/>
                  <a:rect l="l" t="t" r="r" b="b"/>
                  <a:pathLst>
                    <a:path w="3813" h="2140" extrusionOk="0">
                      <a:moveTo>
                        <a:pt x="2332" y="1"/>
                      </a:moveTo>
                      <a:cubicBezTo>
                        <a:pt x="2233" y="1"/>
                        <a:pt x="2134" y="21"/>
                        <a:pt x="2041" y="61"/>
                      </a:cubicBezTo>
                      <a:lnTo>
                        <a:pt x="158" y="1155"/>
                      </a:lnTo>
                      <a:cubicBezTo>
                        <a:pt x="1" y="1242"/>
                        <a:pt x="17" y="1407"/>
                        <a:pt x="206" y="1510"/>
                      </a:cubicBezTo>
                      <a:lnTo>
                        <a:pt x="1143" y="2053"/>
                      </a:lnTo>
                      <a:cubicBezTo>
                        <a:pt x="1247" y="2109"/>
                        <a:pt x="1363" y="2139"/>
                        <a:pt x="1480" y="2139"/>
                      </a:cubicBezTo>
                      <a:cubicBezTo>
                        <a:pt x="1576" y="2139"/>
                        <a:pt x="1673" y="2119"/>
                        <a:pt x="1765" y="2077"/>
                      </a:cubicBezTo>
                      <a:lnTo>
                        <a:pt x="3647" y="990"/>
                      </a:lnTo>
                      <a:cubicBezTo>
                        <a:pt x="3813" y="895"/>
                        <a:pt x="3789" y="738"/>
                        <a:pt x="3600" y="628"/>
                      </a:cubicBezTo>
                      <a:lnTo>
                        <a:pt x="2671" y="84"/>
                      </a:lnTo>
                      <a:cubicBezTo>
                        <a:pt x="2564" y="29"/>
                        <a:pt x="2448" y="1"/>
                        <a:pt x="2332"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1609650" y="1825425"/>
                  <a:ext cx="95325" cy="53550"/>
                </a:xfrm>
                <a:custGeom>
                  <a:avLst/>
                  <a:gdLst/>
                  <a:ahLst/>
                  <a:cxnLst/>
                  <a:rect l="l" t="t" r="r" b="b"/>
                  <a:pathLst>
                    <a:path w="3813" h="2142" extrusionOk="0">
                      <a:moveTo>
                        <a:pt x="2340" y="1"/>
                      </a:moveTo>
                      <a:cubicBezTo>
                        <a:pt x="2242" y="1"/>
                        <a:pt x="2143" y="23"/>
                        <a:pt x="2048" y="66"/>
                      </a:cubicBezTo>
                      <a:lnTo>
                        <a:pt x="166" y="1153"/>
                      </a:lnTo>
                      <a:cubicBezTo>
                        <a:pt x="0" y="1247"/>
                        <a:pt x="24" y="1405"/>
                        <a:pt x="205" y="1515"/>
                      </a:cubicBezTo>
                      <a:lnTo>
                        <a:pt x="1142" y="2051"/>
                      </a:lnTo>
                      <a:cubicBezTo>
                        <a:pt x="1251" y="2111"/>
                        <a:pt x="1368" y="2141"/>
                        <a:pt x="1485" y="2141"/>
                      </a:cubicBezTo>
                      <a:cubicBezTo>
                        <a:pt x="1581" y="2141"/>
                        <a:pt x="1676" y="2121"/>
                        <a:pt x="1764" y="2082"/>
                      </a:cubicBezTo>
                      <a:lnTo>
                        <a:pt x="3655" y="988"/>
                      </a:lnTo>
                      <a:cubicBezTo>
                        <a:pt x="3812" y="901"/>
                        <a:pt x="3796" y="736"/>
                        <a:pt x="3607" y="633"/>
                      </a:cubicBezTo>
                      <a:lnTo>
                        <a:pt x="2670" y="90"/>
                      </a:lnTo>
                      <a:cubicBezTo>
                        <a:pt x="2568" y="30"/>
                        <a:pt x="2455" y="1"/>
                        <a:pt x="2340"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1699225" y="1773825"/>
                  <a:ext cx="95325" cy="53525"/>
                </a:xfrm>
                <a:custGeom>
                  <a:avLst/>
                  <a:gdLst/>
                  <a:ahLst/>
                  <a:cxnLst/>
                  <a:rect l="l" t="t" r="r" b="b"/>
                  <a:pathLst>
                    <a:path w="3813" h="2141" extrusionOk="0">
                      <a:moveTo>
                        <a:pt x="2330" y="0"/>
                      </a:moveTo>
                      <a:cubicBezTo>
                        <a:pt x="2234" y="0"/>
                        <a:pt x="2137" y="20"/>
                        <a:pt x="2048" y="59"/>
                      </a:cubicBezTo>
                      <a:lnTo>
                        <a:pt x="158" y="1146"/>
                      </a:lnTo>
                      <a:cubicBezTo>
                        <a:pt x="1" y="1240"/>
                        <a:pt x="24" y="1406"/>
                        <a:pt x="206" y="1508"/>
                      </a:cubicBezTo>
                      <a:lnTo>
                        <a:pt x="1143" y="2051"/>
                      </a:lnTo>
                      <a:cubicBezTo>
                        <a:pt x="1244" y="2111"/>
                        <a:pt x="1358" y="2140"/>
                        <a:pt x="1472" y="2140"/>
                      </a:cubicBezTo>
                      <a:cubicBezTo>
                        <a:pt x="1571" y="2140"/>
                        <a:pt x="1670" y="2119"/>
                        <a:pt x="1765" y="2075"/>
                      </a:cubicBezTo>
                      <a:lnTo>
                        <a:pt x="3655" y="988"/>
                      </a:lnTo>
                      <a:cubicBezTo>
                        <a:pt x="3813" y="894"/>
                        <a:pt x="3789" y="736"/>
                        <a:pt x="3608" y="626"/>
                      </a:cubicBezTo>
                      <a:lnTo>
                        <a:pt x="2671" y="90"/>
                      </a:lnTo>
                      <a:cubicBezTo>
                        <a:pt x="2567" y="30"/>
                        <a:pt x="2448" y="0"/>
                        <a:pt x="2330"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a:off x="1788825" y="1722075"/>
                  <a:ext cx="95125" cy="53525"/>
                </a:xfrm>
                <a:custGeom>
                  <a:avLst/>
                  <a:gdLst/>
                  <a:ahLst/>
                  <a:cxnLst/>
                  <a:rect l="l" t="t" r="r" b="b"/>
                  <a:pathLst>
                    <a:path w="3805" h="2141" extrusionOk="0">
                      <a:moveTo>
                        <a:pt x="2337" y="0"/>
                      </a:moveTo>
                      <a:cubicBezTo>
                        <a:pt x="2238" y="0"/>
                        <a:pt x="2139" y="22"/>
                        <a:pt x="2048" y="65"/>
                      </a:cubicBezTo>
                      <a:lnTo>
                        <a:pt x="158" y="1152"/>
                      </a:lnTo>
                      <a:cubicBezTo>
                        <a:pt x="0" y="1247"/>
                        <a:pt x="24" y="1404"/>
                        <a:pt x="205" y="1515"/>
                      </a:cubicBezTo>
                      <a:lnTo>
                        <a:pt x="1142" y="2050"/>
                      </a:lnTo>
                      <a:cubicBezTo>
                        <a:pt x="1246" y="2111"/>
                        <a:pt x="1364" y="2140"/>
                        <a:pt x="1483" y="2140"/>
                      </a:cubicBezTo>
                      <a:cubicBezTo>
                        <a:pt x="1579" y="2140"/>
                        <a:pt x="1676" y="2121"/>
                        <a:pt x="1764" y="2082"/>
                      </a:cubicBezTo>
                      <a:lnTo>
                        <a:pt x="3647" y="987"/>
                      </a:lnTo>
                      <a:cubicBezTo>
                        <a:pt x="3804" y="900"/>
                        <a:pt x="3788" y="735"/>
                        <a:pt x="3607" y="633"/>
                      </a:cubicBezTo>
                      <a:lnTo>
                        <a:pt x="2670" y="89"/>
                      </a:lnTo>
                      <a:cubicBezTo>
                        <a:pt x="2568" y="30"/>
                        <a:pt x="2453" y="0"/>
                        <a:pt x="2337"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1045750" y="2222925"/>
                  <a:ext cx="98475" cy="56025"/>
                </a:xfrm>
                <a:custGeom>
                  <a:avLst/>
                  <a:gdLst/>
                  <a:ahLst/>
                  <a:cxnLst/>
                  <a:rect l="l" t="t" r="r" b="b"/>
                  <a:pathLst>
                    <a:path w="3939" h="2241" extrusionOk="0">
                      <a:moveTo>
                        <a:pt x="2403" y="1"/>
                      </a:moveTo>
                      <a:cubicBezTo>
                        <a:pt x="2349" y="1"/>
                        <a:pt x="2294" y="13"/>
                        <a:pt x="2245" y="35"/>
                      </a:cubicBezTo>
                      <a:lnTo>
                        <a:pt x="79" y="1280"/>
                      </a:lnTo>
                      <a:cubicBezTo>
                        <a:pt x="1" y="1327"/>
                        <a:pt x="9" y="1414"/>
                        <a:pt x="103" y="1469"/>
                      </a:cubicBezTo>
                      <a:lnTo>
                        <a:pt x="1363" y="2193"/>
                      </a:lnTo>
                      <a:cubicBezTo>
                        <a:pt x="1416" y="2224"/>
                        <a:pt x="1478" y="2240"/>
                        <a:pt x="1541" y="2240"/>
                      </a:cubicBezTo>
                      <a:cubicBezTo>
                        <a:pt x="1591" y="2240"/>
                        <a:pt x="1641" y="2230"/>
                        <a:pt x="1686" y="2209"/>
                      </a:cubicBezTo>
                      <a:lnTo>
                        <a:pt x="3852" y="957"/>
                      </a:lnTo>
                      <a:cubicBezTo>
                        <a:pt x="3938" y="910"/>
                        <a:pt x="3923" y="831"/>
                        <a:pt x="3828" y="776"/>
                      </a:cubicBezTo>
                      <a:lnTo>
                        <a:pt x="2568" y="43"/>
                      </a:lnTo>
                      <a:cubicBezTo>
                        <a:pt x="2519" y="15"/>
                        <a:pt x="2461" y="1"/>
                        <a:pt x="2403"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a:off x="1101275" y="2233125"/>
                  <a:ext cx="135675" cy="77475"/>
                </a:xfrm>
                <a:custGeom>
                  <a:avLst/>
                  <a:gdLst/>
                  <a:ahLst/>
                  <a:cxnLst/>
                  <a:rect l="l" t="t" r="r" b="b"/>
                  <a:pathLst>
                    <a:path w="5427" h="3099" extrusionOk="0">
                      <a:moveTo>
                        <a:pt x="3899" y="0"/>
                      </a:moveTo>
                      <a:cubicBezTo>
                        <a:pt x="3838" y="0"/>
                        <a:pt x="3779" y="12"/>
                        <a:pt x="3726" y="37"/>
                      </a:cubicBezTo>
                      <a:lnTo>
                        <a:pt x="95" y="2132"/>
                      </a:lnTo>
                      <a:cubicBezTo>
                        <a:pt x="1" y="2187"/>
                        <a:pt x="8" y="2289"/>
                        <a:pt x="127" y="2352"/>
                      </a:cubicBezTo>
                      <a:lnTo>
                        <a:pt x="1316" y="3045"/>
                      </a:lnTo>
                      <a:cubicBezTo>
                        <a:pt x="1381" y="3080"/>
                        <a:pt x="1453" y="3098"/>
                        <a:pt x="1526" y="3098"/>
                      </a:cubicBezTo>
                      <a:cubicBezTo>
                        <a:pt x="1585" y="3098"/>
                        <a:pt x="1645" y="3086"/>
                        <a:pt x="1702" y="3061"/>
                      </a:cubicBezTo>
                      <a:lnTo>
                        <a:pt x="5324" y="966"/>
                      </a:lnTo>
                      <a:cubicBezTo>
                        <a:pt x="5427" y="911"/>
                        <a:pt x="5411" y="809"/>
                        <a:pt x="5301" y="746"/>
                      </a:cubicBezTo>
                      <a:lnTo>
                        <a:pt x="4112" y="53"/>
                      </a:lnTo>
                      <a:cubicBezTo>
                        <a:pt x="4047" y="18"/>
                        <a:pt x="3972" y="0"/>
                        <a:pt x="3899"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a:off x="1156400" y="2258525"/>
                  <a:ext cx="146725" cy="83775"/>
                </a:xfrm>
                <a:custGeom>
                  <a:avLst/>
                  <a:gdLst/>
                  <a:ahLst/>
                  <a:cxnLst/>
                  <a:rect l="l" t="t" r="r" b="b"/>
                  <a:pathLst>
                    <a:path w="5869" h="3351" extrusionOk="0">
                      <a:moveTo>
                        <a:pt x="4344" y="0"/>
                      </a:moveTo>
                      <a:cubicBezTo>
                        <a:pt x="4284" y="0"/>
                        <a:pt x="4224" y="12"/>
                        <a:pt x="4167" y="37"/>
                      </a:cubicBezTo>
                      <a:lnTo>
                        <a:pt x="95" y="2384"/>
                      </a:lnTo>
                      <a:cubicBezTo>
                        <a:pt x="1" y="2447"/>
                        <a:pt x="9" y="2549"/>
                        <a:pt x="127" y="2612"/>
                      </a:cubicBezTo>
                      <a:lnTo>
                        <a:pt x="1308" y="3297"/>
                      </a:lnTo>
                      <a:cubicBezTo>
                        <a:pt x="1377" y="3332"/>
                        <a:pt x="1451" y="3350"/>
                        <a:pt x="1525" y="3350"/>
                      </a:cubicBezTo>
                      <a:cubicBezTo>
                        <a:pt x="1585" y="3350"/>
                        <a:pt x="1645" y="3338"/>
                        <a:pt x="1702" y="3313"/>
                      </a:cubicBezTo>
                      <a:lnTo>
                        <a:pt x="5766" y="966"/>
                      </a:lnTo>
                      <a:cubicBezTo>
                        <a:pt x="5868" y="903"/>
                        <a:pt x="5860" y="801"/>
                        <a:pt x="5742" y="738"/>
                      </a:cubicBezTo>
                      <a:lnTo>
                        <a:pt x="4561" y="53"/>
                      </a:lnTo>
                      <a:cubicBezTo>
                        <a:pt x="4491" y="18"/>
                        <a:pt x="4417" y="0"/>
                        <a:pt x="4344"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1851225" y="1757875"/>
                  <a:ext cx="98475" cy="56000"/>
                </a:xfrm>
                <a:custGeom>
                  <a:avLst/>
                  <a:gdLst/>
                  <a:ahLst/>
                  <a:cxnLst/>
                  <a:rect l="l" t="t" r="r" b="b"/>
                  <a:pathLst>
                    <a:path w="3939" h="2240" extrusionOk="0">
                      <a:moveTo>
                        <a:pt x="2408" y="1"/>
                      </a:moveTo>
                      <a:cubicBezTo>
                        <a:pt x="2355" y="1"/>
                        <a:pt x="2302" y="13"/>
                        <a:pt x="2253" y="35"/>
                      </a:cubicBezTo>
                      <a:lnTo>
                        <a:pt x="87" y="1280"/>
                      </a:lnTo>
                      <a:cubicBezTo>
                        <a:pt x="1" y="1327"/>
                        <a:pt x="16" y="1414"/>
                        <a:pt x="111" y="1469"/>
                      </a:cubicBezTo>
                      <a:lnTo>
                        <a:pt x="1363" y="2193"/>
                      </a:lnTo>
                      <a:cubicBezTo>
                        <a:pt x="1420" y="2224"/>
                        <a:pt x="1482" y="2240"/>
                        <a:pt x="1545" y="2240"/>
                      </a:cubicBezTo>
                      <a:cubicBezTo>
                        <a:pt x="1595" y="2240"/>
                        <a:pt x="1645" y="2230"/>
                        <a:pt x="1694" y="2209"/>
                      </a:cubicBezTo>
                      <a:lnTo>
                        <a:pt x="3860" y="957"/>
                      </a:lnTo>
                      <a:cubicBezTo>
                        <a:pt x="3939" y="910"/>
                        <a:pt x="3931" y="831"/>
                        <a:pt x="3836" y="768"/>
                      </a:cubicBezTo>
                      <a:lnTo>
                        <a:pt x="2576" y="43"/>
                      </a:lnTo>
                      <a:cubicBezTo>
                        <a:pt x="2523" y="15"/>
                        <a:pt x="2465" y="1"/>
                        <a:pt x="2408"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1868750" y="1789925"/>
                  <a:ext cx="135675" cy="77475"/>
                </a:xfrm>
                <a:custGeom>
                  <a:avLst/>
                  <a:gdLst/>
                  <a:ahLst/>
                  <a:cxnLst/>
                  <a:rect l="l" t="t" r="r" b="b"/>
                  <a:pathLst>
                    <a:path w="5427" h="3099" extrusionOk="0">
                      <a:moveTo>
                        <a:pt x="3902" y="0"/>
                      </a:moveTo>
                      <a:cubicBezTo>
                        <a:pt x="3842" y="0"/>
                        <a:pt x="3783" y="12"/>
                        <a:pt x="3726" y="37"/>
                      </a:cubicBezTo>
                      <a:lnTo>
                        <a:pt x="95" y="2132"/>
                      </a:lnTo>
                      <a:cubicBezTo>
                        <a:pt x="1" y="2187"/>
                        <a:pt x="9" y="2289"/>
                        <a:pt x="127" y="2352"/>
                      </a:cubicBezTo>
                      <a:lnTo>
                        <a:pt x="1316" y="3046"/>
                      </a:lnTo>
                      <a:cubicBezTo>
                        <a:pt x="1381" y="3080"/>
                        <a:pt x="1453" y="3098"/>
                        <a:pt x="1526" y="3098"/>
                      </a:cubicBezTo>
                      <a:cubicBezTo>
                        <a:pt x="1585" y="3098"/>
                        <a:pt x="1645" y="3086"/>
                        <a:pt x="1702" y="3061"/>
                      </a:cubicBezTo>
                      <a:lnTo>
                        <a:pt x="5332" y="966"/>
                      </a:lnTo>
                      <a:cubicBezTo>
                        <a:pt x="5427" y="911"/>
                        <a:pt x="5419" y="809"/>
                        <a:pt x="5301" y="746"/>
                      </a:cubicBezTo>
                      <a:lnTo>
                        <a:pt x="4112" y="53"/>
                      </a:lnTo>
                      <a:cubicBezTo>
                        <a:pt x="4047" y="18"/>
                        <a:pt x="3975" y="0"/>
                        <a:pt x="3902"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a:off x="1912650" y="1821825"/>
                  <a:ext cx="146725" cy="83750"/>
                </a:xfrm>
                <a:custGeom>
                  <a:avLst/>
                  <a:gdLst/>
                  <a:ahLst/>
                  <a:cxnLst/>
                  <a:rect l="l" t="t" r="r" b="b"/>
                  <a:pathLst>
                    <a:path w="5869" h="3350" extrusionOk="0">
                      <a:moveTo>
                        <a:pt x="4344" y="0"/>
                      </a:moveTo>
                      <a:cubicBezTo>
                        <a:pt x="4284" y="0"/>
                        <a:pt x="4224" y="12"/>
                        <a:pt x="4167" y="37"/>
                      </a:cubicBezTo>
                      <a:lnTo>
                        <a:pt x="103" y="2384"/>
                      </a:lnTo>
                      <a:cubicBezTo>
                        <a:pt x="1" y="2447"/>
                        <a:pt x="9" y="2549"/>
                        <a:pt x="127" y="2612"/>
                      </a:cubicBezTo>
                      <a:lnTo>
                        <a:pt x="1308" y="3297"/>
                      </a:lnTo>
                      <a:cubicBezTo>
                        <a:pt x="1378" y="3332"/>
                        <a:pt x="1452" y="3350"/>
                        <a:pt x="1526" y="3350"/>
                      </a:cubicBezTo>
                      <a:cubicBezTo>
                        <a:pt x="1588" y="3350"/>
                        <a:pt x="1650" y="3338"/>
                        <a:pt x="1710" y="3313"/>
                      </a:cubicBezTo>
                      <a:lnTo>
                        <a:pt x="5774" y="966"/>
                      </a:lnTo>
                      <a:cubicBezTo>
                        <a:pt x="5868" y="903"/>
                        <a:pt x="5860" y="801"/>
                        <a:pt x="5742" y="738"/>
                      </a:cubicBezTo>
                      <a:lnTo>
                        <a:pt x="4561" y="53"/>
                      </a:lnTo>
                      <a:cubicBezTo>
                        <a:pt x="4492" y="18"/>
                        <a:pt x="4418" y="0"/>
                        <a:pt x="4344"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1210950" y="2318325"/>
                  <a:ext cx="98650" cy="56125"/>
                </a:xfrm>
                <a:custGeom>
                  <a:avLst/>
                  <a:gdLst/>
                  <a:ahLst/>
                  <a:cxnLst/>
                  <a:rect l="l" t="t" r="r" b="b"/>
                  <a:pathLst>
                    <a:path w="3946" h="2245" extrusionOk="0">
                      <a:moveTo>
                        <a:pt x="2391" y="0"/>
                      </a:moveTo>
                      <a:cubicBezTo>
                        <a:pt x="2345" y="0"/>
                        <a:pt x="2298" y="10"/>
                        <a:pt x="2253" y="31"/>
                      </a:cubicBezTo>
                      <a:lnTo>
                        <a:pt x="79" y="1291"/>
                      </a:lnTo>
                      <a:cubicBezTo>
                        <a:pt x="0" y="1339"/>
                        <a:pt x="8" y="1417"/>
                        <a:pt x="95" y="1465"/>
                      </a:cubicBezTo>
                      <a:lnTo>
                        <a:pt x="1379" y="2205"/>
                      </a:lnTo>
                      <a:cubicBezTo>
                        <a:pt x="1430" y="2230"/>
                        <a:pt x="1485" y="2245"/>
                        <a:pt x="1542" y="2245"/>
                      </a:cubicBezTo>
                      <a:cubicBezTo>
                        <a:pt x="1590" y="2245"/>
                        <a:pt x="1639" y="2234"/>
                        <a:pt x="1686" y="2213"/>
                      </a:cubicBezTo>
                      <a:lnTo>
                        <a:pt x="3867" y="961"/>
                      </a:lnTo>
                      <a:cubicBezTo>
                        <a:pt x="3946" y="913"/>
                        <a:pt x="3930" y="835"/>
                        <a:pt x="3844" y="779"/>
                      </a:cubicBezTo>
                      <a:lnTo>
                        <a:pt x="2560" y="47"/>
                      </a:lnTo>
                      <a:cubicBezTo>
                        <a:pt x="2507" y="16"/>
                        <a:pt x="2450" y="0"/>
                        <a:pt x="2391"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1282800" y="2276775"/>
                  <a:ext cx="98475" cy="56225"/>
                </a:xfrm>
                <a:custGeom>
                  <a:avLst/>
                  <a:gdLst/>
                  <a:ahLst/>
                  <a:cxnLst/>
                  <a:rect l="l" t="t" r="r" b="b"/>
                  <a:pathLst>
                    <a:path w="3939" h="2249" extrusionOk="0">
                      <a:moveTo>
                        <a:pt x="2392" y="0"/>
                      </a:moveTo>
                      <a:cubicBezTo>
                        <a:pt x="2345" y="0"/>
                        <a:pt x="2299" y="11"/>
                        <a:pt x="2253" y="31"/>
                      </a:cubicBezTo>
                      <a:lnTo>
                        <a:pt x="72" y="1292"/>
                      </a:lnTo>
                      <a:cubicBezTo>
                        <a:pt x="1" y="1339"/>
                        <a:pt x="9" y="1418"/>
                        <a:pt x="95" y="1465"/>
                      </a:cubicBezTo>
                      <a:lnTo>
                        <a:pt x="1379" y="2205"/>
                      </a:lnTo>
                      <a:cubicBezTo>
                        <a:pt x="1426" y="2235"/>
                        <a:pt x="1482" y="2249"/>
                        <a:pt x="1539" y="2249"/>
                      </a:cubicBezTo>
                      <a:cubicBezTo>
                        <a:pt x="1587" y="2249"/>
                        <a:pt x="1635" y="2239"/>
                        <a:pt x="1678" y="2221"/>
                      </a:cubicBezTo>
                      <a:lnTo>
                        <a:pt x="3860" y="961"/>
                      </a:lnTo>
                      <a:cubicBezTo>
                        <a:pt x="3939" y="914"/>
                        <a:pt x="3931" y="843"/>
                        <a:pt x="3836" y="780"/>
                      </a:cubicBezTo>
                      <a:lnTo>
                        <a:pt x="2560" y="47"/>
                      </a:lnTo>
                      <a:cubicBezTo>
                        <a:pt x="2508" y="16"/>
                        <a:pt x="2450" y="0"/>
                        <a:pt x="2392"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1354475" y="2235425"/>
                  <a:ext cx="98675" cy="56125"/>
                </a:xfrm>
                <a:custGeom>
                  <a:avLst/>
                  <a:gdLst/>
                  <a:ahLst/>
                  <a:cxnLst/>
                  <a:rect l="l" t="t" r="r" b="b"/>
                  <a:pathLst>
                    <a:path w="3947" h="2245" extrusionOk="0">
                      <a:moveTo>
                        <a:pt x="2399" y="1"/>
                      </a:moveTo>
                      <a:cubicBezTo>
                        <a:pt x="2353" y="1"/>
                        <a:pt x="2306" y="11"/>
                        <a:pt x="2261" y="32"/>
                      </a:cubicBezTo>
                      <a:lnTo>
                        <a:pt x="79" y="1292"/>
                      </a:lnTo>
                      <a:cubicBezTo>
                        <a:pt x="1" y="1331"/>
                        <a:pt x="8" y="1418"/>
                        <a:pt x="103" y="1465"/>
                      </a:cubicBezTo>
                      <a:lnTo>
                        <a:pt x="1379" y="2205"/>
                      </a:lnTo>
                      <a:cubicBezTo>
                        <a:pt x="1430" y="2231"/>
                        <a:pt x="1488" y="2245"/>
                        <a:pt x="1546" y="2245"/>
                      </a:cubicBezTo>
                      <a:cubicBezTo>
                        <a:pt x="1594" y="2245"/>
                        <a:pt x="1643" y="2235"/>
                        <a:pt x="1686" y="2213"/>
                      </a:cubicBezTo>
                      <a:lnTo>
                        <a:pt x="3868" y="953"/>
                      </a:lnTo>
                      <a:cubicBezTo>
                        <a:pt x="3946" y="914"/>
                        <a:pt x="3938" y="835"/>
                        <a:pt x="3852" y="780"/>
                      </a:cubicBezTo>
                      <a:lnTo>
                        <a:pt x="2568" y="47"/>
                      </a:lnTo>
                      <a:cubicBezTo>
                        <a:pt x="2515" y="17"/>
                        <a:pt x="2458" y="1"/>
                        <a:pt x="2399"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1281425" y="2223850"/>
                  <a:ext cx="81750" cy="46175"/>
                </a:xfrm>
                <a:custGeom>
                  <a:avLst/>
                  <a:gdLst/>
                  <a:ahLst/>
                  <a:cxnLst/>
                  <a:rect l="l" t="t" r="r" b="b"/>
                  <a:pathLst>
                    <a:path w="3270" h="1847" extrusionOk="0">
                      <a:moveTo>
                        <a:pt x="1743" y="1"/>
                      </a:moveTo>
                      <a:cubicBezTo>
                        <a:pt x="1682" y="1"/>
                        <a:pt x="1620" y="13"/>
                        <a:pt x="1560" y="38"/>
                      </a:cubicBezTo>
                      <a:lnTo>
                        <a:pt x="103" y="881"/>
                      </a:lnTo>
                      <a:cubicBezTo>
                        <a:pt x="1" y="944"/>
                        <a:pt x="16" y="1046"/>
                        <a:pt x="127" y="1109"/>
                      </a:cubicBezTo>
                      <a:lnTo>
                        <a:pt x="1308" y="1794"/>
                      </a:lnTo>
                      <a:cubicBezTo>
                        <a:pt x="1377" y="1829"/>
                        <a:pt x="1451" y="1847"/>
                        <a:pt x="1525" y="1847"/>
                      </a:cubicBezTo>
                      <a:cubicBezTo>
                        <a:pt x="1585" y="1847"/>
                        <a:pt x="1645" y="1835"/>
                        <a:pt x="1702" y="1810"/>
                      </a:cubicBezTo>
                      <a:lnTo>
                        <a:pt x="3167" y="967"/>
                      </a:lnTo>
                      <a:cubicBezTo>
                        <a:pt x="3269" y="904"/>
                        <a:pt x="3261" y="802"/>
                        <a:pt x="3135" y="739"/>
                      </a:cubicBezTo>
                      <a:lnTo>
                        <a:pt x="1954" y="54"/>
                      </a:lnTo>
                      <a:cubicBezTo>
                        <a:pt x="1889" y="19"/>
                        <a:pt x="1817" y="1"/>
                        <a:pt x="1743"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1338725" y="2190775"/>
                  <a:ext cx="81725" cy="46175"/>
                </a:xfrm>
                <a:custGeom>
                  <a:avLst/>
                  <a:gdLst/>
                  <a:ahLst/>
                  <a:cxnLst/>
                  <a:rect l="l" t="t" r="r" b="b"/>
                  <a:pathLst>
                    <a:path w="3269" h="1847" extrusionOk="0">
                      <a:moveTo>
                        <a:pt x="1745" y="1"/>
                      </a:moveTo>
                      <a:cubicBezTo>
                        <a:pt x="1684" y="1"/>
                        <a:pt x="1625" y="13"/>
                        <a:pt x="1568" y="38"/>
                      </a:cubicBezTo>
                      <a:lnTo>
                        <a:pt x="103" y="880"/>
                      </a:lnTo>
                      <a:cubicBezTo>
                        <a:pt x="1" y="943"/>
                        <a:pt x="16" y="1046"/>
                        <a:pt x="134" y="1109"/>
                      </a:cubicBezTo>
                      <a:lnTo>
                        <a:pt x="1316" y="1794"/>
                      </a:lnTo>
                      <a:cubicBezTo>
                        <a:pt x="1381" y="1829"/>
                        <a:pt x="1455" y="1847"/>
                        <a:pt x="1530" y="1847"/>
                      </a:cubicBezTo>
                      <a:cubicBezTo>
                        <a:pt x="1591" y="1847"/>
                        <a:pt x="1653" y="1835"/>
                        <a:pt x="1710" y="1810"/>
                      </a:cubicBezTo>
                      <a:lnTo>
                        <a:pt x="3167" y="967"/>
                      </a:lnTo>
                      <a:cubicBezTo>
                        <a:pt x="3269" y="904"/>
                        <a:pt x="3261" y="802"/>
                        <a:pt x="3143" y="731"/>
                      </a:cubicBezTo>
                      <a:lnTo>
                        <a:pt x="1962" y="53"/>
                      </a:lnTo>
                      <a:cubicBezTo>
                        <a:pt x="1892" y="19"/>
                        <a:pt x="1818" y="1"/>
                        <a:pt x="1745"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1396225" y="2157650"/>
                  <a:ext cx="81725" cy="46225"/>
                </a:xfrm>
                <a:custGeom>
                  <a:avLst/>
                  <a:gdLst/>
                  <a:ahLst/>
                  <a:cxnLst/>
                  <a:rect l="l" t="t" r="r" b="b"/>
                  <a:pathLst>
                    <a:path w="3269" h="1849" extrusionOk="0">
                      <a:moveTo>
                        <a:pt x="1747" y="0"/>
                      </a:moveTo>
                      <a:cubicBezTo>
                        <a:pt x="1683" y="0"/>
                        <a:pt x="1619" y="14"/>
                        <a:pt x="1560" y="40"/>
                      </a:cubicBezTo>
                      <a:lnTo>
                        <a:pt x="95" y="882"/>
                      </a:lnTo>
                      <a:cubicBezTo>
                        <a:pt x="0" y="937"/>
                        <a:pt x="8" y="1040"/>
                        <a:pt x="126" y="1111"/>
                      </a:cubicBezTo>
                      <a:lnTo>
                        <a:pt x="1308" y="1796"/>
                      </a:lnTo>
                      <a:cubicBezTo>
                        <a:pt x="1373" y="1831"/>
                        <a:pt x="1447" y="1848"/>
                        <a:pt x="1522" y="1848"/>
                      </a:cubicBezTo>
                      <a:cubicBezTo>
                        <a:pt x="1583" y="1848"/>
                        <a:pt x="1645" y="1836"/>
                        <a:pt x="1701" y="1812"/>
                      </a:cubicBezTo>
                      <a:lnTo>
                        <a:pt x="3166" y="961"/>
                      </a:lnTo>
                      <a:cubicBezTo>
                        <a:pt x="3269" y="906"/>
                        <a:pt x="3253" y="804"/>
                        <a:pt x="3135" y="733"/>
                      </a:cubicBezTo>
                      <a:lnTo>
                        <a:pt x="1953" y="55"/>
                      </a:lnTo>
                      <a:cubicBezTo>
                        <a:pt x="1891" y="18"/>
                        <a:pt x="1819" y="0"/>
                        <a:pt x="1747"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1453525" y="2124475"/>
                  <a:ext cx="81725" cy="46300"/>
                </a:xfrm>
                <a:custGeom>
                  <a:avLst/>
                  <a:gdLst/>
                  <a:ahLst/>
                  <a:cxnLst/>
                  <a:rect l="l" t="t" r="r" b="b"/>
                  <a:pathLst>
                    <a:path w="3269" h="1852" extrusionOk="0">
                      <a:moveTo>
                        <a:pt x="1741" y="1"/>
                      </a:moveTo>
                      <a:cubicBezTo>
                        <a:pt x="1679" y="1"/>
                        <a:pt x="1617" y="15"/>
                        <a:pt x="1559" y="44"/>
                      </a:cubicBezTo>
                      <a:lnTo>
                        <a:pt x="102" y="886"/>
                      </a:lnTo>
                      <a:cubicBezTo>
                        <a:pt x="0" y="941"/>
                        <a:pt x="16" y="1044"/>
                        <a:pt x="126" y="1115"/>
                      </a:cubicBezTo>
                      <a:lnTo>
                        <a:pt x="1307" y="1792"/>
                      </a:lnTo>
                      <a:cubicBezTo>
                        <a:pt x="1378" y="1832"/>
                        <a:pt x="1454" y="1852"/>
                        <a:pt x="1529" y="1852"/>
                      </a:cubicBezTo>
                      <a:cubicBezTo>
                        <a:pt x="1588" y="1852"/>
                        <a:pt x="1646" y="1840"/>
                        <a:pt x="1701" y="1816"/>
                      </a:cubicBezTo>
                      <a:lnTo>
                        <a:pt x="3166" y="965"/>
                      </a:lnTo>
                      <a:cubicBezTo>
                        <a:pt x="3268" y="910"/>
                        <a:pt x="3253" y="807"/>
                        <a:pt x="3134" y="737"/>
                      </a:cubicBezTo>
                      <a:lnTo>
                        <a:pt x="1953" y="59"/>
                      </a:lnTo>
                      <a:cubicBezTo>
                        <a:pt x="1889" y="21"/>
                        <a:pt x="1815" y="1"/>
                        <a:pt x="1741"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1510800" y="2091350"/>
                  <a:ext cx="81750" cy="46375"/>
                </a:xfrm>
                <a:custGeom>
                  <a:avLst/>
                  <a:gdLst/>
                  <a:ahLst/>
                  <a:cxnLst/>
                  <a:rect l="l" t="t" r="r" b="b"/>
                  <a:pathLst>
                    <a:path w="3270" h="1855" extrusionOk="0">
                      <a:moveTo>
                        <a:pt x="1745" y="1"/>
                      </a:moveTo>
                      <a:cubicBezTo>
                        <a:pt x="1685" y="1"/>
                        <a:pt x="1625" y="13"/>
                        <a:pt x="1568" y="38"/>
                      </a:cubicBezTo>
                      <a:lnTo>
                        <a:pt x="103" y="888"/>
                      </a:lnTo>
                      <a:cubicBezTo>
                        <a:pt x="1" y="951"/>
                        <a:pt x="17" y="1054"/>
                        <a:pt x="135" y="1117"/>
                      </a:cubicBezTo>
                      <a:lnTo>
                        <a:pt x="1316" y="1802"/>
                      </a:lnTo>
                      <a:cubicBezTo>
                        <a:pt x="1381" y="1836"/>
                        <a:pt x="1455" y="1854"/>
                        <a:pt x="1530" y="1854"/>
                      </a:cubicBezTo>
                      <a:cubicBezTo>
                        <a:pt x="1592" y="1854"/>
                        <a:pt x="1653" y="1842"/>
                        <a:pt x="1710" y="1817"/>
                      </a:cubicBezTo>
                      <a:lnTo>
                        <a:pt x="3167" y="975"/>
                      </a:lnTo>
                      <a:cubicBezTo>
                        <a:pt x="3269" y="912"/>
                        <a:pt x="3261" y="809"/>
                        <a:pt x="3143" y="738"/>
                      </a:cubicBezTo>
                      <a:lnTo>
                        <a:pt x="1962" y="53"/>
                      </a:lnTo>
                      <a:cubicBezTo>
                        <a:pt x="1893" y="19"/>
                        <a:pt x="1819" y="1"/>
                        <a:pt x="1745"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1568100" y="2058275"/>
                  <a:ext cx="81925" cy="46175"/>
                </a:xfrm>
                <a:custGeom>
                  <a:avLst/>
                  <a:gdLst/>
                  <a:ahLst/>
                  <a:cxnLst/>
                  <a:rect l="l" t="t" r="r" b="b"/>
                  <a:pathLst>
                    <a:path w="3277" h="1847" extrusionOk="0">
                      <a:moveTo>
                        <a:pt x="1747" y="1"/>
                      </a:moveTo>
                      <a:cubicBezTo>
                        <a:pt x="1686" y="1"/>
                        <a:pt x="1625" y="13"/>
                        <a:pt x="1568" y="37"/>
                      </a:cubicBezTo>
                      <a:lnTo>
                        <a:pt x="103" y="880"/>
                      </a:lnTo>
                      <a:cubicBezTo>
                        <a:pt x="1" y="943"/>
                        <a:pt x="16" y="1046"/>
                        <a:pt x="134" y="1109"/>
                      </a:cubicBezTo>
                      <a:lnTo>
                        <a:pt x="1316" y="1794"/>
                      </a:lnTo>
                      <a:cubicBezTo>
                        <a:pt x="1381" y="1828"/>
                        <a:pt x="1455" y="1846"/>
                        <a:pt x="1530" y="1846"/>
                      </a:cubicBezTo>
                      <a:cubicBezTo>
                        <a:pt x="1591" y="1846"/>
                        <a:pt x="1653" y="1834"/>
                        <a:pt x="1710" y="1809"/>
                      </a:cubicBezTo>
                      <a:lnTo>
                        <a:pt x="3174" y="967"/>
                      </a:lnTo>
                      <a:cubicBezTo>
                        <a:pt x="3277" y="904"/>
                        <a:pt x="3261" y="801"/>
                        <a:pt x="3143" y="738"/>
                      </a:cubicBezTo>
                      <a:lnTo>
                        <a:pt x="1962" y="53"/>
                      </a:lnTo>
                      <a:cubicBezTo>
                        <a:pt x="1897" y="19"/>
                        <a:pt x="1822" y="1"/>
                        <a:pt x="1747"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1625600" y="2025050"/>
                  <a:ext cx="81925" cy="46200"/>
                </a:xfrm>
                <a:custGeom>
                  <a:avLst/>
                  <a:gdLst/>
                  <a:ahLst/>
                  <a:cxnLst/>
                  <a:rect l="l" t="t" r="r" b="b"/>
                  <a:pathLst>
                    <a:path w="3277" h="1848" extrusionOk="0">
                      <a:moveTo>
                        <a:pt x="1742" y="1"/>
                      </a:moveTo>
                      <a:cubicBezTo>
                        <a:pt x="1679" y="1"/>
                        <a:pt x="1617" y="15"/>
                        <a:pt x="1560" y="43"/>
                      </a:cubicBezTo>
                      <a:lnTo>
                        <a:pt x="103" y="886"/>
                      </a:lnTo>
                      <a:cubicBezTo>
                        <a:pt x="0" y="941"/>
                        <a:pt x="8" y="1044"/>
                        <a:pt x="126" y="1114"/>
                      </a:cubicBezTo>
                      <a:lnTo>
                        <a:pt x="1308" y="1792"/>
                      </a:lnTo>
                      <a:cubicBezTo>
                        <a:pt x="1375" y="1829"/>
                        <a:pt x="1446" y="1847"/>
                        <a:pt x="1517" y="1847"/>
                      </a:cubicBezTo>
                      <a:cubicBezTo>
                        <a:pt x="1580" y="1847"/>
                        <a:pt x="1642" y="1833"/>
                        <a:pt x="1701" y="1807"/>
                      </a:cubicBezTo>
                      <a:lnTo>
                        <a:pt x="3166" y="965"/>
                      </a:lnTo>
                      <a:cubicBezTo>
                        <a:pt x="3277" y="910"/>
                        <a:pt x="3253" y="807"/>
                        <a:pt x="3135" y="736"/>
                      </a:cubicBezTo>
                      <a:lnTo>
                        <a:pt x="1953" y="59"/>
                      </a:lnTo>
                      <a:cubicBezTo>
                        <a:pt x="1889" y="21"/>
                        <a:pt x="1816" y="1"/>
                        <a:pt x="1742"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1682900" y="1992050"/>
                  <a:ext cx="81725" cy="46250"/>
                </a:xfrm>
                <a:custGeom>
                  <a:avLst/>
                  <a:gdLst/>
                  <a:ahLst/>
                  <a:cxnLst/>
                  <a:rect l="l" t="t" r="r" b="b"/>
                  <a:pathLst>
                    <a:path w="3269" h="1850" extrusionOk="0">
                      <a:moveTo>
                        <a:pt x="1752" y="1"/>
                      </a:moveTo>
                      <a:cubicBezTo>
                        <a:pt x="1689" y="1"/>
                        <a:pt x="1626" y="14"/>
                        <a:pt x="1567" y="40"/>
                      </a:cubicBezTo>
                      <a:lnTo>
                        <a:pt x="102" y="883"/>
                      </a:lnTo>
                      <a:cubicBezTo>
                        <a:pt x="0" y="938"/>
                        <a:pt x="16" y="1040"/>
                        <a:pt x="134" y="1111"/>
                      </a:cubicBezTo>
                      <a:lnTo>
                        <a:pt x="1315" y="1797"/>
                      </a:lnTo>
                      <a:cubicBezTo>
                        <a:pt x="1380" y="1831"/>
                        <a:pt x="1455" y="1849"/>
                        <a:pt x="1530" y="1849"/>
                      </a:cubicBezTo>
                      <a:cubicBezTo>
                        <a:pt x="1591" y="1849"/>
                        <a:pt x="1652" y="1837"/>
                        <a:pt x="1709" y="1812"/>
                      </a:cubicBezTo>
                      <a:lnTo>
                        <a:pt x="3166" y="962"/>
                      </a:lnTo>
                      <a:cubicBezTo>
                        <a:pt x="3268" y="907"/>
                        <a:pt x="3261" y="812"/>
                        <a:pt x="3142" y="733"/>
                      </a:cubicBezTo>
                      <a:lnTo>
                        <a:pt x="1961" y="56"/>
                      </a:lnTo>
                      <a:cubicBezTo>
                        <a:pt x="1894" y="18"/>
                        <a:pt x="1823" y="1"/>
                        <a:pt x="1752"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1740175" y="1958900"/>
                  <a:ext cx="81750" cy="46275"/>
                </a:xfrm>
                <a:custGeom>
                  <a:avLst/>
                  <a:gdLst/>
                  <a:ahLst/>
                  <a:cxnLst/>
                  <a:rect l="l" t="t" r="r" b="b"/>
                  <a:pathLst>
                    <a:path w="3270" h="1851" extrusionOk="0">
                      <a:moveTo>
                        <a:pt x="1750" y="0"/>
                      </a:moveTo>
                      <a:cubicBezTo>
                        <a:pt x="1688" y="0"/>
                        <a:pt x="1626" y="14"/>
                        <a:pt x="1568" y="43"/>
                      </a:cubicBezTo>
                      <a:lnTo>
                        <a:pt x="103" y="886"/>
                      </a:lnTo>
                      <a:cubicBezTo>
                        <a:pt x="1" y="941"/>
                        <a:pt x="17" y="1043"/>
                        <a:pt x="135" y="1114"/>
                      </a:cubicBezTo>
                      <a:lnTo>
                        <a:pt x="1316" y="1792"/>
                      </a:lnTo>
                      <a:cubicBezTo>
                        <a:pt x="1380" y="1830"/>
                        <a:pt x="1454" y="1850"/>
                        <a:pt x="1528" y="1850"/>
                      </a:cubicBezTo>
                      <a:cubicBezTo>
                        <a:pt x="1590" y="1850"/>
                        <a:pt x="1652" y="1836"/>
                        <a:pt x="1710" y="1807"/>
                      </a:cubicBezTo>
                      <a:lnTo>
                        <a:pt x="3175" y="965"/>
                      </a:lnTo>
                      <a:cubicBezTo>
                        <a:pt x="3269" y="909"/>
                        <a:pt x="3261" y="807"/>
                        <a:pt x="3143" y="736"/>
                      </a:cubicBezTo>
                      <a:lnTo>
                        <a:pt x="1962" y="59"/>
                      </a:lnTo>
                      <a:cubicBezTo>
                        <a:pt x="1898" y="20"/>
                        <a:pt x="1824" y="0"/>
                        <a:pt x="1750"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1797675" y="1925775"/>
                  <a:ext cx="81725" cy="46225"/>
                </a:xfrm>
                <a:custGeom>
                  <a:avLst/>
                  <a:gdLst/>
                  <a:ahLst/>
                  <a:cxnLst/>
                  <a:rect l="l" t="t" r="r" b="b"/>
                  <a:pathLst>
                    <a:path w="3269" h="1849" extrusionOk="0">
                      <a:moveTo>
                        <a:pt x="1745" y="0"/>
                      </a:moveTo>
                      <a:cubicBezTo>
                        <a:pt x="1684" y="0"/>
                        <a:pt x="1625" y="12"/>
                        <a:pt x="1568" y="37"/>
                      </a:cubicBezTo>
                      <a:lnTo>
                        <a:pt x="103" y="888"/>
                      </a:lnTo>
                      <a:cubicBezTo>
                        <a:pt x="1" y="943"/>
                        <a:pt x="16" y="1045"/>
                        <a:pt x="134" y="1116"/>
                      </a:cubicBezTo>
                      <a:lnTo>
                        <a:pt x="1316" y="1793"/>
                      </a:lnTo>
                      <a:cubicBezTo>
                        <a:pt x="1379" y="1831"/>
                        <a:pt x="1448" y="1849"/>
                        <a:pt x="1519" y="1849"/>
                      </a:cubicBezTo>
                      <a:cubicBezTo>
                        <a:pt x="1582" y="1849"/>
                        <a:pt x="1647" y="1835"/>
                        <a:pt x="1710" y="1809"/>
                      </a:cubicBezTo>
                      <a:lnTo>
                        <a:pt x="3167" y="967"/>
                      </a:lnTo>
                      <a:cubicBezTo>
                        <a:pt x="3269" y="911"/>
                        <a:pt x="3253" y="801"/>
                        <a:pt x="3143" y="738"/>
                      </a:cubicBezTo>
                      <a:lnTo>
                        <a:pt x="1962" y="53"/>
                      </a:lnTo>
                      <a:cubicBezTo>
                        <a:pt x="1892" y="18"/>
                        <a:pt x="1818" y="0"/>
                        <a:pt x="1745"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1854975" y="1892700"/>
                  <a:ext cx="81725" cy="46150"/>
                </a:xfrm>
                <a:custGeom>
                  <a:avLst/>
                  <a:gdLst/>
                  <a:ahLst/>
                  <a:cxnLst/>
                  <a:rect l="l" t="t" r="r" b="b"/>
                  <a:pathLst>
                    <a:path w="3269" h="1846" extrusionOk="0">
                      <a:moveTo>
                        <a:pt x="1744" y="0"/>
                      </a:moveTo>
                      <a:cubicBezTo>
                        <a:pt x="1684" y="0"/>
                        <a:pt x="1624" y="12"/>
                        <a:pt x="1568" y="37"/>
                      </a:cubicBezTo>
                      <a:lnTo>
                        <a:pt x="103" y="880"/>
                      </a:lnTo>
                      <a:cubicBezTo>
                        <a:pt x="0" y="943"/>
                        <a:pt x="16" y="1045"/>
                        <a:pt x="134" y="1116"/>
                      </a:cubicBezTo>
                      <a:lnTo>
                        <a:pt x="1316" y="1793"/>
                      </a:lnTo>
                      <a:cubicBezTo>
                        <a:pt x="1381" y="1828"/>
                        <a:pt x="1453" y="1846"/>
                        <a:pt x="1527" y="1846"/>
                      </a:cubicBezTo>
                      <a:cubicBezTo>
                        <a:pt x="1587" y="1846"/>
                        <a:pt x="1649" y="1834"/>
                        <a:pt x="1709" y="1809"/>
                      </a:cubicBezTo>
                      <a:lnTo>
                        <a:pt x="3166" y="966"/>
                      </a:lnTo>
                      <a:cubicBezTo>
                        <a:pt x="3269" y="903"/>
                        <a:pt x="3253" y="801"/>
                        <a:pt x="3143" y="738"/>
                      </a:cubicBezTo>
                      <a:lnTo>
                        <a:pt x="1961" y="53"/>
                      </a:lnTo>
                      <a:cubicBezTo>
                        <a:pt x="1892" y="18"/>
                        <a:pt x="1818" y="0"/>
                        <a:pt x="1744"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216450" y="2196700"/>
                  <a:ext cx="83325" cy="47350"/>
                </a:xfrm>
                <a:custGeom>
                  <a:avLst/>
                  <a:gdLst/>
                  <a:ahLst/>
                  <a:cxnLst/>
                  <a:rect l="l" t="t" r="r" b="b"/>
                  <a:pathLst>
                    <a:path w="3333" h="1894" extrusionOk="0">
                      <a:moveTo>
                        <a:pt x="1807" y="0"/>
                      </a:moveTo>
                      <a:cubicBezTo>
                        <a:pt x="1748" y="0"/>
                        <a:pt x="1688" y="12"/>
                        <a:pt x="1631" y="37"/>
                      </a:cubicBezTo>
                      <a:lnTo>
                        <a:pt x="103" y="927"/>
                      </a:lnTo>
                      <a:cubicBezTo>
                        <a:pt x="1" y="982"/>
                        <a:pt x="17" y="1084"/>
                        <a:pt x="127" y="1147"/>
                      </a:cubicBezTo>
                      <a:lnTo>
                        <a:pt x="1324" y="1840"/>
                      </a:lnTo>
                      <a:cubicBezTo>
                        <a:pt x="1389" y="1875"/>
                        <a:pt x="1461" y="1893"/>
                        <a:pt x="1532" y="1893"/>
                      </a:cubicBezTo>
                      <a:cubicBezTo>
                        <a:pt x="1591" y="1893"/>
                        <a:pt x="1649" y="1881"/>
                        <a:pt x="1702" y="1856"/>
                      </a:cubicBezTo>
                      <a:lnTo>
                        <a:pt x="3238" y="966"/>
                      </a:lnTo>
                      <a:cubicBezTo>
                        <a:pt x="3332" y="911"/>
                        <a:pt x="3324" y="809"/>
                        <a:pt x="3206" y="746"/>
                      </a:cubicBezTo>
                      <a:lnTo>
                        <a:pt x="2017" y="53"/>
                      </a:lnTo>
                      <a:cubicBezTo>
                        <a:pt x="1952" y="18"/>
                        <a:pt x="1880" y="0"/>
                        <a:pt x="1807"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275725" y="2162550"/>
                  <a:ext cx="83300" cy="47225"/>
                </a:xfrm>
                <a:custGeom>
                  <a:avLst/>
                  <a:gdLst/>
                  <a:ahLst/>
                  <a:cxnLst/>
                  <a:rect l="l" t="t" r="r" b="b"/>
                  <a:pathLst>
                    <a:path w="3332" h="1889" extrusionOk="0">
                      <a:moveTo>
                        <a:pt x="1807" y="1"/>
                      </a:moveTo>
                      <a:cubicBezTo>
                        <a:pt x="1747" y="1"/>
                        <a:pt x="1686" y="15"/>
                        <a:pt x="1631" y="41"/>
                      </a:cubicBezTo>
                      <a:lnTo>
                        <a:pt x="95" y="923"/>
                      </a:lnTo>
                      <a:cubicBezTo>
                        <a:pt x="0" y="986"/>
                        <a:pt x="8" y="1080"/>
                        <a:pt x="126" y="1151"/>
                      </a:cubicBezTo>
                      <a:lnTo>
                        <a:pt x="1316" y="1836"/>
                      </a:lnTo>
                      <a:cubicBezTo>
                        <a:pt x="1381" y="1871"/>
                        <a:pt x="1453" y="1889"/>
                        <a:pt x="1525" y="1889"/>
                      </a:cubicBezTo>
                      <a:cubicBezTo>
                        <a:pt x="1585" y="1889"/>
                        <a:pt x="1645" y="1877"/>
                        <a:pt x="1701" y="1852"/>
                      </a:cubicBezTo>
                      <a:lnTo>
                        <a:pt x="3229" y="970"/>
                      </a:lnTo>
                      <a:cubicBezTo>
                        <a:pt x="3332" y="907"/>
                        <a:pt x="3316" y="812"/>
                        <a:pt x="3206" y="741"/>
                      </a:cubicBezTo>
                      <a:lnTo>
                        <a:pt x="2009" y="56"/>
                      </a:lnTo>
                      <a:cubicBezTo>
                        <a:pt x="1946" y="19"/>
                        <a:pt x="1876" y="1"/>
                        <a:pt x="1807"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334800" y="2128375"/>
                  <a:ext cx="83300" cy="47350"/>
                </a:xfrm>
                <a:custGeom>
                  <a:avLst/>
                  <a:gdLst/>
                  <a:ahLst/>
                  <a:cxnLst/>
                  <a:rect l="l" t="t" r="r" b="b"/>
                  <a:pathLst>
                    <a:path w="3332" h="1894" extrusionOk="0">
                      <a:moveTo>
                        <a:pt x="1806" y="0"/>
                      </a:moveTo>
                      <a:cubicBezTo>
                        <a:pt x="1747" y="0"/>
                        <a:pt x="1687" y="12"/>
                        <a:pt x="1630" y="37"/>
                      </a:cubicBezTo>
                      <a:lnTo>
                        <a:pt x="102" y="927"/>
                      </a:lnTo>
                      <a:cubicBezTo>
                        <a:pt x="0" y="982"/>
                        <a:pt x="16" y="1085"/>
                        <a:pt x="126" y="1148"/>
                      </a:cubicBezTo>
                      <a:lnTo>
                        <a:pt x="1315" y="1841"/>
                      </a:lnTo>
                      <a:cubicBezTo>
                        <a:pt x="1385" y="1875"/>
                        <a:pt x="1459" y="1893"/>
                        <a:pt x="1531" y="1893"/>
                      </a:cubicBezTo>
                      <a:cubicBezTo>
                        <a:pt x="1590" y="1893"/>
                        <a:pt x="1648" y="1881"/>
                        <a:pt x="1701" y="1856"/>
                      </a:cubicBezTo>
                      <a:lnTo>
                        <a:pt x="3237" y="966"/>
                      </a:lnTo>
                      <a:cubicBezTo>
                        <a:pt x="3331" y="911"/>
                        <a:pt x="3324" y="809"/>
                        <a:pt x="3205" y="746"/>
                      </a:cubicBezTo>
                      <a:lnTo>
                        <a:pt x="2016" y="53"/>
                      </a:lnTo>
                      <a:cubicBezTo>
                        <a:pt x="1951" y="18"/>
                        <a:pt x="1879" y="0"/>
                        <a:pt x="1806"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394050" y="2094250"/>
                  <a:ext cx="83300" cy="47200"/>
                </a:xfrm>
                <a:custGeom>
                  <a:avLst/>
                  <a:gdLst/>
                  <a:ahLst/>
                  <a:cxnLst/>
                  <a:rect l="l" t="t" r="r" b="b"/>
                  <a:pathLst>
                    <a:path w="3332" h="1888" extrusionOk="0">
                      <a:moveTo>
                        <a:pt x="1808" y="0"/>
                      </a:moveTo>
                      <a:cubicBezTo>
                        <a:pt x="1747" y="0"/>
                        <a:pt x="1686" y="14"/>
                        <a:pt x="1631" y="40"/>
                      </a:cubicBezTo>
                      <a:lnTo>
                        <a:pt x="95" y="922"/>
                      </a:lnTo>
                      <a:cubicBezTo>
                        <a:pt x="1" y="985"/>
                        <a:pt x="8" y="1079"/>
                        <a:pt x="127" y="1150"/>
                      </a:cubicBezTo>
                      <a:lnTo>
                        <a:pt x="1316" y="1835"/>
                      </a:lnTo>
                      <a:cubicBezTo>
                        <a:pt x="1381" y="1870"/>
                        <a:pt x="1453" y="1888"/>
                        <a:pt x="1526" y="1888"/>
                      </a:cubicBezTo>
                      <a:cubicBezTo>
                        <a:pt x="1585" y="1888"/>
                        <a:pt x="1645" y="1876"/>
                        <a:pt x="1702" y="1851"/>
                      </a:cubicBezTo>
                      <a:lnTo>
                        <a:pt x="3230" y="969"/>
                      </a:lnTo>
                      <a:cubicBezTo>
                        <a:pt x="3332" y="906"/>
                        <a:pt x="3316" y="811"/>
                        <a:pt x="3206" y="741"/>
                      </a:cubicBezTo>
                      <a:lnTo>
                        <a:pt x="2009" y="55"/>
                      </a:lnTo>
                      <a:cubicBezTo>
                        <a:pt x="1946" y="18"/>
                        <a:pt x="1877" y="0"/>
                        <a:pt x="1808"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453125" y="2060100"/>
                  <a:ext cx="83300" cy="47300"/>
                </a:xfrm>
                <a:custGeom>
                  <a:avLst/>
                  <a:gdLst/>
                  <a:ahLst/>
                  <a:cxnLst/>
                  <a:rect l="l" t="t" r="r" b="b"/>
                  <a:pathLst>
                    <a:path w="3332" h="1892" extrusionOk="0">
                      <a:moveTo>
                        <a:pt x="1809" y="0"/>
                      </a:moveTo>
                      <a:cubicBezTo>
                        <a:pt x="1749" y="0"/>
                        <a:pt x="1688" y="14"/>
                        <a:pt x="1631" y="43"/>
                      </a:cubicBezTo>
                      <a:lnTo>
                        <a:pt x="95" y="925"/>
                      </a:lnTo>
                      <a:cubicBezTo>
                        <a:pt x="0" y="980"/>
                        <a:pt x="16" y="1083"/>
                        <a:pt x="126" y="1146"/>
                      </a:cubicBezTo>
                      <a:lnTo>
                        <a:pt x="1315" y="1839"/>
                      </a:lnTo>
                      <a:cubicBezTo>
                        <a:pt x="1380" y="1873"/>
                        <a:pt x="1455" y="1891"/>
                        <a:pt x="1528" y="1891"/>
                      </a:cubicBezTo>
                      <a:cubicBezTo>
                        <a:pt x="1589" y="1891"/>
                        <a:pt x="1648" y="1879"/>
                        <a:pt x="1701" y="1855"/>
                      </a:cubicBezTo>
                      <a:lnTo>
                        <a:pt x="3237" y="965"/>
                      </a:lnTo>
                      <a:cubicBezTo>
                        <a:pt x="3332" y="910"/>
                        <a:pt x="3324" y="807"/>
                        <a:pt x="3206" y="744"/>
                      </a:cubicBezTo>
                      <a:lnTo>
                        <a:pt x="2016" y="59"/>
                      </a:lnTo>
                      <a:cubicBezTo>
                        <a:pt x="1952" y="20"/>
                        <a:pt x="1881" y="0"/>
                        <a:pt x="1809"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512375" y="2025975"/>
                  <a:ext cx="83325" cy="47225"/>
                </a:xfrm>
                <a:custGeom>
                  <a:avLst/>
                  <a:gdLst/>
                  <a:ahLst/>
                  <a:cxnLst/>
                  <a:rect l="l" t="t" r="r" b="b"/>
                  <a:pathLst>
                    <a:path w="3333" h="1889" extrusionOk="0">
                      <a:moveTo>
                        <a:pt x="1799" y="1"/>
                      </a:moveTo>
                      <a:cubicBezTo>
                        <a:pt x="1740" y="1"/>
                        <a:pt x="1680" y="13"/>
                        <a:pt x="1623" y="38"/>
                      </a:cubicBezTo>
                      <a:lnTo>
                        <a:pt x="95" y="920"/>
                      </a:lnTo>
                      <a:cubicBezTo>
                        <a:pt x="1" y="983"/>
                        <a:pt x="9" y="1077"/>
                        <a:pt x="127" y="1148"/>
                      </a:cubicBezTo>
                      <a:lnTo>
                        <a:pt x="1316" y="1833"/>
                      </a:lnTo>
                      <a:cubicBezTo>
                        <a:pt x="1379" y="1871"/>
                        <a:pt x="1448" y="1889"/>
                        <a:pt x="1518" y="1889"/>
                      </a:cubicBezTo>
                      <a:cubicBezTo>
                        <a:pt x="1580" y="1889"/>
                        <a:pt x="1643" y="1875"/>
                        <a:pt x="1702" y="1849"/>
                      </a:cubicBezTo>
                      <a:lnTo>
                        <a:pt x="3230" y="967"/>
                      </a:lnTo>
                      <a:cubicBezTo>
                        <a:pt x="3332" y="904"/>
                        <a:pt x="3316" y="810"/>
                        <a:pt x="3206" y="747"/>
                      </a:cubicBezTo>
                      <a:lnTo>
                        <a:pt x="2009" y="54"/>
                      </a:lnTo>
                      <a:cubicBezTo>
                        <a:pt x="1944" y="19"/>
                        <a:pt x="1872" y="1"/>
                        <a:pt x="1799"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1571450" y="1991750"/>
                  <a:ext cx="83300" cy="47325"/>
                </a:xfrm>
                <a:custGeom>
                  <a:avLst/>
                  <a:gdLst/>
                  <a:ahLst/>
                  <a:cxnLst/>
                  <a:rect l="l" t="t" r="r" b="b"/>
                  <a:pathLst>
                    <a:path w="3332" h="1893" extrusionOk="0">
                      <a:moveTo>
                        <a:pt x="1802" y="0"/>
                      </a:moveTo>
                      <a:cubicBezTo>
                        <a:pt x="1744" y="0"/>
                        <a:pt x="1686" y="12"/>
                        <a:pt x="1631" y="37"/>
                      </a:cubicBezTo>
                      <a:lnTo>
                        <a:pt x="103" y="926"/>
                      </a:lnTo>
                      <a:cubicBezTo>
                        <a:pt x="0" y="982"/>
                        <a:pt x="16" y="1084"/>
                        <a:pt x="127" y="1147"/>
                      </a:cubicBezTo>
                      <a:lnTo>
                        <a:pt x="1316" y="1840"/>
                      </a:lnTo>
                      <a:cubicBezTo>
                        <a:pt x="1381" y="1875"/>
                        <a:pt x="1453" y="1893"/>
                        <a:pt x="1525" y="1893"/>
                      </a:cubicBezTo>
                      <a:cubicBezTo>
                        <a:pt x="1585" y="1893"/>
                        <a:pt x="1645" y="1881"/>
                        <a:pt x="1702" y="1856"/>
                      </a:cubicBezTo>
                      <a:lnTo>
                        <a:pt x="3237" y="966"/>
                      </a:lnTo>
                      <a:cubicBezTo>
                        <a:pt x="3332" y="911"/>
                        <a:pt x="3324" y="808"/>
                        <a:pt x="3206" y="745"/>
                      </a:cubicBezTo>
                      <a:lnTo>
                        <a:pt x="2017" y="60"/>
                      </a:lnTo>
                      <a:cubicBezTo>
                        <a:pt x="1950" y="20"/>
                        <a:pt x="1876" y="0"/>
                        <a:pt x="1802"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1630525" y="1957675"/>
                  <a:ext cx="83500" cy="47150"/>
                </a:xfrm>
                <a:custGeom>
                  <a:avLst/>
                  <a:gdLst/>
                  <a:ahLst/>
                  <a:cxnLst/>
                  <a:rect l="l" t="t" r="r" b="b"/>
                  <a:pathLst>
                    <a:path w="3340" h="1886" extrusionOk="0">
                      <a:moveTo>
                        <a:pt x="1807" y="0"/>
                      </a:moveTo>
                      <a:cubicBezTo>
                        <a:pt x="1747" y="0"/>
                        <a:pt x="1687" y="12"/>
                        <a:pt x="1630" y="37"/>
                      </a:cubicBezTo>
                      <a:lnTo>
                        <a:pt x="103" y="927"/>
                      </a:lnTo>
                      <a:cubicBezTo>
                        <a:pt x="0" y="982"/>
                        <a:pt x="16" y="1077"/>
                        <a:pt x="126" y="1147"/>
                      </a:cubicBezTo>
                      <a:lnTo>
                        <a:pt x="1323" y="1833"/>
                      </a:lnTo>
                      <a:cubicBezTo>
                        <a:pt x="1388" y="1867"/>
                        <a:pt x="1460" y="1885"/>
                        <a:pt x="1533" y="1885"/>
                      </a:cubicBezTo>
                      <a:cubicBezTo>
                        <a:pt x="1593" y="1885"/>
                        <a:pt x="1652" y="1873"/>
                        <a:pt x="1709" y="1848"/>
                      </a:cubicBezTo>
                      <a:lnTo>
                        <a:pt x="3237" y="966"/>
                      </a:lnTo>
                      <a:cubicBezTo>
                        <a:pt x="3339" y="903"/>
                        <a:pt x="3324" y="809"/>
                        <a:pt x="3213" y="746"/>
                      </a:cubicBezTo>
                      <a:lnTo>
                        <a:pt x="2016" y="53"/>
                      </a:lnTo>
                      <a:cubicBezTo>
                        <a:pt x="1951" y="18"/>
                        <a:pt x="1879" y="0"/>
                        <a:pt x="1807"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89775" y="1923450"/>
                  <a:ext cx="83325" cy="47300"/>
                </a:xfrm>
                <a:custGeom>
                  <a:avLst/>
                  <a:gdLst/>
                  <a:ahLst/>
                  <a:cxnLst/>
                  <a:rect l="l" t="t" r="r" b="b"/>
                  <a:pathLst>
                    <a:path w="3333" h="1892" extrusionOk="0">
                      <a:moveTo>
                        <a:pt x="1806" y="1"/>
                      </a:moveTo>
                      <a:cubicBezTo>
                        <a:pt x="1745" y="1"/>
                        <a:pt x="1685" y="15"/>
                        <a:pt x="1631" y="44"/>
                      </a:cubicBezTo>
                      <a:lnTo>
                        <a:pt x="95" y="926"/>
                      </a:lnTo>
                      <a:cubicBezTo>
                        <a:pt x="1" y="981"/>
                        <a:pt x="9" y="1083"/>
                        <a:pt x="127" y="1146"/>
                      </a:cubicBezTo>
                      <a:lnTo>
                        <a:pt x="1316" y="1839"/>
                      </a:lnTo>
                      <a:cubicBezTo>
                        <a:pt x="1381" y="1874"/>
                        <a:pt x="1453" y="1892"/>
                        <a:pt x="1526" y="1892"/>
                      </a:cubicBezTo>
                      <a:cubicBezTo>
                        <a:pt x="1585" y="1892"/>
                        <a:pt x="1645" y="1880"/>
                        <a:pt x="1702" y="1855"/>
                      </a:cubicBezTo>
                      <a:lnTo>
                        <a:pt x="3230" y="965"/>
                      </a:lnTo>
                      <a:cubicBezTo>
                        <a:pt x="3332" y="910"/>
                        <a:pt x="3316" y="807"/>
                        <a:pt x="3206" y="744"/>
                      </a:cubicBezTo>
                      <a:lnTo>
                        <a:pt x="2017" y="59"/>
                      </a:lnTo>
                      <a:cubicBezTo>
                        <a:pt x="1953" y="21"/>
                        <a:pt x="1879" y="1"/>
                        <a:pt x="1806"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48850" y="1889350"/>
                  <a:ext cx="83500" cy="47225"/>
                </a:xfrm>
                <a:custGeom>
                  <a:avLst/>
                  <a:gdLst/>
                  <a:ahLst/>
                  <a:cxnLst/>
                  <a:rect l="l" t="t" r="r" b="b"/>
                  <a:pathLst>
                    <a:path w="3340" h="1889" extrusionOk="0">
                      <a:moveTo>
                        <a:pt x="1807" y="0"/>
                      </a:moveTo>
                      <a:cubicBezTo>
                        <a:pt x="1747" y="0"/>
                        <a:pt x="1687" y="12"/>
                        <a:pt x="1631" y="37"/>
                      </a:cubicBezTo>
                      <a:lnTo>
                        <a:pt x="103" y="927"/>
                      </a:lnTo>
                      <a:cubicBezTo>
                        <a:pt x="0" y="982"/>
                        <a:pt x="16" y="1077"/>
                        <a:pt x="126" y="1148"/>
                      </a:cubicBezTo>
                      <a:lnTo>
                        <a:pt x="1323" y="1833"/>
                      </a:lnTo>
                      <a:cubicBezTo>
                        <a:pt x="1386" y="1870"/>
                        <a:pt x="1456" y="1888"/>
                        <a:pt x="1526" y="1888"/>
                      </a:cubicBezTo>
                      <a:cubicBezTo>
                        <a:pt x="1588" y="1888"/>
                        <a:pt x="1650" y="1874"/>
                        <a:pt x="1709" y="1849"/>
                      </a:cubicBezTo>
                      <a:lnTo>
                        <a:pt x="3237" y="967"/>
                      </a:lnTo>
                      <a:cubicBezTo>
                        <a:pt x="3340" y="911"/>
                        <a:pt x="3324" y="809"/>
                        <a:pt x="3206" y="746"/>
                      </a:cubicBezTo>
                      <a:lnTo>
                        <a:pt x="2017" y="53"/>
                      </a:lnTo>
                      <a:cubicBezTo>
                        <a:pt x="1952" y="18"/>
                        <a:pt x="1879" y="0"/>
                        <a:pt x="1807"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808100" y="1855225"/>
                  <a:ext cx="83325" cy="47200"/>
                </a:xfrm>
                <a:custGeom>
                  <a:avLst/>
                  <a:gdLst/>
                  <a:ahLst/>
                  <a:cxnLst/>
                  <a:rect l="l" t="t" r="r" b="b"/>
                  <a:pathLst>
                    <a:path w="3333" h="1888" extrusionOk="0">
                      <a:moveTo>
                        <a:pt x="1809" y="0"/>
                      </a:moveTo>
                      <a:cubicBezTo>
                        <a:pt x="1747" y="0"/>
                        <a:pt x="1687" y="14"/>
                        <a:pt x="1631" y="40"/>
                      </a:cubicBezTo>
                      <a:lnTo>
                        <a:pt x="95" y="922"/>
                      </a:lnTo>
                      <a:cubicBezTo>
                        <a:pt x="1" y="985"/>
                        <a:pt x="9" y="1079"/>
                        <a:pt x="127" y="1150"/>
                      </a:cubicBezTo>
                      <a:lnTo>
                        <a:pt x="1316" y="1835"/>
                      </a:lnTo>
                      <a:cubicBezTo>
                        <a:pt x="1381" y="1870"/>
                        <a:pt x="1453" y="1888"/>
                        <a:pt x="1526" y="1888"/>
                      </a:cubicBezTo>
                      <a:cubicBezTo>
                        <a:pt x="1585" y="1888"/>
                        <a:pt x="1645" y="1876"/>
                        <a:pt x="1702" y="1851"/>
                      </a:cubicBezTo>
                      <a:lnTo>
                        <a:pt x="3230" y="969"/>
                      </a:lnTo>
                      <a:cubicBezTo>
                        <a:pt x="3332" y="906"/>
                        <a:pt x="3317" y="812"/>
                        <a:pt x="3206" y="741"/>
                      </a:cubicBezTo>
                      <a:lnTo>
                        <a:pt x="2017" y="55"/>
                      </a:lnTo>
                      <a:cubicBezTo>
                        <a:pt x="1950" y="18"/>
                        <a:pt x="1879" y="0"/>
                        <a:pt x="1809"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121750" y="2184050"/>
                  <a:ext cx="89800" cy="51050"/>
                </a:xfrm>
                <a:custGeom>
                  <a:avLst/>
                  <a:gdLst/>
                  <a:ahLst/>
                  <a:cxnLst/>
                  <a:rect l="l" t="t" r="r" b="b"/>
                  <a:pathLst>
                    <a:path w="3592" h="2042" extrusionOk="0">
                      <a:moveTo>
                        <a:pt x="2048" y="0"/>
                      </a:moveTo>
                      <a:cubicBezTo>
                        <a:pt x="1998" y="0"/>
                        <a:pt x="1947" y="10"/>
                        <a:pt x="1899" y="31"/>
                      </a:cubicBezTo>
                      <a:lnTo>
                        <a:pt x="79" y="1086"/>
                      </a:lnTo>
                      <a:cubicBezTo>
                        <a:pt x="1" y="1134"/>
                        <a:pt x="9" y="1212"/>
                        <a:pt x="103" y="1268"/>
                      </a:cubicBezTo>
                      <a:lnTo>
                        <a:pt x="1363" y="1992"/>
                      </a:lnTo>
                      <a:cubicBezTo>
                        <a:pt x="1418" y="2026"/>
                        <a:pt x="1477" y="2042"/>
                        <a:pt x="1536" y="2042"/>
                      </a:cubicBezTo>
                      <a:cubicBezTo>
                        <a:pt x="1588" y="2042"/>
                        <a:pt x="1639" y="2030"/>
                        <a:pt x="1686" y="2008"/>
                      </a:cubicBezTo>
                      <a:lnTo>
                        <a:pt x="3505" y="960"/>
                      </a:lnTo>
                      <a:cubicBezTo>
                        <a:pt x="3592" y="913"/>
                        <a:pt x="3576" y="827"/>
                        <a:pt x="3482" y="771"/>
                      </a:cubicBezTo>
                      <a:lnTo>
                        <a:pt x="2229" y="47"/>
                      </a:lnTo>
                      <a:cubicBezTo>
                        <a:pt x="2172" y="16"/>
                        <a:pt x="2110" y="0"/>
                        <a:pt x="2048"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188100" y="2145775"/>
                  <a:ext cx="89800" cy="51075"/>
                </a:xfrm>
                <a:custGeom>
                  <a:avLst/>
                  <a:gdLst/>
                  <a:ahLst/>
                  <a:cxnLst/>
                  <a:rect l="l" t="t" r="r" b="b"/>
                  <a:pathLst>
                    <a:path w="3592" h="2043" extrusionOk="0">
                      <a:moveTo>
                        <a:pt x="2056" y="1"/>
                      </a:moveTo>
                      <a:cubicBezTo>
                        <a:pt x="2005" y="1"/>
                        <a:pt x="1954" y="12"/>
                        <a:pt x="1907" y="34"/>
                      </a:cubicBezTo>
                      <a:lnTo>
                        <a:pt x="87" y="1082"/>
                      </a:lnTo>
                      <a:cubicBezTo>
                        <a:pt x="1" y="1129"/>
                        <a:pt x="9" y="1216"/>
                        <a:pt x="111" y="1271"/>
                      </a:cubicBezTo>
                      <a:lnTo>
                        <a:pt x="1363" y="1995"/>
                      </a:lnTo>
                      <a:cubicBezTo>
                        <a:pt x="1420" y="2026"/>
                        <a:pt x="1482" y="2042"/>
                        <a:pt x="1545" y="2042"/>
                      </a:cubicBezTo>
                      <a:cubicBezTo>
                        <a:pt x="1595" y="2042"/>
                        <a:pt x="1645" y="2032"/>
                        <a:pt x="1694" y="2011"/>
                      </a:cubicBezTo>
                      <a:lnTo>
                        <a:pt x="3513" y="964"/>
                      </a:lnTo>
                      <a:cubicBezTo>
                        <a:pt x="3592" y="908"/>
                        <a:pt x="3584" y="822"/>
                        <a:pt x="3490" y="775"/>
                      </a:cubicBezTo>
                      <a:lnTo>
                        <a:pt x="2230" y="50"/>
                      </a:lnTo>
                      <a:cubicBezTo>
                        <a:pt x="2175" y="16"/>
                        <a:pt x="2115" y="1"/>
                        <a:pt x="2056"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1254650" y="2107450"/>
                  <a:ext cx="89800" cy="50800"/>
                </a:xfrm>
                <a:custGeom>
                  <a:avLst/>
                  <a:gdLst/>
                  <a:ahLst/>
                  <a:cxnLst/>
                  <a:rect l="l" t="t" r="r" b="b"/>
                  <a:pathLst>
                    <a:path w="3592" h="2032" extrusionOk="0">
                      <a:moveTo>
                        <a:pt x="2048" y="0"/>
                      </a:moveTo>
                      <a:cubicBezTo>
                        <a:pt x="1998" y="0"/>
                        <a:pt x="1947" y="11"/>
                        <a:pt x="1899" y="31"/>
                      </a:cubicBezTo>
                      <a:lnTo>
                        <a:pt x="79" y="1079"/>
                      </a:lnTo>
                      <a:cubicBezTo>
                        <a:pt x="1" y="1126"/>
                        <a:pt x="9" y="1205"/>
                        <a:pt x="103" y="1260"/>
                      </a:cubicBezTo>
                      <a:lnTo>
                        <a:pt x="1363" y="1985"/>
                      </a:lnTo>
                      <a:cubicBezTo>
                        <a:pt x="1420" y="2015"/>
                        <a:pt x="1482" y="2031"/>
                        <a:pt x="1544" y="2031"/>
                      </a:cubicBezTo>
                      <a:cubicBezTo>
                        <a:pt x="1592" y="2031"/>
                        <a:pt x="1641" y="2021"/>
                        <a:pt x="1686" y="2000"/>
                      </a:cubicBezTo>
                      <a:lnTo>
                        <a:pt x="3505" y="953"/>
                      </a:lnTo>
                      <a:cubicBezTo>
                        <a:pt x="3592" y="906"/>
                        <a:pt x="3576" y="819"/>
                        <a:pt x="3482" y="772"/>
                      </a:cubicBezTo>
                      <a:lnTo>
                        <a:pt x="2229" y="47"/>
                      </a:lnTo>
                      <a:cubicBezTo>
                        <a:pt x="2172" y="16"/>
                        <a:pt x="2110" y="0"/>
                        <a:pt x="2048"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1321000" y="2068975"/>
                  <a:ext cx="89825" cy="51075"/>
                </a:xfrm>
                <a:custGeom>
                  <a:avLst/>
                  <a:gdLst/>
                  <a:ahLst/>
                  <a:cxnLst/>
                  <a:rect l="l" t="t" r="r" b="b"/>
                  <a:pathLst>
                    <a:path w="3593" h="2043" extrusionOk="0">
                      <a:moveTo>
                        <a:pt x="2062" y="0"/>
                      </a:moveTo>
                      <a:cubicBezTo>
                        <a:pt x="2009" y="0"/>
                        <a:pt x="1956" y="12"/>
                        <a:pt x="1907" y="35"/>
                      </a:cubicBezTo>
                      <a:lnTo>
                        <a:pt x="87" y="1082"/>
                      </a:lnTo>
                      <a:cubicBezTo>
                        <a:pt x="1" y="1129"/>
                        <a:pt x="9" y="1216"/>
                        <a:pt x="111" y="1271"/>
                      </a:cubicBezTo>
                      <a:lnTo>
                        <a:pt x="1363" y="1996"/>
                      </a:lnTo>
                      <a:cubicBezTo>
                        <a:pt x="1420" y="2026"/>
                        <a:pt x="1482" y="2043"/>
                        <a:pt x="1545" y="2043"/>
                      </a:cubicBezTo>
                      <a:cubicBezTo>
                        <a:pt x="1595" y="2043"/>
                        <a:pt x="1645" y="2032"/>
                        <a:pt x="1694" y="2012"/>
                      </a:cubicBezTo>
                      <a:lnTo>
                        <a:pt x="3513" y="956"/>
                      </a:lnTo>
                      <a:cubicBezTo>
                        <a:pt x="3592" y="909"/>
                        <a:pt x="3584" y="830"/>
                        <a:pt x="3490" y="767"/>
                      </a:cubicBezTo>
                      <a:lnTo>
                        <a:pt x="2230" y="43"/>
                      </a:lnTo>
                      <a:cubicBezTo>
                        <a:pt x="2176" y="14"/>
                        <a:pt x="2119" y="0"/>
                        <a:pt x="2062"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1387550" y="2030575"/>
                  <a:ext cx="89800" cy="51075"/>
                </a:xfrm>
                <a:custGeom>
                  <a:avLst/>
                  <a:gdLst/>
                  <a:ahLst/>
                  <a:cxnLst/>
                  <a:rect l="l" t="t" r="r" b="b"/>
                  <a:pathLst>
                    <a:path w="3592" h="2043" extrusionOk="0">
                      <a:moveTo>
                        <a:pt x="2061" y="0"/>
                      </a:moveTo>
                      <a:cubicBezTo>
                        <a:pt x="2007" y="0"/>
                        <a:pt x="1952" y="12"/>
                        <a:pt x="1899" y="35"/>
                      </a:cubicBezTo>
                      <a:lnTo>
                        <a:pt x="79" y="1082"/>
                      </a:lnTo>
                      <a:cubicBezTo>
                        <a:pt x="1" y="1130"/>
                        <a:pt x="9" y="1216"/>
                        <a:pt x="103" y="1271"/>
                      </a:cubicBezTo>
                      <a:lnTo>
                        <a:pt x="1363" y="1996"/>
                      </a:lnTo>
                      <a:cubicBezTo>
                        <a:pt x="1420" y="2027"/>
                        <a:pt x="1482" y="2043"/>
                        <a:pt x="1544" y="2043"/>
                      </a:cubicBezTo>
                      <a:cubicBezTo>
                        <a:pt x="1592" y="2043"/>
                        <a:pt x="1641" y="2033"/>
                        <a:pt x="1686" y="2012"/>
                      </a:cubicBezTo>
                      <a:lnTo>
                        <a:pt x="3505" y="956"/>
                      </a:lnTo>
                      <a:cubicBezTo>
                        <a:pt x="3592" y="909"/>
                        <a:pt x="3576" y="830"/>
                        <a:pt x="3482" y="775"/>
                      </a:cubicBezTo>
                      <a:lnTo>
                        <a:pt x="2229" y="43"/>
                      </a:lnTo>
                      <a:cubicBezTo>
                        <a:pt x="2176" y="14"/>
                        <a:pt x="2119" y="0"/>
                        <a:pt x="2061"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1453900" y="1992200"/>
                  <a:ext cx="89825" cy="51075"/>
                </a:xfrm>
                <a:custGeom>
                  <a:avLst/>
                  <a:gdLst/>
                  <a:ahLst/>
                  <a:cxnLst/>
                  <a:rect l="l" t="t" r="r" b="b"/>
                  <a:pathLst>
                    <a:path w="3593" h="2043" extrusionOk="0">
                      <a:moveTo>
                        <a:pt x="2056" y="1"/>
                      </a:moveTo>
                      <a:cubicBezTo>
                        <a:pt x="2005" y="1"/>
                        <a:pt x="1954" y="12"/>
                        <a:pt x="1907" y="34"/>
                      </a:cubicBezTo>
                      <a:lnTo>
                        <a:pt x="87" y="1082"/>
                      </a:lnTo>
                      <a:cubicBezTo>
                        <a:pt x="1" y="1129"/>
                        <a:pt x="9" y="1216"/>
                        <a:pt x="111" y="1271"/>
                      </a:cubicBezTo>
                      <a:lnTo>
                        <a:pt x="1363" y="1995"/>
                      </a:lnTo>
                      <a:cubicBezTo>
                        <a:pt x="1420" y="2026"/>
                        <a:pt x="1482" y="2042"/>
                        <a:pt x="1545" y="2042"/>
                      </a:cubicBezTo>
                      <a:cubicBezTo>
                        <a:pt x="1595" y="2042"/>
                        <a:pt x="1645" y="2032"/>
                        <a:pt x="1694" y="2011"/>
                      </a:cubicBezTo>
                      <a:lnTo>
                        <a:pt x="3513" y="964"/>
                      </a:lnTo>
                      <a:cubicBezTo>
                        <a:pt x="3592" y="908"/>
                        <a:pt x="3584" y="830"/>
                        <a:pt x="3490" y="775"/>
                      </a:cubicBezTo>
                      <a:lnTo>
                        <a:pt x="2230" y="50"/>
                      </a:lnTo>
                      <a:cubicBezTo>
                        <a:pt x="2175" y="16"/>
                        <a:pt x="2115" y="1"/>
                        <a:pt x="2056"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1520450" y="1953800"/>
                  <a:ext cx="89800" cy="51075"/>
                </a:xfrm>
                <a:custGeom>
                  <a:avLst/>
                  <a:gdLst/>
                  <a:ahLst/>
                  <a:cxnLst/>
                  <a:rect l="l" t="t" r="r" b="b"/>
                  <a:pathLst>
                    <a:path w="3592" h="2043" extrusionOk="0">
                      <a:moveTo>
                        <a:pt x="2055" y="1"/>
                      </a:moveTo>
                      <a:cubicBezTo>
                        <a:pt x="2003" y="1"/>
                        <a:pt x="1950" y="13"/>
                        <a:pt x="1899" y="35"/>
                      </a:cubicBezTo>
                      <a:lnTo>
                        <a:pt x="79" y="1082"/>
                      </a:lnTo>
                      <a:cubicBezTo>
                        <a:pt x="1" y="1129"/>
                        <a:pt x="9" y="1216"/>
                        <a:pt x="103" y="1271"/>
                      </a:cubicBezTo>
                      <a:lnTo>
                        <a:pt x="1363" y="1996"/>
                      </a:lnTo>
                      <a:cubicBezTo>
                        <a:pt x="1420" y="2026"/>
                        <a:pt x="1482" y="2042"/>
                        <a:pt x="1544" y="2042"/>
                      </a:cubicBezTo>
                      <a:cubicBezTo>
                        <a:pt x="1592" y="2042"/>
                        <a:pt x="1641" y="2032"/>
                        <a:pt x="1686" y="2011"/>
                      </a:cubicBezTo>
                      <a:lnTo>
                        <a:pt x="3505" y="964"/>
                      </a:lnTo>
                      <a:cubicBezTo>
                        <a:pt x="3592" y="917"/>
                        <a:pt x="3576" y="830"/>
                        <a:pt x="3482" y="775"/>
                      </a:cubicBezTo>
                      <a:lnTo>
                        <a:pt x="2230" y="50"/>
                      </a:lnTo>
                      <a:cubicBezTo>
                        <a:pt x="2175" y="17"/>
                        <a:pt x="2115" y="1"/>
                        <a:pt x="2055"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1586800" y="1915475"/>
                  <a:ext cx="89825" cy="51100"/>
                </a:xfrm>
                <a:custGeom>
                  <a:avLst/>
                  <a:gdLst/>
                  <a:ahLst/>
                  <a:cxnLst/>
                  <a:rect l="l" t="t" r="r" b="b"/>
                  <a:pathLst>
                    <a:path w="3593" h="2044" extrusionOk="0">
                      <a:moveTo>
                        <a:pt x="2049" y="1"/>
                      </a:moveTo>
                      <a:cubicBezTo>
                        <a:pt x="2000" y="1"/>
                        <a:pt x="1952" y="11"/>
                        <a:pt x="1907" y="32"/>
                      </a:cubicBezTo>
                      <a:lnTo>
                        <a:pt x="87" y="1087"/>
                      </a:lnTo>
                      <a:cubicBezTo>
                        <a:pt x="1" y="1134"/>
                        <a:pt x="9" y="1213"/>
                        <a:pt x="111" y="1268"/>
                      </a:cubicBezTo>
                      <a:lnTo>
                        <a:pt x="1363" y="2001"/>
                      </a:lnTo>
                      <a:cubicBezTo>
                        <a:pt x="1416" y="2029"/>
                        <a:pt x="1474" y="2043"/>
                        <a:pt x="1532" y="2043"/>
                      </a:cubicBezTo>
                      <a:cubicBezTo>
                        <a:pt x="1586" y="2043"/>
                        <a:pt x="1641" y="2031"/>
                        <a:pt x="1694" y="2009"/>
                      </a:cubicBezTo>
                      <a:lnTo>
                        <a:pt x="3513" y="961"/>
                      </a:lnTo>
                      <a:cubicBezTo>
                        <a:pt x="3592" y="914"/>
                        <a:pt x="3584" y="827"/>
                        <a:pt x="3490" y="772"/>
                      </a:cubicBezTo>
                      <a:lnTo>
                        <a:pt x="2230" y="48"/>
                      </a:lnTo>
                      <a:cubicBezTo>
                        <a:pt x="2173" y="17"/>
                        <a:pt x="2111" y="1"/>
                        <a:pt x="2049"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1653350" y="1877100"/>
                  <a:ext cx="89800" cy="51075"/>
                </a:xfrm>
                <a:custGeom>
                  <a:avLst/>
                  <a:gdLst/>
                  <a:ahLst/>
                  <a:cxnLst/>
                  <a:rect l="l" t="t" r="r" b="b"/>
                  <a:pathLst>
                    <a:path w="3592" h="2043" extrusionOk="0">
                      <a:moveTo>
                        <a:pt x="2048" y="0"/>
                      </a:moveTo>
                      <a:cubicBezTo>
                        <a:pt x="1998" y="0"/>
                        <a:pt x="1948" y="10"/>
                        <a:pt x="1899" y="31"/>
                      </a:cubicBezTo>
                      <a:lnTo>
                        <a:pt x="79" y="1086"/>
                      </a:lnTo>
                      <a:cubicBezTo>
                        <a:pt x="1" y="1134"/>
                        <a:pt x="9" y="1220"/>
                        <a:pt x="103" y="1275"/>
                      </a:cubicBezTo>
                      <a:lnTo>
                        <a:pt x="1363" y="2000"/>
                      </a:lnTo>
                      <a:cubicBezTo>
                        <a:pt x="1412" y="2029"/>
                        <a:pt x="1470" y="2042"/>
                        <a:pt x="1528" y="2042"/>
                      </a:cubicBezTo>
                      <a:cubicBezTo>
                        <a:pt x="1582" y="2042"/>
                        <a:pt x="1637" y="2031"/>
                        <a:pt x="1686" y="2008"/>
                      </a:cubicBezTo>
                      <a:lnTo>
                        <a:pt x="3505" y="960"/>
                      </a:lnTo>
                      <a:cubicBezTo>
                        <a:pt x="3592" y="913"/>
                        <a:pt x="3576" y="826"/>
                        <a:pt x="3482" y="771"/>
                      </a:cubicBezTo>
                      <a:lnTo>
                        <a:pt x="2230" y="47"/>
                      </a:lnTo>
                      <a:cubicBezTo>
                        <a:pt x="2172" y="16"/>
                        <a:pt x="2110" y="0"/>
                        <a:pt x="2048"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1719700" y="1838725"/>
                  <a:ext cx="89825" cy="51125"/>
                </a:xfrm>
                <a:custGeom>
                  <a:avLst/>
                  <a:gdLst/>
                  <a:ahLst/>
                  <a:cxnLst/>
                  <a:rect l="l" t="t" r="r" b="b"/>
                  <a:pathLst>
                    <a:path w="3593" h="2045" extrusionOk="0">
                      <a:moveTo>
                        <a:pt x="2056" y="1"/>
                      </a:moveTo>
                      <a:cubicBezTo>
                        <a:pt x="2005" y="1"/>
                        <a:pt x="1954" y="13"/>
                        <a:pt x="1907" y="38"/>
                      </a:cubicBezTo>
                      <a:lnTo>
                        <a:pt x="87" y="1086"/>
                      </a:lnTo>
                      <a:cubicBezTo>
                        <a:pt x="1" y="1133"/>
                        <a:pt x="9" y="1220"/>
                        <a:pt x="111" y="1275"/>
                      </a:cubicBezTo>
                      <a:lnTo>
                        <a:pt x="1363" y="1999"/>
                      </a:lnTo>
                      <a:cubicBezTo>
                        <a:pt x="1418" y="2029"/>
                        <a:pt x="1477" y="2045"/>
                        <a:pt x="1538" y="2045"/>
                      </a:cubicBezTo>
                      <a:cubicBezTo>
                        <a:pt x="1590" y="2045"/>
                        <a:pt x="1643" y="2033"/>
                        <a:pt x="1694" y="2007"/>
                      </a:cubicBezTo>
                      <a:lnTo>
                        <a:pt x="3513" y="960"/>
                      </a:lnTo>
                      <a:cubicBezTo>
                        <a:pt x="3592" y="912"/>
                        <a:pt x="3584" y="826"/>
                        <a:pt x="3490" y="771"/>
                      </a:cubicBezTo>
                      <a:lnTo>
                        <a:pt x="2230" y="46"/>
                      </a:lnTo>
                      <a:cubicBezTo>
                        <a:pt x="2175" y="17"/>
                        <a:pt x="2115" y="1"/>
                        <a:pt x="2056"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1786250" y="1800400"/>
                  <a:ext cx="89825" cy="51100"/>
                </a:xfrm>
                <a:custGeom>
                  <a:avLst/>
                  <a:gdLst/>
                  <a:ahLst/>
                  <a:cxnLst/>
                  <a:rect l="l" t="t" r="r" b="b"/>
                  <a:pathLst>
                    <a:path w="3593" h="2044" extrusionOk="0">
                      <a:moveTo>
                        <a:pt x="2057" y="1"/>
                      </a:moveTo>
                      <a:cubicBezTo>
                        <a:pt x="2003" y="1"/>
                        <a:pt x="1948" y="13"/>
                        <a:pt x="1899" y="35"/>
                      </a:cubicBezTo>
                      <a:lnTo>
                        <a:pt x="80" y="1083"/>
                      </a:lnTo>
                      <a:cubicBezTo>
                        <a:pt x="1" y="1130"/>
                        <a:pt x="9" y="1217"/>
                        <a:pt x="103" y="1272"/>
                      </a:cubicBezTo>
                      <a:lnTo>
                        <a:pt x="1363" y="1996"/>
                      </a:lnTo>
                      <a:cubicBezTo>
                        <a:pt x="1416" y="2027"/>
                        <a:pt x="1478" y="2043"/>
                        <a:pt x="1541" y="2043"/>
                      </a:cubicBezTo>
                      <a:cubicBezTo>
                        <a:pt x="1591" y="2043"/>
                        <a:pt x="1641" y="2033"/>
                        <a:pt x="1686" y="2012"/>
                      </a:cubicBezTo>
                      <a:lnTo>
                        <a:pt x="3505" y="957"/>
                      </a:lnTo>
                      <a:cubicBezTo>
                        <a:pt x="3592" y="910"/>
                        <a:pt x="3576" y="831"/>
                        <a:pt x="3482" y="776"/>
                      </a:cubicBezTo>
                      <a:lnTo>
                        <a:pt x="2222" y="43"/>
                      </a:lnTo>
                      <a:cubicBezTo>
                        <a:pt x="2173" y="15"/>
                        <a:pt x="2115" y="1"/>
                        <a:pt x="2057"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2016425" y="1853250"/>
                  <a:ext cx="98650" cy="56150"/>
                </a:xfrm>
                <a:custGeom>
                  <a:avLst/>
                  <a:gdLst/>
                  <a:ahLst/>
                  <a:cxnLst/>
                  <a:rect l="l" t="t" r="r" b="b"/>
                  <a:pathLst>
                    <a:path w="3946" h="2246" extrusionOk="0">
                      <a:moveTo>
                        <a:pt x="2401" y="0"/>
                      </a:moveTo>
                      <a:cubicBezTo>
                        <a:pt x="2352" y="0"/>
                        <a:pt x="2304" y="10"/>
                        <a:pt x="2261" y="32"/>
                      </a:cubicBezTo>
                      <a:lnTo>
                        <a:pt x="79" y="1292"/>
                      </a:lnTo>
                      <a:cubicBezTo>
                        <a:pt x="0" y="1332"/>
                        <a:pt x="8" y="1410"/>
                        <a:pt x="103" y="1465"/>
                      </a:cubicBezTo>
                      <a:lnTo>
                        <a:pt x="1379" y="2206"/>
                      </a:lnTo>
                      <a:cubicBezTo>
                        <a:pt x="1430" y="2231"/>
                        <a:pt x="1488" y="2245"/>
                        <a:pt x="1545" y="2245"/>
                      </a:cubicBezTo>
                      <a:cubicBezTo>
                        <a:pt x="1594" y="2245"/>
                        <a:pt x="1642" y="2235"/>
                        <a:pt x="1686" y="2214"/>
                      </a:cubicBezTo>
                      <a:lnTo>
                        <a:pt x="3867" y="954"/>
                      </a:lnTo>
                      <a:cubicBezTo>
                        <a:pt x="3946" y="914"/>
                        <a:pt x="3938" y="835"/>
                        <a:pt x="3844" y="780"/>
                      </a:cubicBezTo>
                      <a:lnTo>
                        <a:pt x="2568" y="40"/>
                      </a:lnTo>
                      <a:cubicBezTo>
                        <a:pt x="2517" y="14"/>
                        <a:pt x="2459" y="0"/>
                        <a:pt x="2401"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1944550" y="1894800"/>
                  <a:ext cx="98675" cy="56150"/>
                </a:xfrm>
                <a:custGeom>
                  <a:avLst/>
                  <a:gdLst/>
                  <a:ahLst/>
                  <a:cxnLst/>
                  <a:rect l="l" t="t" r="r" b="b"/>
                  <a:pathLst>
                    <a:path w="3947" h="2246" extrusionOk="0">
                      <a:moveTo>
                        <a:pt x="2400" y="1"/>
                      </a:moveTo>
                      <a:cubicBezTo>
                        <a:pt x="2353" y="1"/>
                        <a:pt x="2306" y="11"/>
                        <a:pt x="2261" y="32"/>
                      </a:cubicBezTo>
                      <a:lnTo>
                        <a:pt x="79" y="1292"/>
                      </a:lnTo>
                      <a:cubicBezTo>
                        <a:pt x="1" y="1339"/>
                        <a:pt x="16" y="1418"/>
                        <a:pt x="103" y="1465"/>
                      </a:cubicBezTo>
                      <a:lnTo>
                        <a:pt x="1387" y="2206"/>
                      </a:lnTo>
                      <a:cubicBezTo>
                        <a:pt x="1438" y="2231"/>
                        <a:pt x="1494" y="2245"/>
                        <a:pt x="1549" y="2245"/>
                      </a:cubicBezTo>
                      <a:cubicBezTo>
                        <a:pt x="1596" y="2245"/>
                        <a:pt x="1643" y="2235"/>
                        <a:pt x="1686" y="2213"/>
                      </a:cubicBezTo>
                      <a:lnTo>
                        <a:pt x="3868" y="961"/>
                      </a:lnTo>
                      <a:cubicBezTo>
                        <a:pt x="3946" y="914"/>
                        <a:pt x="3939" y="835"/>
                        <a:pt x="3852" y="780"/>
                      </a:cubicBezTo>
                      <a:lnTo>
                        <a:pt x="2568" y="48"/>
                      </a:lnTo>
                      <a:cubicBezTo>
                        <a:pt x="2515" y="17"/>
                        <a:pt x="2458" y="1"/>
                        <a:pt x="2400"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1872900" y="1936125"/>
                  <a:ext cx="98650" cy="56150"/>
                </a:xfrm>
                <a:custGeom>
                  <a:avLst/>
                  <a:gdLst/>
                  <a:ahLst/>
                  <a:cxnLst/>
                  <a:rect l="l" t="t" r="r" b="b"/>
                  <a:pathLst>
                    <a:path w="3946" h="2246" extrusionOk="0">
                      <a:moveTo>
                        <a:pt x="2397" y="1"/>
                      </a:moveTo>
                      <a:cubicBezTo>
                        <a:pt x="2350" y="1"/>
                        <a:pt x="2304" y="11"/>
                        <a:pt x="2260" y="33"/>
                      </a:cubicBezTo>
                      <a:lnTo>
                        <a:pt x="79" y="1293"/>
                      </a:lnTo>
                      <a:cubicBezTo>
                        <a:pt x="0" y="1332"/>
                        <a:pt x="8" y="1411"/>
                        <a:pt x="95" y="1466"/>
                      </a:cubicBezTo>
                      <a:lnTo>
                        <a:pt x="1378" y="2206"/>
                      </a:lnTo>
                      <a:cubicBezTo>
                        <a:pt x="1429" y="2232"/>
                        <a:pt x="1485" y="2246"/>
                        <a:pt x="1542" y="2246"/>
                      </a:cubicBezTo>
                      <a:cubicBezTo>
                        <a:pt x="1590" y="2246"/>
                        <a:pt x="1638" y="2236"/>
                        <a:pt x="1685" y="2214"/>
                      </a:cubicBezTo>
                      <a:lnTo>
                        <a:pt x="3867" y="954"/>
                      </a:lnTo>
                      <a:cubicBezTo>
                        <a:pt x="3946" y="915"/>
                        <a:pt x="3930" y="836"/>
                        <a:pt x="3843" y="781"/>
                      </a:cubicBezTo>
                      <a:lnTo>
                        <a:pt x="2560" y="41"/>
                      </a:lnTo>
                      <a:cubicBezTo>
                        <a:pt x="2508" y="15"/>
                        <a:pt x="2453" y="1"/>
                        <a:pt x="2397"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1426350" y="1977575"/>
                  <a:ext cx="473350" cy="272550"/>
                </a:xfrm>
                <a:custGeom>
                  <a:avLst/>
                  <a:gdLst/>
                  <a:ahLst/>
                  <a:cxnLst/>
                  <a:rect l="l" t="t" r="r" b="b"/>
                  <a:pathLst>
                    <a:path w="18934" h="10902" extrusionOk="0">
                      <a:moveTo>
                        <a:pt x="17388" y="1"/>
                      </a:moveTo>
                      <a:cubicBezTo>
                        <a:pt x="17339" y="1"/>
                        <a:pt x="17291" y="11"/>
                        <a:pt x="17248" y="29"/>
                      </a:cubicBezTo>
                      <a:lnTo>
                        <a:pt x="71" y="9944"/>
                      </a:lnTo>
                      <a:cubicBezTo>
                        <a:pt x="0" y="9991"/>
                        <a:pt x="8" y="10070"/>
                        <a:pt x="95" y="10125"/>
                      </a:cubicBezTo>
                      <a:lnTo>
                        <a:pt x="1378" y="10858"/>
                      </a:lnTo>
                      <a:cubicBezTo>
                        <a:pt x="1430" y="10887"/>
                        <a:pt x="1485" y="10901"/>
                        <a:pt x="1542" y="10901"/>
                      </a:cubicBezTo>
                      <a:cubicBezTo>
                        <a:pt x="1590" y="10901"/>
                        <a:pt x="1639" y="10891"/>
                        <a:pt x="1686" y="10873"/>
                      </a:cubicBezTo>
                      <a:lnTo>
                        <a:pt x="18854" y="958"/>
                      </a:lnTo>
                      <a:cubicBezTo>
                        <a:pt x="18933" y="911"/>
                        <a:pt x="18925" y="832"/>
                        <a:pt x="18831" y="785"/>
                      </a:cubicBezTo>
                      <a:lnTo>
                        <a:pt x="17555" y="44"/>
                      </a:lnTo>
                      <a:cubicBezTo>
                        <a:pt x="17504" y="14"/>
                        <a:pt x="17445" y="1"/>
                        <a:pt x="17388"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1559825" y="2051600"/>
                  <a:ext cx="416850" cy="239200"/>
                </a:xfrm>
                <a:custGeom>
                  <a:avLst/>
                  <a:gdLst/>
                  <a:ahLst/>
                  <a:cxnLst/>
                  <a:rect l="l" t="t" r="r" b="b"/>
                  <a:pathLst>
                    <a:path w="16674" h="9568" extrusionOk="0">
                      <a:moveTo>
                        <a:pt x="12473" y="1"/>
                      </a:moveTo>
                      <a:cubicBezTo>
                        <a:pt x="12366" y="1"/>
                        <a:pt x="12259" y="28"/>
                        <a:pt x="12161" y="84"/>
                      </a:cubicBezTo>
                      <a:lnTo>
                        <a:pt x="190" y="6991"/>
                      </a:lnTo>
                      <a:cubicBezTo>
                        <a:pt x="17" y="7093"/>
                        <a:pt x="1" y="7243"/>
                        <a:pt x="150" y="7329"/>
                      </a:cubicBezTo>
                      <a:lnTo>
                        <a:pt x="3931" y="9511"/>
                      </a:lnTo>
                      <a:cubicBezTo>
                        <a:pt x="4015" y="9550"/>
                        <a:pt x="4104" y="9568"/>
                        <a:pt x="4192" y="9568"/>
                      </a:cubicBezTo>
                      <a:cubicBezTo>
                        <a:pt x="4302" y="9568"/>
                        <a:pt x="4410" y="9540"/>
                        <a:pt x="4506" y="9487"/>
                      </a:cubicBezTo>
                      <a:lnTo>
                        <a:pt x="16484" y="2573"/>
                      </a:lnTo>
                      <a:cubicBezTo>
                        <a:pt x="16650" y="2478"/>
                        <a:pt x="16673" y="2328"/>
                        <a:pt x="16524" y="2242"/>
                      </a:cubicBezTo>
                      <a:lnTo>
                        <a:pt x="12736" y="60"/>
                      </a:lnTo>
                      <a:cubicBezTo>
                        <a:pt x="12653" y="21"/>
                        <a:pt x="12563" y="1"/>
                        <a:pt x="12473"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778175" y="994700"/>
                  <a:ext cx="1072875" cy="1218050"/>
                </a:xfrm>
                <a:custGeom>
                  <a:avLst/>
                  <a:gdLst/>
                  <a:ahLst/>
                  <a:cxnLst/>
                  <a:rect l="l" t="t" r="r" b="b"/>
                  <a:pathLst>
                    <a:path w="42915" h="48722" extrusionOk="0">
                      <a:moveTo>
                        <a:pt x="37517" y="0"/>
                      </a:moveTo>
                      <a:cubicBezTo>
                        <a:pt x="37402" y="0"/>
                        <a:pt x="37284" y="29"/>
                        <a:pt x="37174" y="92"/>
                      </a:cubicBezTo>
                      <a:lnTo>
                        <a:pt x="379" y="21340"/>
                      </a:lnTo>
                      <a:cubicBezTo>
                        <a:pt x="135" y="21482"/>
                        <a:pt x="1" y="21765"/>
                        <a:pt x="48" y="22057"/>
                      </a:cubicBezTo>
                      <a:lnTo>
                        <a:pt x="4726" y="48156"/>
                      </a:lnTo>
                      <a:cubicBezTo>
                        <a:pt x="4784" y="48502"/>
                        <a:pt x="5078" y="48722"/>
                        <a:pt x="5395" y="48722"/>
                      </a:cubicBezTo>
                      <a:cubicBezTo>
                        <a:pt x="5511" y="48722"/>
                        <a:pt x="5630" y="48692"/>
                        <a:pt x="5742" y="48629"/>
                      </a:cubicBezTo>
                      <a:lnTo>
                        <a:pt x="42537" y="27388"/>
                      </a:lnTo>
                      <a:cubicBezTo>
                        <a:pt x="42781" y="27239"/>
                        <a:pt x="42915" y="26955"/>
                        <a:pt x="42868" y="26672"/>
                      </a:cubicBezTo>
                      <a:lnTo>
                        <a:pt x="38197" y="564"/>
                      </a:lnTo>
                      <a:cubicBezTo>
                        <a:pt x="38134" y="223"/>
                        <a:pt x="37836" y="0"/>
                        <a:pt x="37517"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794925" y="1016250"/>
                  <a:ext cx="1039400" cy="1175125"/>
                </a:xfrm>
                <a:custGeom>
                  <a:avLst/>
                  <a:gdLst/>
                  <a:ahLst/>
                  <a:cxnLst/>
                  <a:rect l="l" t="t" r="r" b="b"/>
                  <a:pathLst>
                    <a:path w="41576" h="47005" extrusionOk="0">
                      <a:moveTo>
                        <a:pt x="36465" y="0"/>
                      </a:moveTo>
                      <a:cubicBezTo>
                        <a:pt x="36422" y="0"/>
                        <a:pt x="36379" y="11"/>
                        <a:pt x="36338" y="33"/>
                      </a:cubicBezTo>
                      <a:lnTo>
                        <a:pt x="158" y="20927"/>
                      </a:lnTo>
                      <a:cubicBezTo>
                        <a:pt x="55" y="20982"/>
                        <a:pt x="0" y="21092"/>
                        <a:pt x="24" y="21210"/>
                      </a:cubicBezTo>
                      <a:lnTo>
                        <a:pt x="4852" y="46790"/>
                      </a:lnTo>
                      <a:cubicBezTo>
                        <a:pt x="4875" y="46919"/>
                        <a:pt x="4989" y="47004"/>
                        <a:pt x="5114" y="47004"/>
                      </a:cubicBezTo>
                      <a:cubicBezTo>
                        <a:pt x="5158" y="47004"/>
                        <a:pt x="5203" y="46994"/>
                        <a:pt x="5245" y="46971"/>
                      </a:cubicBezTo>
                      <a:lnTo>
                        <a:pt x="41426" y="26078"/>
                      </a:lnTo>
                      <a:cubicBezTo>
                        <a:pt x="41520" y="26022"/>
                        <a:pt x="41575" y="25904"/>
                        <a:pt x="41552" y="25794"/>
                      </a:cubicBezTo>
                      <a:lnTo>
                        <a:pt x="36732" y="214"/>
                      </a:lnTo>
                      <a:cubicBezTo>
                        <a:pt x="36703" y="86"/>
                        <a:pt x="36587" y="0"/>
                        <a:pt x="36465" y="0"/>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4353100" y="3737450"/>
                  <a:ext cx="1067775" cy="616325"/>
                </a:xfrm>
                <a:custGeom>
                  <a:avLst/>
                  <a:gdLst/>
                  <a:ahLst/>
                  <a:cxnLst/>
                  <a:rect l="l" t="t" r="r" b="b"/>
                  <a:pathLst>
                    <a:path w="42711" h="24653" extrusionOk="0">
                      <a:moveTo>
                        <a:pt x="26773" y="1"/>
                      </a:moveTo>
                      <a:cubicBezTo>
                        <a:pt x="26284" y="1"/>
                        <a:pt x="25769" y="118"/>
                        <a:pt x="25368" y="348"/>
                      </a:cubicBezTo>
                      <a:lnTo>
                        <a:pt x="1371" y="14209"/>
                      </a:lnTo>
                      <a:lnTo>
                        <a:pt x="1" y="13666"/>
                      </a:lnTo>
                      <a:lnTo>
                        <a:pt x="1" y="15462"/>
                      </a:lnTo>
                      <a:cubicBezTo>
                        <a:pt x="1" y="15698"/>
                        <a:pt x="143" y="15918"/>
                        <a:pt x="434" y="16092"/>
                      </a:cubicBezTo>
                      <a:lnTo>
                        <a:pt x="14831" y="24400"/>
                      </a:lnTo>
                      <a:cubicBezTo>
                        <a:pt x="15125" y="24569"/>
                        <a:pt x="15518" y="24653"/>
                        <a:pt x="15929" y="24653"/>
                      </a:cubicBezTo>
                      <a:cubicBezTo>
                        <a:pt x="16419" y="24653"/>
                        <a:pt x="16936" y="24534"/>
                        <a:pt x="17343" y="24298"/>
                      </a:cubicBezTo>
                      <a:lnTo>
                        <a:pt x="42096" y="10004"/>
                      </a:lnTo>
                      <a:cubicBezTo>
                        <a:pt x="42497" y="9776"/>
                        <a:pt x="42710" y="9468"/>
                        <a:pt x="42710" y="9185"/>
                      </a:cubicBezTo>
                      <a:lnTo>
                        <a:pt x="42710" y="7397"/>
                      </a:lnTo>
                      <a:lnTo>
                        <a:pt x="41214" y="7948"/>
                      </a:lnTo>
                      <a:lnTo>
                        <a:pt x="27873" y="254"/>
                      </a:lnTo>
                      <a:cubicBezTo>
                        <a:pt x="27580" y="84"/>
                        <a:pt x="27186" y="1"/>
                        <a:pt x="267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4353100" y="3692675"/>
                  <a:ext cx="1067775" cy="616425"/>
                </a:xfrm>
                <a:custGeom>
                  <a:avLst/>
                  <a:gdLst/>
                  <a:ahLst/>
                  <a:cxnLst/>
                  <a:rect l="l" t="t" r="r" b="b"/>
                  <a:pathLst>
                    <a:path w="42711" h="24657" extrusionOk="0">
                      <a:moveTo>
                        <a:pt x="26778" y="1"/>
                      </a:moveTo>
                      <a:cubicBezTo>
                        <a:pt x="26288" y="1"/>
                        <a:pt x="25771" y="120"/>
                        <a:pt x="25368" y="352"/>
                      </a:cubicBezTo>
                      <a:lnTo>
                        <a:pt x="615" y="14646"/>
                      </a:lnTo>
                      <a:cubicBezTo>
                        <a:pt x="206" y="14882"/>
                        <a:pt x="1" y="15181"/>
                        <a:pt x="1" y="15465"/>
                      </a:cubicBezTo>
                      <a:cubicBezTo>
                        <a:pt x="1" y="15701"/>
                        <a:pt x="135" y="15922"/>
                        <a:pt x="434" y="16095"/>
                      </a:cubicBezTo>
                      <a:lnTo>
                        <a:pt x="14831" y="24404"/>
                      </a:lnTo>
                      <a:cubicBezTo>
                        <a:pt x="15126" y="24573"/>
                        <a:pt x="15521" y="24657"/>
                        <a:pt x="15934" y="24657"/>
                      </a:cubicBezTo>
                      <a:cubicBezTo>
                        <a:pt x="16423" y="24657"/>
                        <a:pt x="16937" y="24540"/>
                        <a:pt x="17343" y="24309"/>
                      </a:cubicBezTo>
                      <a:lnTo>
                        <a:pt x="42096" y="10015"/>
                      </a:lnTo>
                      <a:cubicBezTo>
                        <a:pt x="42497" y="9779"/>
                        <a:pt x="42710" y="9479"/>
                        <a:pt x="42710" y="9196"/>
                      </a:cubicBezTo>
                      <a:cubicBezTo>
                        <a:pt x="42710" y="8960"/>
                        <a:pt x="42568" y="8731"/>
                        <a:pt x="42277" y="8566"/>
                      </a:cubicBezTo>
                      <a:lnTo>
                        <a:pt x="27873" y="257"/>
                      </a:lnTo>
                      <a:cubicBezTo>
                        <a:pt x="27582" y="85"/>
                        <a:pt x="27189" y="1"/>
                        <a:pt x="26778" y="1"/>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4477350" y="3700700"/>
                  <a:ext cx="932675" cy="534800"/>
                </a:xfrm>
                <a:custGeom>
                  <a:avLst/>
                  <a:gdLst/>
                  <a:ahLst/>
                  <a:cxnLst/>
                  <a:rect l="l" t="t" r="r" b="b"/>
                  <a:pathLst>
                    <a:path w="37307" h="21392" extrusionOk="0">
                      <a:moveTo>
                        <a:pt x="21757" y="1"/>
                      </a:moveTo>
                      <a:cubicBezTo>
                        <a:pt x="21467" y="1"/>
                        <a:pt x="21162" y="71"/>
                        <a:pt x="20926" y="204"/>
                      </a:cubicBezTo>
                      <a:lnTo>
                        <a:pt x="489" y="12009"/>
                      </a:lnTo>
                      <a:cubicBezTo>
                        <a:pt x="48" y="12261"/>
                        <a:pt x="0" y="12640"/>
                        <a:pt x="378" y="12860"/>
                      </a:cubicBezTo>
                      <a:lnTo>
                        <a:pt x="14909" y="21248"/>
                      </a:lnTo>
                      <a:cubicBezTo>
                        <a:pt x="15080" y="21344"/>
                        <a:pt x="15310" y="21392"/>
                        <a:pt x="15551" y="21392"/>
                      </a:cubicBezTo>
                      <a:cubicBezTo>
                        <a:pt x="15841" y="21392"/>
                        <a:pt x="16148" y="21322"/>
                        <a:pt x="16389" y="21185"/>
                      </a:cubicBezTo>
                      <a:lnTo>
                        <a:pt x="36827" y="9387"/>
                      </a:lnTo>
                      <a:cubicBezTo>
                        <a:pt x="37260" y="9135"/>
                        <a:pt x="37307" y="8757"/>
                        <a:pt x="36929" y="8536"/>
                      </a:cubicBezTo>
                      <a:lnTo>
                        <a:pt x="22398" y="149"/>
                      </a:lnTo>
                      <a:cubicBezTo>
                        <a:pt x="22227" y="49"/>
                        <a:pt x="21997" y="1"/>
                        <a:pt x="21757"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6"/>
                <p:cNvSpPr/>
                <p:nvPr/>
              </p:nvSpPr>
              <p:spPr>
                <a:xfrm>
                  <a:off x="4545075" y="4127525"/>
                  <a:ext cx="91175" cy="47925"/>
                </a:xfrm>
                <a:custGeom>
                  <a:avLst/>
                  <a:gdLst/>
                  <a:ahLst/>
                  <a:cxnLst/>
                  <a:rect l="l" t="t" r="r" b="b"/>
                  <a:pathLst>
                    <a:path w="3647" h="1917" extrusionOk="0">
                      <a:moveTo>
                        <a:pt x="1823" y="0"/>
                      </a:moveTo>
                      <a:cubicBezTo>
                        <a:pt x="1398" y="0"/>
                        <a:pt x="973" y="95"/>
                        <a:pt x="646" y="284"/>
                      </a:cubicBezTo>
                      <a:cubicBezTo>
                        <a:pt x="1" y="654"/>
                        <a:pt x="1" y="1261"/>
                        <a:pt x="646" y="1639"/>
                      </a:cubicBezTo>
                      <a:cubicBezTo>
                        <a:pt x="973" y="1824"/>
                        <a:pt x="1398" y="1916"/>
                        <a:pt x="1823" y="1916"/>
                      </a:cubicBezTo>
                      <a:cubicBezTo>
                        <a:pt x="2247" y="1916"/>
                        <a:pt x="2670" y="1824"/>
                        <a:pt x="2993" y="1639"/>
                      </a:cubicBezTo>
                      <a:cubicBezTo>
                        <a:pt x="3647" y="1261"/>
                        <a:pt x="3647" y="654"/>
                        <a:pt x="2993" y="284"/>
                      </a:cubicBezTo>
                      <a:cubicBezTo>
                        <a:pt x="2670" y="95"/>
                        <a:pt x="2247" y="0"/>
                        <a:pt x="1823"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6"/>
                <p:cNvSpPr/>
                <p:nvPr/>
              </p:nvSpPr>
              <p:spPr>
                <a:xfrm>
                  <a:off x="4551775" y="4131000"/>
                  <a:ext cx="77800" cy="41000"/>
                </a:xfrm>
                <a:custGeom>
                  <a:avLst/>
                  <a:gdLst/>
                  <a:ahLst/>
                  <a:cxnLst/>
                  <a:rect l="l" t="t" r="r" b="b"/>
                  <a:pathLst>
                    <a:path w="3112" h="1640" extrusionOk="0">
                      <a:moveTo>
                        <a:pt x="1546" y="0"/>
                      </a:moveTo>
                      <a:cubicBezTo>
                        <a:pt x="1185" y="0"/>
                        <a:pt x="826" y="79"/>
                        <a:pt x="552" y="239"/>
                      </a:cubicBezTo>
                      <a:cubicBezTo>
                        <a:pt x="0" y="562"/>
                        <a:pt x="0" y="1074"/>
                        <a:pt x="552" y="1397"/>
                      </a:cubicBezTo>
                      <a:cubicBezTo>
                        <a:pt x="827" y="1559"/>
                        <a:pt x="1190" y="1639"/>
                        <a:pt x="1553" y="1639"/>
                      </a:cubicBezTo>
                      <a:cubicBezTo>
                        <a:pt x="1916" y="1639"/>
                        <a:pt x="2280" y="1559"/>
                        <a:pt x="2560" y="1397"/>
                      </a:cubicBezTo>
                      <a:cubicBezTo>
                        <a:pt x="3111" y="1082"/>
                        <a:pt x="3111" y="562"/>
                        <a:pt x="2560" y="239"/>
                      </a:cubicBezTo>
                      <a:cubicBezTo>
                        <a:pt x="2279" y="81"/>
                        <a:pt x="1912" y="0"/>
                        <a:pt x="1546"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6"/>
                <p:cNvSpPr/>
                <p:nvPr/>
              </p:nvSpPr>
              <p:spPr>
                <a:xfrm>
                  <a:off x="1367675" y="3332850"/>
                  <a:ext cx="1137650" cy="656525"/>
                </a:xfrm>
                <a:custGeom>
                  <a:avLst/>
                  <a:gdLst/>
                  <a:ahLst/>
                  <a:cxnLst/>
                  <a:rect l="l" t="t" r="r" b="b"/>
                  <a:pathLst>
                    <a:path w="45506" h="26261" extrusionOk="0">
                      <a:moveTo>
                        <a:pt x="14433" y="0"/>
                      </a:moveTo>
                      <a:cubicBezTo>
                        <a:pt x="14063" y="0"/>
                        <a:pt x="13709" y="76"/>
                        <a:pt x="13444" y="230"/>
                      </a:cubicBezTo>
                      <a:lnTo>
                        <a:pt x="1363" y="7208"/>
                      </a:lnTo>
                      <a:lnTo>
                        <a:pt x="0" y="6704"/>
                      </a:lnTo>
                      <a:lnTo>
                        <a:pt x="0" y="8326"/>
                      </a:lnTo>
                      <a:cubicBezTo>
                        <a:pt x="0" y="8586"/>
                        <a:pt x="189" y="8854"/>
                        <a:pt x="559" y="9066"/>
                      </a:cubicBezTo>
                      <a:lnTo>
                        <a:pt x="29801" y="25936"/>
                      </a:lnTo>
                      <a:cubicBezTo>
                        <a:pt x="30167" y="26151"/>
                        <a:pt x="30635" y="26260"/>
                        <a:pt x="31080" y="26260"/>
                      </a:cubicBezTo>
                      <a:cubicBezTo>
                        <a:pt x="31451" y="26260"/>
                        <a:pt x="31805" y="26184"/>
                        <a:pt x="32070" y="26030"/>
                      </a:cubicBezTo>
                      <a:lnTo>
                        <a:pt x="45112" y="18501"/>
                      </a:lnTo>
                      <a:cubicBezTo>
                        <a:pt x="45372" y="18344"/>
                        <a:pt x="45505" y="18147"/>
                        <a:pt x="45505" y="17926"/>
                      </a:cubicBezTo>
                      <a:lnTo>
                        <a:pt x="45505" y="16304"/>
                      </a:lnTo>
                      <a:lnTo>
                        <a:pt x="44261" y="16800"/>
                      </a:lnTo>
                      <a:lnTo>
                        <a:pt x="15712" y="325"/>
                      </a:lnTo>
                      <a:cubicBezTo>
                        <a:pt x="15347" y="110"/>
                        <a:pt x="14878" y="0"/>
                        <a:pt x="144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6"/>
                <p:cNvSpPr/>
                <p:nvPr/>
              </p:nvSpPr>
              <p:spPr>
                <a:xfrm>
                  <a:off x="1367875" y="3292275"/>
                  <a:ext cx="1137450" cy="656475"/>
                </a:xfrm>
                <a:custGeom>
                  <a:avLst/>
                  <a:gdLst/>
                  <a:ahLst/>
                  <a:cxnLst/>
                  <a:rect l="l" t="t" r="r" b="b"/>
                  <a:pathLst>
                    <a:path w="45498" h="26259" extrusionOk="0">
                      <a:moveTo>
                        <a:pt x="14425" y="1"/>
                      </a:moveTo>
                      <a:cubicBezTo>
                        <a:pt x="14055" y="1"/>
                        <a:pt x="13701" y="77"/>
                        <a:pt x="13436" y="231"/>
                      </a:cubicBezTo>
                      <a:lnTo>
                        <a:pt x="394" y="7760"/>
                      </a:lnTo>
                      <a:cubicBezTo>
                        <a:pt x="126" y="7909"/>
                        <a:pt x="0" y="8114"/>
                        <a:pt x="0" y="8327"/>
                      </a:cubicBezTo>
                      <a:cubicBezTo>
                        <a:pt x="0" y="8587"/>
                        <a:pt x="189" y="8854"/>
                        <a:pt x="551" y="9067"/>
                      </a:cubicBezTo>
                      <a:lnTo>
                        <a:pt x="29793" y="25937"/>
                      </a:lnTo>
                      <a:cubicBezTo>
                        <a:pt x="30161" y="26148"/>
                        <a:pt x="30633" y="26258"/>
                        <a:pt x="31080" y="26258"/>
                      </a:cubicBezTo>
                      <a:cubicBezTo>
                        <a:pt x="31447" y="26258"/>
                        <a:pt x="31799" y="26184"/>
                        <a:pt x="32062" y="26031"/>
                      </a:cubicBezTo>
                      <a:lnTo>
                        <a:pt x="45104" y="18502"/>
                      </a:lnTo>
                      <a:cubicBezTo>
                        <a:pt x="45371" y="18344"/>
                        <a:pt x="45497" y="18140"/>
                        <a:pt x="45497" y="17927"/>
                      </a:cubicBezTo>
                      <a:cubicBezTo>
                        <a:pt x="45497" y="17675"/>
                        <a:pt x="45308" y="17399"/>
                        <a:pt x="44946" y="17187"/>
                      </a:cubicBezTo>
                      <a:lnTo>
                        <a:pt x="15704" y="325"/>
                      </a:lnTo>
                      <a:cubicBezTo>
                        <a:pt x="15339" y="110"/>
                        <a:pt x="14870" y="1"/>
                        <a:pt x="14425" y="1"/>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6"/>
                <p:cNvSpPr/>
                <p:nvPr/>
              </p:nvSpPr>
              <p:spPr>
                <a:xfrm>
                  <a:off x="1377700" y="3299625"/>
                  <a:ext cx="1015200" cy="582375"/>
                </a:xfrm>
                <a:custGeom>
                  <a:avLst/>
                  <a:gdLst/>
                  <a:ahLst/>
                  <a:cxnLst/>
                  <a:rect l="l" t="t" r="r" b="b"/>
                  <a:pathLst>
                    <a:path w="40608" h="23295" extrusionOk="0">
                      <a:moveTo>
                        <a:pt x="14086" y="0"/>
                      </a:moveTo>
                      <a:cubicBezTo>
                        <a:pt x="13868" y="0"/>
                        <a:pt x="13661" y="44"/>
                        <a:pt x="13508" y="134"/>
                      </a:cubicBezTo>
                      <a:lnTo>
                        <a:pt x="340" y="7733"/>
                      </a:lnTo>
                      <a:cubicBezTo>
                        <a:pt x="1" y="7930"/>
                        <a:pt x="48" y="8277"/>
                        <a:pt x="442" y="8505"/>
                      </a:cubicBezTo>
                      <a:lnTo>
                        <a:pt x="25762" y="23107"/>
                      </a:lnTo>
                      <a:cubicBezTo>
                        <a:pt x="25977" y="23231"/>
                        <a:pt x="26253" y="23295"/>
                        <a:pt x="26515" y="23295"/>
                      </a:cubicBezTo>
                      <a:cubicBezTo>
                        <a:pt x="26732" y="23295"/>
                        <a:pt x="26939" y="23251"/>
                        <a:pt x="27093" y="23162"/>
                      </a:cubicBezTo>
                      <a:lnTo>
                        <a:pt x="40261" y="15562"/>
                      </a:lnTo>
                      <a:cubicBezTo>
                        <a:pt x="40607" y="15365"/>
                        <a:pt x="40560" y="15018"/>
                        <a:pt x="40166" y="14798"/>
                      </a:cubicBezTo>
                      <a:lnTo>
                        <a:pt x="14839" y="189"/>
                      </a:lnTo>
                      <a:cubicBezTo>
                        <a:pt x="14623" y="64"/>
                        <a:pt x="14347" y="0"/>
                        <a:pt x="14086"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2248950" y="3784100"/>
                  <a:ext cx="82725" cy="43450"/>
                </a:xfrm>
                <a:custGeom>
                  <a:avLst/>
                  <a:gdLst/>
                  <a:ahLst/>
                  <a:cxnLst/>
                  <a:rect l="l" t="t" r="r" b="b"/>
                  <a:pathLst>
                    <a:path w="3309" h="1738" extrusionOk="0">
                      <a:moveTo>
                        <a:pt x="1651" y="0"/>
                      </a:moveTo>
                      <a:cubicBezTo>
                        <a:pt x="1266" y="0"/>
                        <a:pt x="882" y="85"/>
                        <a:pt x="591" y="254"/>
                      </a:cubicBezTo>
                      <a:cubicBezTo>
                        <a:pt x="0" y="593"/>
                        <a:pt x="0" y="1144"/>
                        <a:pt x="591" y="1483"/>
                      </a:cubicBezTo>
                      <a:cubicBezTo>
                        <a:pt x="886" y="1652"/>
                        <a:pt x="1270" y="1737"/>
                        <a:pt x="1654" y="1737"/>
                      </a:cubicBezTo>
                      <a:cubicBezTo>
                        <a:pt x="2038" y="1737"/>
                        <a:pt x="2422" y="1652"/>
                        <a:pt x="2717" y="1483"/>
                      </a:cubicBezTo>
                      <a:cubicBezTo>
                        <a:pt x="3300" y="1144"/>
                        <a:pt x="3308" y="601"/>
                        <a:pt x="2717" y="254"/>
                      </a:cubicBezTo>
                      <a:cubicBezTo>
                        <a:pt x="2422" y="85"/>
                        <a:pt x="2036" y="0"/>
                        <a:pt x="1651"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2254850" y="3787350"/>
                  <a:ext cx="70525" cy="37125"/>
                </a:xfrm>
                <a:custGeom>
                  <a:avLst/>
                  <a:gdLst/>
                  <a:ahLst/>
                  <a:cxnLst/>
                  <a:rect l="l" t="t" r="r" b="b"/>
                  <a:pathLst>
                    <a:path w="2821" h="1485" extrusionOk="0">
                      <a:moveTo>
                        <a:pt x="1410" y="0"/>
                      </a:moveTo>
                      <a:cubicBezTo>
                        <a:pt x="1082" y="0"/>
                        <a:pt x="753" y="73"/>
                        <a:pt x="505" y="219"/>
                      </a:cubicBezTo>
                      <a:cubicBezTo>
                        <a:pt x="1" y="510"/>
                        <a:pt x="1" y="975"/>
                        <a:pt x="505" y="1266"/>
                      </a:cubicBezTo>
                      <a:cubicBezTo>
                        <a:pt x="753" y="1412"/>
                        <a:pt x="1082" y="1485"/>
                        <a:pt x="1410" y="1485"/>
                      </a:cubicBezTo>
                      <a:cubicBezTo>
                        <a:pt x="1739" y="1485"/>
                        <a:pt x="2068" y="1412"/>
                        <a:pt x="2316" y="1266"/>
                      </a:cubicBezTo>
                      <a:cubicBezTo>
                        <a:pt x="2820" y="975"/>
                        <a:pt x="2820" y="510"/>
                        <a:pt x="2316" y="219"/>
                      </a:cubicBezTo>
                      <a:cubicBezTo>
                        <a:pt x="2068" y="73"/>
                        <a:pt x="1739" y="0"/>
                        <a:pt x="1410"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3701800" y="2792025"/>
                  <a:ext cx="179400" cy="103575"/>
                </a:xfrm>
                <a:custGeom>
                  <a:avLst/>
                  <a:gdLst/>
                  <a:ahLst/>
                  <a:cxnLst/>
                  <a:rect l="l" t="t" r="r" b="b"/>
                  <a:pathLst>
                    <a:path w="7176" h="4143" extrusionOk="0">
                      <a:moveTo>
                        <a:pt x="3592" y="0"/>
                      </a:moveTo>
                      <a:lnTo>
                        <a:pt x="0" y="2072"/>
                      </a:lnTo>
                      <a:lnTo>
                        <a:pt x="3592" y="4143"/>
                      </a:lnTo>
                      <a:lnTo>
                        <a:pt x="7175" y="2072"/>
                      </a:lnTo>
                      <a:lnTo>
                        <a:pt x="3592" y="0"/>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6"/>
                <p:cNvSpPr/>
                <p:nvPr/>
              </p:nvSpPr>
              <p:spPr>
                <a:xfrm>
                  <a:off x="3701800" y="2843800"/>
                  <a:ext cx="89800" cy="155375"/>
                </a:xfrm>
                <a:custGeom>
                  <a:avLst/>
                  <a:gdLst/>
                  <a:ahLst/>
                  <a:cxnLst/>
                  <a:rect l="l" t="t" r="r" b="b"/>
                  <a:pathLst>
                    <a:path w="3592" h="6215" extrusionOk="0">
                      <a:moveTo>
                        <a:pt x="0" y="1"/>
                      </a:moveTo>
                      <a:lnTo>
                        <a:pt x="0" y="4143"/>
                      </a:lnTo>
                      <a:lnTo>
                        <a:pt x="3592" y="6214"/>
                      </a:lnTo>
                      <a:lnTo>
                        <a:pt x="3592" y="2072"/>
                      </a:lnTo>
                      <a:lnTo>
                        <a:pt x="0"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6"/>
                <p:cNvSpPr/>
                <p:nvPr/>
              </p:nvSpPr>
              <p:spPr>
                <a:xfrm>
                  <a:off x="3791575" y="2843800"/>
                  <a:ext cx="89625" cy="155375"/>
                </a:xfrm>
                <a:custGeom>
                  <a:avLst/>
                  <a:gdLst/>
                  <a:ahLst/>
                  <a:cxnLst/>
                  <a:rect l="l" t="t" r="r" b="b"/>
                  <a:pathLst>
                    <a:path w="3585" h="6215" extrusionOk="0">
                      <a:moveTo>
                        <a:pt x="3584" y="1"/>
                      </a:moveTo>
                      <a:lnTo>
                        <a:pt x="1" y="2072"/>
                      </a:lnTo>
                      <a:lnTo>
                        <a:pt x="1" y="6214"/>
                      </a:lnTo>
                      <a:lnTo>
                        <a:pt x="3584" y="4143"/>
                      </a:lnTo>
                      <a:lnTo>
                        <a:pt x="3584"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3701800" y="2629775"/>
                  <a:ext cx="179400" cy="103400"/>
                </a:xfrm>
                <a:custGeom>
                  <a:avLst/>
                  <a:gdLst/>
                  <a:ahLst/>
                  <a:cxnLst/>
                  <a:rect l="l" t="t" r="r" b="b"/>
                  <a:pathLst>
                    <a:path w="7176" h="4136" extrusionOk="0">
                      <a:moveTo>
                        <a:pt x="3592" y="1"/>
                      </a:moveTo>
                      <a:lnTo>
                        <a:pt x="0" y="2064"/>
                      </a:lnTo>
                      <a:lnTo>
                        <a:pt x="3592" y="4136"/>
                      </a:lnTo>
                      <a:lnTo>
                        <a:pt x="7175" y="2064"/>
                      </a:lnTo>
                      <a:lnTo>
                        <a:pt x="3592"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3701800" y="2681375"/>
                  <a:ext cx="89800" cy="155375"/>
                </a:xfrm>
                <a:custGeom>
                  <a:avLst/>
                  <a:gdLst/>
                  <a:ahLst/>
                  <a:cxnLst/>
                  <a:rect l="l" t="t" r="r" b="b"/>
                  <a:pathLst>
                    <a:path w="3592" h="6215" extrusionOk="0">
                      <a:moveTo>
                        <a:pt x="0" y="0"/>
                      </a:moveTo>
                      <a:lnTo>
                        <a:pt x="0" y="4143"/>
                      </a:lnTo>
                      <a:lnTo>
                        <a:pt x="3592" y="6214"/>
                      </a:lnTo>
                      <a:lnTo>
                        <a:pt x="3592" y="2072"/>
                      </a:lnTo>
                      <a:lnTo>
                        <a:pt x="0"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3791575" y="2681375"/>
                  <a:ext cx="89625" cy="155375"/>
                </a:xfrm>
                <a:custGeom>
                  <a:avLst/>
                  <a:gdLst/>
                  <a:ahLst/>
                  <a:cxnLst/>
                  <a:rect l="l" t="t" r="r" b="b"/>
                  <a:pathLst>
                    <a:path w="3585" h="6215" extrusionOk="0">
                      <a:moveTo>
                        <a:pt x="3584" y="0"/>
                      </a:moveTo>
                      <a:lnTo>
                        <a:pt x="1" y="2072"/>
                      </a:lnTo>
                      <a:lnTo>
                        <a:pt x="1" y="6214"/>
                      </a:lnTo>
                      <a:lnTo>
                        <a:pt x="3584" y="4143"/>
                      </a:lnTo>
                      <a:lnTo>
                        <a:pt x="3584"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a:off x="3561225" y="2873325"/>
                  <a:ext cx="179175" cy="103400"/>
                </a:xfrm>
                <a:custGeom>
                  <a:avLst/>
                  <a:gdLst/>
                  <a:ahLst/>
                  <a:cxnLst/>
                  <a:rect l="l" t="t" r="r" b="b"/>
                  <a:pathLst>
                    <a:path w="7167" h="4136" extrusionOk="0">
                      <a:moveTo>
                        <a:pt x="3584" y="1"/>
                      </a:moveTo>
                      <a:lnTo>
                        <a:pt x="0" y="2072"/>
                      </a:lnTo>
                      <a:lnTo>
                        <a:pt x="3584" y="4136"/>
                      </a:lnTo>
                      <a:lnTo>
                        <a:pt x="7167" y="2072"/>
                      </a:lnTo>
                      <a:lnTo>
                        <a:pt x="3584"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6"/>
                <p:cNvSpPr/>
                <p:nvPr/>
              </p:nvSpPr>
              <p:spPr>
                <a:xfrm>
                  <a:off x="3561225" y="2925125"/>
                  <a:ext cx="89600" cy="155175"/>
                </a:xfrm>
                <a:custGeom>
                  <a:avLst/>
                  <a:gdLst/>
                  <a:ahLst/>
                  <a:cxnLst/>
                  <a:rect l="l" t="t" r="r" b="b"/>
                  <a:pathLst>
                    <a:path w="3584" h="6207" extrusionOk="0">
                      <a:moveTo>
                        <a:pt x="0" y="0"/>
                      </a:moveTo>
                      <a:lnTo>
                        <a:pt x="0" y="4135"/>
                      </a:lnTo>
                      <a:lnTo>
                        <a:pt x="3584" y="6206"/>
                      </a:lnTo>
                      <a:lnTo>
                        <a:pt x="3584" y="2064"/>
                      </a:lnTo>
                      <a:lnTo>
                        <a:pt x="0"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3650800" y="2925125"/>
                  <a:ext cx="89600" cy="155175"/>
                </a:xfrm>
                <a:custGeom>
                  <a:avLst/>
                  <a:gdLst/>
                  <a:ahLst/>
                  <a:cxnLst/>
                  <a:rect l="l" t="t" r="r" b="b"/>
                  <a:pathLst>
                    <a:path w="3584" h="6207" extrusionOk="0">
                      <a:moveTo>
                        <a:pt x="3584" y="0"/>
                      </a:moveTo>
                      <a:lnTo>
                        <a:pt x="1" y="2064"/>
                      </a:lnTo>
                      <a:lnTo>
                        <a:pt x="1" y="6206"/>
                      </a:lnTo>
                      <a:lnTo>
                        <a:pt x="3584" y="4135"/>
                      </a:lnTo>
                      <a:lnTo>
                        <a:pt x="3584"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3561225" y="2710900"/>
                  <a:ext cx="179175" cy="103600"/>
                </a:xfrm>
                <a:custGeom>
                  <a:avLst/>
                  <a:gdLst/>
                  <a:ahLst/>
                  <a:cxnLst/>
                  <a:rect l="l" t="t" r="r" b="b"/>
                  <a:pathLst>
                    <a:path w="7167" h="4144" extrusionOk="0">
                      <a:moveTo>
                        <a:pt x="3584" y="1"/>
                      </a:moveTo>
                      <a:lnTo>
                        <a:pt x="0" y="2072"/>
                      </a:lnTo>
                      <a:lnTo>
                        <a:pt x="3584" y="4143"/>
                      </a:lnTo>
                      <a:lnTo>
                        <a:pt x="7167" y="2072"/>
                      </a:lnTo>
                      <a:lnTo>
                        <a:pt x="3584"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3561225" y="2762675"/>
                  <a:ext cx="89600" cy="155175"/>
                </a:xfrm>
                <a:custGeom>
                  <a:avLst/>
                  <a:gdLst/>
                  <a:ahLst/>
                  <a:cxnLst/>
                  <a:rect l="l" t="t" r="r" b="b"/>
                  <a:pathLst>
                    <a:path w="3584" h="6207" extrusionOk="0">
                      <a:moveTo>
                        <a:pt x="0" y="1"/>
                      </a:moveTo>
                      <a:lnTo>
                        <a:pt x="0" y="4136"/>
                      </a:lnTo>
                      <a:lnTo>
                        <a:pt x="3584" y="6207"/>
                      </a:lnTo>
                      <a:lnTo>
                        <a:pt x="3584" y="2072"/>
                      </a:lnTo>
                      <a:lnTo>
                        <a:pt x="0"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3650800" y="2762675"/>
                  <a:ext cx="89600" cy="155175"/>
                </a:xfrm>
                <a:custGeom>
                  <a:avLst/>
                  <a:gdLst/>
                  <a:ahLst/>
                  <a:cxnLst/>
                  <a:rect l="l" t="t" r="r" b="b"/>
                  <a:pathLst>
                    <a:path w="3584" h="6207" extrusionOk="0">
                      <a:moveTo>
                        <a:pt x="3584" y="1"/>
                      </a:moveTo>
                      <a:lnTo>
                        <a:pt x="1" y="2072"/>
                      </a:lnTo>
                      <a:lnTo>
                        <a:pt x="1" y="6207"/>
                      </a:lnTo>
                      <a:lnTo>
                        <a:pt x="3584" y="4136"/>
                      </a:lnTo>
                      <a:lnTo>
                        <a:pt x="3584"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p:nvPr/>
              </p:nvSpPr>
              <p:spPr>
                <a:xfrm>
                  <a:off x="3420650" y="2304925"/>
                  <a:ext cx="179175" cy="103375"/>
                </a:xfrm>
                <a:custGeom>
                  <a:avLst/>
                  <a:gdLst/>
                  <a:ahLst/>
                  <a:cxnLst/>
                  <a:rect l="l" t="t" r="r" b="b"/>
                  <a:pathLst>
                    <a:path w="7167" h="4135" extrusionOk="0">
                      <a:moveTo>
                        <a:pt x="3583" y="0"/>
                      </a:moveTo>
                      <a:lnTo>
                        <a:pt x="0" y="2071"/>
                      </a:lnTo>
                      <a:lnTo>
                        <a:pt x="3583" y="4135"/>
                      </a:lnTo>
                      <a:lnTo>
                        <a:pt x="7167" y="2071"/>
                      </a:lnTo>
                      <a:lnTo>
                        <a:pt x="3583" y="0"/>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p:nvPr/>
              </p:nvSpPr>
              <p:spPr>
                <a:xfrm>
                  <a:off x="3420650" y="2356700"/>
                  <a:ext cx="89600" cy="155175"/>
                </a:xfrm>
                <a:custGeom>
                  <a:avLst/>
                  <a:gdLst/>
                  <a:ahLst/>
                  <a:cxnLst/>
                  <a:rect l="l" t="t" r="r" b="b"/>
                  <a:pathLst>
                    <a:path w="3584" h="6207" extrusionOk="0">
                      <a:moveTo>
                        <a:pt x="0" y="0"/>
                      </a:moveTo>
                      <a:lnTo>
                        <a:pt x="0" y="4135"/>
                      </a:lnTo>
                      <a:lnTo>
                        <a:pt x="3583" y="6206"/>
                      </a:lnTo>
                      <a:lnTo>
                        <a:pt x="3583" y="2064"/>
                      </a:lnTo>
                      <a:lnTo>
                        <a:pt x="0"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510225" y="2356700"/>
                  <a:ext cx="89600" cy="155175"/>
                </a:xfrm>
                <a:custGeom>
                  <a:avLst/>
                  <a:gdLst/>
                  <a:ahLst/>
                  <a:cxnLst/>
                  <a:rect l="l" t="t" r="r" b="b"/>
                  <a:pathLst>
                    <a:path w="3584" h="6207" extrusionOk="0">
                      <a:moveTo>
                        <a:pt x="3584" y="0"/>
                      </a:moveTo>
                      <a:lnTo>
                        <a:pt x="0" y="2064"/>
                      </a:lnTo>
                      <a:lnTo>
                        <a:pt x="0" y="6206"/>
                      </a:lnTo>
                      <a:lnTo>
                        <a:pt x="3584" y="4135"/>
                      </a:lnTo>
                      <a:lnTo>
                        <a:pt x="3584"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561225" y="2386025"/>
                  <a:ext cx="179175" cy="103600"/>
                </a:xfrm>
                <a:custGeom>
                  <a:avLst/>
                  <a:gdLst/>
                  <a:ahLst/>
                  <a:cxnLst/>
                  <a:rect l="l" t="t" r="r" b="b"/>
                  <a:pathLst>
                    <a:path w="7167" h="4144" extrusionOk="0">
                      <a:moveTo>
                        <a:pt x="3584" y="1"/>
                      </a:moveTo>
                      <a:lnTo>
                        <a:pt x="0" y="2072"/>
                      </a:lnTo>
                      <a:lnTo>
                        <a:pt x="3584" y="4143"/>
                      </a:lnTo>
                      <a:lnTo>
                        <a:pt x="7167" y="2072"/>
                      </a:lnTo>
                      <a:lnTo>
                        <a:pt x="3584"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561225" y="2437825"/>
                  <a:ext cx="89600" cy="155175"/>
                </a:xfrm>
                <a:custGeom>
                  <a:avLst/>
                  <a:gdLst/>
                  <a:ahLst/>
                  <a:cxnLst/>
                  <a:rect l="l" t="t" r="r" b="b"/>
                  <a:pathLst>
                    <a:path w="3584" h="6207" extrusionOk="0">
                      <a:moveTo>
                        <a:pt x="0" y="0"/>
                      </a:moveTo>
                      <a:lnTo>
                        <a:pt x="0" y="4143"/>
                      </a:lnTo>
                      <a:lnTo>
                        <a:pt x="3584" y="6206"/>
                      </a:lnTo>
                      <a:lnTo>
                        <a:pt x="3584" y="2071"/>
                      </a:lnTo>
                      <a:lnTo>
                        <a:pt x="0"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650800" y="2437825"/>
                  <a:ext cx="89600" cy="155175"/>
                </a:xfrm>
                <a:custGeom>
                  <a:avLst/>
                  <a:gdLst/>
                  <a:ahLst/>
                  <a:cxnLst/>
                  <a:rect l="l" t="t" r="r" b="b"/>
                  <a:pathLst>
                    <a:path w="3584" h="6207" extrusionOk="0">
                      <a:moveTo>
                        <a:pt x="3584" y="0"/>
                      </a:moveTo>
                      <a:lnTo>
                        <a:pt x="1" y="2071"/>
                      </a:lnTo>
                      <a:lnTo>
                        <a:pt x="1" y="6206"/>
                      </a:lnTo>
                      <a:lnTo>
                        <a:pt x="3584" y="4143"/>
                      </a:lnTo>
                      <a:lnTo>
                        <a:pt x="3584"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3701800" y="2467350"/>
                  <a:ext cx="179400" cy="103400"/>
                </a:xfrm>
                <a:custGeom>
                  <a:avLst/>
                  <a:gdLst/>
                  <a:ahLst/>
                  <a:cxnLst/>
                  <a:rect l="l" t="t" r="r" b="b"/>
                  <a:pathLst>
                    <a:path w="7176" h="4136" extrusionOk="0">
                      <a:moveTo>
                        <a:pt x="3592" y="1"/>
                      </a:moveTo>
                      <a:lnTo>
                        <a:pt x="0" y="2064"/>
                      </a:lnTo>
                      <a:lnTo>
                        <a:pt x="3592" y="4135"/>
                      </a:lnTo>
                      <a:lnTo>
                        <a:pt x="7175" y="2064"/>
                      </a:lnTo>
                      <a:lnTo>
                        <a:pt x="3592"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3701800" y="2518925"/>
                  <a:ext cx="89800" cy="155375"/>
                </a:xfrm>
                <a:custGeom>
                  <a:avLst/>
                  <a:gdLst/>
                  <a:ahLst/>
                  <a:cxnLst/>
                  <a:rect l="l" t="t" r="r" b="b"/>
                  <a:pathLst>
                    <a:path w="3592" h="6215" extrusionOk="0">
                      <a:moveTo>
                        <a:pt x="0" y="1"/>
                      </a:moveTo>
                      <a:lnTo>
                        <a:pt x="0" y="4143"/>
                      </a:lnTo>
                      <a:lnTo>
                        <a:pt x="3592" y="6215"/>
                      </a:lnTo>
                      <a:lnTo>
                        <a:pt x="3592" y="2072"/>
                      </a:lnTo>
                      <a:lnTo>
                        <a:pt x="0"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6"/>
                <p:cNvSpPr/>
                <p:nvPr/>
              </p:nvSpPr>
              <p:spPr>
                <a:xfrm>
                  <a:off x="3791575" y="2518925"/>
                  <a:ext cx="89625" cy="155375"/>
                </a:xfrm>
                <a:custGeom>
                  <a:avLst/>
                  <a:gdLst/>
                  <a:ahLst/>
                  <a:cxnLst/>
                  <a:rect l="l" t="t" r="r" b="b"/>
                  <a:pathLst>
                    <a:path w="3585" h="6215" extrusionOk="0">
                      <a:moveTo>
                        <a:pt x="3584" y="1"/>
                      </a:moveTo>
                      <a:lnTo>
                        <a:pt x="1" y="2072"/>
                      </a:lnTo>
                      <a:lnTo>
                        <a:pt x="1" y="6215"/>
                      </a:lnTo>
                      <a:lnTo>
                        <a:pt x="3584" y="4143"/>
                      </a:lnTo>
                      <a:lnTo>
                        <a:pt x="3584"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6"/>
                <p:cNvSpPr/>
                <p:nvPr/>
              </p:nvSpPr>
              <p:spPr>
                <a:xfrm>
                  <a:off x="3279850" y="2386025"/>
                  <a:ext cx="179400" cy="103600"/>
                </a:xfrm>
                <a:custGeom>
                  <a:avLst/>
                  <a:gdLst/>
                  <a:ahLst/>
                  <a:cxnLst/>
                  <a:rect l="l" t="t" r="r" b="b"/>
                  <a:pathLst>
                    <a:path w="7176" h="4144" extrusionOk="0">
                      <a:moveTo>
                        <a:pt x="3584" y="1"/>
                      </a:moveTo>
                      <a:lnTo>
                        <a:pt x="1" y="2072"/>
                      </a:lnTo>
                      <a:lnTo>
                        <a:pt x="3584" y="4143"/>
                      </a:lnTo>
                      <a:lnTo>
                        <a:pt x="7176" y="2072"/>
                      </a:lnTo>
                      <a:lnTo>
                        <a:pt x="3584"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p:nvPr/>
              </p:nvSpPr>
              <p:spPr>
                <a:xfrm>
                  <a:off x="3279850" y="2437825"/>
                  <a:ext cx="89625" cy="155175"/>
                </a:xfrm>
                <a:custGeom>
                  <a:avLst/>
                  <a:gdLst/>
                  <a:ahLst/>
                  <a:cxnLst/>
                  <a:rect l="l" t="t" r="r" b="b"/>
                  <a:pathLst>
                    <a:path w="3585" h="6207" extrusionOk="0">
                      <a:moveTo>
                        <a:pt x="1" y="0"/>
                      </a:moveTo>
                      <a:lnTo>
                        <a:pt x="1" y="4143"/>
                      </a:lnTo>
                      <a:lnTo>
                        <a:pt x="3584" y="6206"/>
                      </a:lnTo>
                      <a:lnTo>
                        <a:pt x="3584" y="2071"/>
                      </a:lnTo>
                      <a:lnTo>
                        <a:pt x="1"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a:off x="3369450" y="2437825"/>
                  <a:ext cx="89800" cy="155175"/>
                </a:xfrm>
                <a:custGeom>
                  <a:avLst/>
                  <a:gdLst/>
                  <a:ahLst/>
                  <a:cxnLst/>
                  <a:rect l="l" t="t" r="r" b="b"/>
                  <a:pathLst>
                    <a:path w="3592" h="6207" extrusionOk="0">
                      <a:moveTo>
                        <a:pt x="3592" y="0"/>
                      </a:moveTo>
                      <a:lnTo>
                        <a:pt x="0" y="2071"/>
                      </a:lnTo>
                      <a:lnTo>
                        <a:pt x="0" y="6206"/>
                      </a:lnTo>
                      <a:lnTo>
                        <a:pt x="3592" y="4143"/>
                      </a:lnTo>
                      <a:lnTo>
                        <a:pt x="3592"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6"/>
                <p:cNvSpPr/>
                <p:nvPr/>
              </p:nvSpPr>
              <p:spPr>
                <a:xfrm>
                  <a:off x="3420650" y="2467350"/>
                  <a:ext cx="179175" cy="103400"/>
                </a:xfrm>
                <a:custGeom>
                  <a:avLst/>
                  <a:gdLst/>
                  <a:ahLst/>
                  <a:cxnLst/>
                  <a:rect l="l" t="t" r="r" b="b"/>
                  <a:pathLst>
                    <a:path w="7167" h="4136" extrusionOk="0">
                      <a:moveTo>
                        <a:pt x="3583" y="1"/>
                      </a:moveTo>
                      <a:lnTo>
                        <a:pt x="0" y="2064"/>
                      </a:lnTo>
                      <a:lnTo>
                        <a:pt x="3583" y="4135"/>
                      </a:lnTo>
                      <a:lnTo>
                        <a:pt x="7167" y="2064"/>
                      </a:lnTo>
                      <a:lnTo>
                        <a:pt x="3583"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6"/>
                <p:cNvSpPr/>
                <p:nvPr/>
              </p:nvSpPr>
              <p:spPr>
                <a:xfrm>
                  <a:off x="3420650" y="2518925"/>
                  <a:ext cx="89600" cy="155375"/>
                </a:xfrm>
                <a:custGeom>
                  <a:avLst/>
                  <a:gdLst/>
                  <a:ahLst/>
                  <a:cxnLst/>
                  <a:rect l="l" t="t" r="r" b="b"/>
                  <a:pathLst>
                    <a:path w="3584" h="6215" extrusionOk="0">
                      <a:moveTo>
                        <a:pt x="0" y="1"/>
                      </a:moveTo>
                      <a:lnTo>
                        <a:pt x="0" y="4143"/>
                      </a:lnTo>
                      <a:lnTo>
                        <a:pt x="3583" y="6215"/>
                      </a:lnTo>
                      <a:lnTo>
                        <a:pt x="3583" y="2072"/>
                      </a:lnTo>
                      <a:lnTo>
                        <a:pt x="0"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6"/>
                <p:cNvSpPr/>
                <p:nvPr/>
              </p:nvSpPr>
              <p:spPr>
                <a:xfrm>
                  <a:off x="3510225" y="2518925"/>
                  <a:ext cx="89600" cy="155375"/>
                </a:xfrm>
                <a:custGeom>
                  <a:avLst/>
                  <a:gdLst/>
                  <a:ahLst/>
                  <a:cxnLst/>
                  <a:rect l="l" t="t" r="r" b="b"/>
                  <a:pathLst>
                    <a:path w="3584" h="6215" extrusionOk="0">
                      <a:moveTo>
                        <a:pt x="3584" y="1"/>
                      </a:moveTo>
                      <a:lnTo>
                        <a:pt x="0" y="2072"/>
                      </a:lnTo>
                      <a:lnTo>
                        <a:pt x="0" y="6215"/>
                      </a:lnTo>
                      <a:lnTo>
                        <a:pt x="3584" y="4143"/>
                      </a:lnTo>
                      <a:lnTo>
                        <a:pt x="3584"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6"/>
                <p:cNvSpPr/>
                <p:nvPr/>
              </p:nvSpPr>
              <p:spPr>
                <a:xfrm>
                  <a:off x="3561225" y="2548475"/>
                  <a:ext cx="179175" cy="103575"/>
                </a:xfrm>
                <a:custGeom>
                  <a:avLst/>
                  <a:gdLst/>
                  <a:ahLst/>
                  <a:cxnLst/>
                  <a:rect l="l" t="t" r="r" b="b"/>
                  <a:pathLst>
                    <a:path w="7167" h="4143" extrusionOk="0">
                      <a:moveTo>
                        <a:pt x="3584" y="0"/>
                      </a:moveTo>
                      <a:lnTo>
                        <a:pt x="0" y="2072"/>
                      </a:lnTo>
                      <a:lnTo>
                        <a:pt x="3584" y="4143"/>
                      </a:lnTo>
                      <a:lnTo>
                        <a:pt x="7167" y="2072"/>
                      </a:lnTo>
                      <a:lnTo>
                        <a:pt x="3584" y="0"/>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6"/>
                <p:cNvSpPr/>
                <p:nvPr/>
              </p:nvSpPr>
              <p:spPr>
                <a:xfrm>
                  <a:off x="3561225" y="2600250"/>
                  <a:ext cx="89600" cy="155175"/>
                </a:xfrm>
                <a:custGeom>
                  <a:avLst/>
                  <a:gdLst/>
                  <a:ahLst/>
                  <a:cxnLst/>
                  <a:rect l="l" t="t" r="r" b="b"/>
                  <a:pathLst>
                    <a:path w="3584" h="6207" extrusionOk="0">
                      <a:moveTo>
                        <a:pt x="0" y="1"/>
                      </a:moveTo>
                      <a:lnTo>
                        <a:pt x="0" y="4135"/>
                      </a:lnTo>
                      <a:lnTo>
                        <a:pt x="3584" y="6207"/>
                      </a:lnTo>
                      <a:lnTo>
                        <a:pt x="3584" y="2072"/>
                      </a:lnTo>
                      <a:lnTo>
                        <a:pt x="0"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6"/>
                <p:cNvSpPr/>
                <p:nvPr/>
              </p:nvSpPr>
              <p:spPr>
                <a:xfrm>
                  <a:off x="3650800" y="2600250"/>
                  <a:ext cx="89600" cy="155175"/>
                </a:xfrm>
                <a:custGeom>
                  <a:avLst/>
                  <a:gdLst/>
                  <a:ahLst/>
                  <a:cxnLst/>
                  <a:rect l="l" t="t" r="r" b="b"/>
                  <a:pathLst>
                    <a:path w="3584" h="6207" extrusionOk="0">
                      <a:moveTo>
                        <a:pt x="3584" y="1"/>
                      </a:moveTo>
                      <a:lnTo>
                        <a:pt x="1" y="2072"/>
                      </a:lnTo>
                      <a:lnTo>
                        <a:pt x="1" y="6207"/>
                      </a:lnTo>
                      <a:lnTo>
                        <a:pt x="3584" y="4135"/>
                      </a:lnTo>
                      <a:lnTo>
                        <a:pt x="3584"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p:nvPr/>
              </p:nvSpPr>
              <p:spPr>
                <a:xfrm>
                  <a:off x="3139275" y="2792025"/>
                  <a:ext cx="179200" cy="103575"/>
                </a:xfrm>
                <a:custGeom>
                  <a:avLst/>
                  <a:gdLst/>
                  <a:ahLst/>
                  <a:cxnLst/>
                  <a:rect l="l" t="t" r="r" b="b"/>
                  <a:pathLst>
                    <a:path w="7168" h="4143" extrusionOk="0">
                      <a:moveTo>
                        <a:pt x="3584" y="0"/>
                      </a:moveTo>
                      <a:lnTo>
                        <a:pt x="1" y="2072"/>
                      </a:lnTo>
                      <a:lnTo>
                        <a:pt x="3584" y="4143"/>
                      </a:lnTo>
                      <a:lnTo>
                        <a:pt x="7168" y="2072"/>
                      </a:lnTo>
                      <a:lnTo>
                        <a:pt x="3584" y="0"/>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6"/>
                <p:cNvSpPr/>
                <p:nvPr/>
              </p:nvSpPr>
              <p:spPr>
                <a:xfrm>
                  <a:off x="3139275" y="2843800"/>
                  <a:ext cx="89625" cy="155375"/>
                </a:xfrm>
                <a:custGeom>
                  <a:avLst/>
                  <a:gdLst/>
                  <a:ahLst/>
                  <a:cxnLst/>
                  <a:rect l="l" t="t" r="r" b="b"/>
                  <a:pathLst>
                    <a:path w="3585" h="6215" extrusionOk="0">
                      <a:moveTo>
                        <a:pt x="1" y="1"/>
                      </a:moveTo>
                      <a:lnTo>
                        <a:pt x="1" y="4143"/>
                      </a:lnTo>
                      <a:lnTo>
                        <a:pt x="3584" y="6214"/>
                      </a:lnTo>
                      <a:lnTo>
                        <a:pt x="3584" y="2072"/>
                      </a:lnTo>
                      <a:lnTo>
                        <a:pt x="1"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a:off x="3228875" y="2843800"/>
                  <a:ext cx="89600" cy="155375"/>
                </a:xfrm>
                <a:custGeom>
                  <a:avLst/>
                  <a:gdLst/>
                  <a:ahLst/>
                  <a:cxnLst/>
                  <a:rect l="l" t="t" r="r" b="b"/>
                  <a:pathLst>
                    <a:path w="3584" h="6215" extrusionOk="0">
                      <a:moveTo>
                        <a:pt x="3584" y="1"/>
                      </a:moveTo>
                      <a:lnTo>
                        <a:pt x="0" y="2072"/>
                      </a:lnTo>
                      <a:lnTo>
                        <a:pt x="0" y="6214"/>
                      </a:lnTo>
                      <a:lnTo>
                        <a:pt x="3584" y="4143"/>
                      </a:lnTo>
                      <a:lnTo>
                        <a:pt x="3584"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6"/>
                <p:cNvSpPr/>
                <p:nvPr/>
              </p:nvSpPr>
              <p:spPr>
                <a:xfrm>
                  <a:off x="3279850" y="2873325"/>
                  <a:ext cx="179400" cy="103400"/>
                </a:xfrm>
                <a:custGeom>
                  <a:avLst/>
                  <a:gdLst/>
                  <a:ahLst/>
                  <a:cxnLst/>
                  <a:rect l="l" t="t" r="r" b="b"/>
                  <a:pathLst>
                    <a:path w="7176" h="4136" extrusionOk="0">
                      <a:moveTo>
                        <a:pt x="3584" y="1"/>
                      </a:moveTo>
                      <a:lnTo>
                        <a:pt x="1" y="2072"/>
                      </a:lnTo>
                      <a:lnTo>
                        <a:pt x="3584" y="4136"/>
                      </a:lnTo>
                      <a:lnTo>
                        <a:pt x="7176" y="2072"/>
                      </a:lnTo>
                      <a:lnTo>
                        <a:pt x="3584"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a:off x="3279850" y="2925125"/>
                  <a:ext cx="89625" cy="155175"/>
                </a:xfrm>
                <a:custGeom>
                  <a:avLst/>
                  <a:gdLst/>
                  <a:ahLst/>
                  <a:cxnLst/>
                  <a:rect l="l" t="t" r="r" b="b"/>
                  <a:pathLst>
                    <a:path w="3585" h="6207" extrusionOk="0">
                      <a:moveTo>
                        <a:pt x="1" y="0"/>
                      </a:moveTo>
                      <a:lnTo>
                        <a:pt x="1" y="4135"/>
                      </a:lnTo>
                      <a:lnTo>
                        <a:pt x="3584" y="6206"/>
                      </a:lnTo>
                      <a:lnTo>
                        <a:pt x="3584" y="2064"/>
                      </a:lnTo>
                      <a:lnTo>
                        <a:pt x="1"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p:nvPr/>
              </p:nvSpPr>
              <p:spPr>
                <a:xfrm>
                  <a:off x="3369450" y="2925125"/>
                  <a:ext cx="89800" cy="155175"/>
                </a:xfrm>
                <a:custGeom>
                  <a:avLst/>
                  <a:gdLst/>
                  <a:ahLst/>
                  <a:cxnLst/>
                  <a:rect l="l" t="t" r="r" b="b"/>
                  <a:pathLst>
                    <a:path w="3592" h="6207" extrusionOk="0">
                      <a:moveTo>
                        <a:pt x="3592" y="0"/>
                      </a:moveTo>
                      <a:lnTo>
                        <a:pt x="0" y="2064"/>
                      </a:lnTo>
                      <a:lnTo>
                        <a:pt x="0" y="6206"/>
                      </a:lnTo>
                      <a:lnTo>
                        <a:pt x="3592" y="4135"/>
                      </a:lnTo>
                      <a:lnTo>
                        <a:pt x="3592"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6"/>
                <p:cNvSpPr/>
                <p:nvPr/>
              </p:nvSpPr>
              <p:spPr>
                <a:xfrm>
                  <a:off x="3420650" y="2954450"/>
                  <a:ext cx="179175" cy="103600"/>
                </a:xfrm>
                <a:custGeom>
                  <a:avLst/>
                  <a:gdLst/>
                  <a:ahLst/>
                  <a:cxnLst/>
                  <a:rect l="l" t="t" r="r" b="b"/>
                  <a:pathLst>
                    <a:path w="7167" h="4144" extrusionOk="0">
                      <a:moveTo>
                        <a:pt x="3583" y="1"/>
                      </a:moveTo>
                      <a:lnTo>
                        <a:pt x="0" y="2072"/>
                      </a:lnTo>
                      <a:lnTo>
                        <a:pt x="3583" y="4143"/>
                      </a:lnTo>
                      <a:lnTo>
                        <a:pt x="7167" y="2072"/>
                      </a:lnTo>
                      <a:lnTo>
                        <a:pt x="3583"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6"/>
                <p:cNvSpPr/>
                <p:nvPr/>
              </p:nvSpPr>
              <p:spPr>
                <a:xfrm>
                  <a:off x="3420650" y="3006250"/>
                  <a:ext cx="89600" cy="155150"/>
                </a:xfrm>
                <a:custGeom>
                  <a:avLst/>
                  <a:gdLst/>
                  <a:ahLst/>
                  <a:cxnLst/>
                  <a:rect l="l" t="t" r="r" b="b"/>
                  <a:pathLst>
                    <a:path w="3584" h="6206" extrusionOk="0">
                      <a:moveTo>
                        <a:pt x="0" y="0"/>
                      </a:moveTo>
                      <a:lnTo>
                        <a:pt x="0" y="4143"/>
                      </a:lnTo>
                      <a:lnTo>
                        <a:pt x="3583" y="6206"/>
                      </a:lnTo>
                      <a:lnTo>
                        <a:pt x="3583" y="2071"/>
                      </a:lnTo>
                      <a:lnTo>
                        <a:pt x="0"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6"/>
                <p:cNvSpPr/>
                <p:nvPr/>
              </p:nvSpPr>
              <p:spPr>
                <a:xfrm>
                  <a:off x="3510225" y="3006250"/>
                  <a:ext cx="89600" cy="155150"/>
                </a:xfrm>
                <a:custGeom>
                  <a:avLst/>
                  <a:gdLst/>
                  <a:ahLst/>
                  <a:cxnLst/>
                  <a:rect l="l" t="t" r="r" b="b"/>
                  <a:pathLst>
                    <a:path w="3584" h="6206" extrusionOk="0">
                      <a:moveTo>
                        <a:pt x="3584" y="0"/>
                      </a:moveTo>
                      <a:lnTo>
                        <a:pt x="0" y="2071"/>
                      </a:lnTo>
                      <a:lnTo>
                        <a:pt x="0" y="6206"/>
                      </a:lnTo>
                      <a:lnTo>
                        <a:pt x="3584" y="4143"/>
                      </a:lnTo>
                      <a:lnTo>
                        <a:pt x="3584"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6"/>
                <p:cNvSpPr/>
                <p:nvPr/>
              </p:nvSpPr>
              <p:spPr>
                <a:xfrm>
                  <a:off x="3139275" y="2629600"/>
                  <a:ext cx="179200" cy="103575"/>
                </a:xfrm>
                <a:custGeom>
                  <a:avLst/>
                  <a:gdLst/>
                  <a:ahLst/>
                  <a:cxnLst/>
                  <a:rect l="l" t="t" r="r" b="b"/>
                  <a:pathLst>
                    <a:path w="7168" h="4143" extrusionOk="0">
                      <a:moveTo>
                        <a:pt x="3584" y="0"/>
                      </a:moveTo>
                      <a:lnTo>
                        <a:pt x="1" y="2071"/>
                      </a:lnTo>
                      <a:lnTo>
                        <a:pt x="3584" y="4143"/>
                      </a:lnTo>
                      <a:lnTo>
                        <a:pt x="7168" y="2071"/>
                      </a:lnTo>
                      <a:lnTo>
                        <a:pt x="3584" y="0"/>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6"/>
                <p:cNvSpPr/>
                <p:nvPr/>
              </p:nvSpPr>
              <p:spPr>
                <a:xfrm>
                  <a:off x="3139275" y="2681375"/>
                  <a:ext cx="89625" cy="155375"/>
                </a:xfrm>
                <a:custGeom>
                  <a:avLst/>
                  <a:gdLst/>
                  <a:ahLst/>
                  <a:cxnLst/>
                  <a:rect l="l" t="t" r="r" b="b"/>
                  <a:pathLst>
                    <a:path w="3585" h="6215" extrusionOk="0">
                      <a:moveTo>
                        <a:pt x="1" y="0"/>
                      </a:moveTo>
                      <a:lnTo>
                        <a:pt x="1" y="4143"/>
                      </a:lnTo>
                      <a:lnTo>
                        <a:pt x="3584" y="6214"/>
                      </a:lnTo>
                      <a:lnTo>
                        <a:pt x="3584" y="2072"/>
                      </a:lnTo>
                      <a:lnTo>
                        <a:pt x="1"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6"/>
                <p:cNvSpPr/>
                <p:nvPr/>
              </p:nvSpPr>
              <p:spPr>
                <a:xfrm>
                  <a:off x="3228875" y="2681375"/>
                  <a:ext cx="89600" cy="155375"/>
                </a:xfrm>
                <a:custGeom>
                  <a:avLst/>
                  <a:gdLst/>
                  <a:ahLst/>
                  <a:cxnLst/>
                  <a:rect l="l" t="t" r="r" b="b"/>
                  <a:pathLst>
                    <a:path w="3584" h="6215" extrusionOk="0">
                      <a:moveTo>
                        <a:pt x="3584" y="0"/>
                      </a:moveTo>
                      <a:lnTo>
                        <a:pt x="0" y="2072"/>
                      </a:lnTo>
                      <a:lnTo>
                        <a:pt x="0" y="6214"/>
                      </a:lnTo>
                      <a:lnTo>
                        <a:pt x="3584" y="4143"/>
                      </a:lnTo>
                      <a:lnTo>
                        <a:pt x="3584"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p:nvPr/>
              </p:nvSpPr>
              <p:spPr>
                <a:xfrm>
                  <a:off x="3279850" y="2710900"/>
                  <a:ext cx="179400" cy="103600"/>
                </a:xfrm>
                <a:custGeom>
                  <a:avLst/>
                  <a:gdLst/>
                  <a:ahLst/>
                  <a:cxnLst/>
                  <a:rect l="l" t="t" r="r" b="b"/>
                  <a:pathLst>
                    <a:path w="7176" h="4144" extrusionOk="0">
                      <a:moveTo>
                        <a:pt x="3584" y="1"/>
                      </a:moveTo>
                      <a:lnTo>
                        <a:pt x="1" y="2072"/>
                      </a:lnTo>
                      <a:lnTo>
                        <a:pt x="3584" y="4143"/>
                      </a:lnTo>
                      <a:lnTo>
                        <a:pt x="7176" y="2072"/>
                      </a:lnTo>
                      <a:lnTo>
                        <a:pt x="3584"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p:nvPr/>
              </p:nvSpPr>
              <p:spPr>
                <a:xfrm>
                  <a:off x="3279850" y="2762675"/>
                  <a:ext cx="89625" cy="155175"/>
                </a:xfrm>
                <a:custGeom>
                  <a:avLst/>
                  <a:gdLst/>
                  <a:ahLst/>
                  <a:cxnLst/>
                  <a:rect l="l" t="t" r="r" b="b"/>
                  <a:pathLst>
                    <a:path w="3585" h="6207" extrusionOk="0">
                      <a:moveTo>
                        <a:pt x="1" y="1"/>
                      </a:moveTo>
                      <a:lnTo>
                        <a:pt x="1" y="4136"/>
                      </a:lnTo>
                      <a:lnTo>
                        <a:pt x="3584" y="6207"/>
                      </a:lnTo>
                      <a:lnTo>
                        <a:pt x="3584" y="2072"/>
                      </a:lnTo>
                      <a:lnTo>
                        <a:pt x="1"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6"/>
                <p:cNvSpPr/>
                <p:nvPr/>
              </p:nvSpPr>
              <p:spPr>
                <a:xfrm>
                  <a:off x="3369450" y="2762675"/>
                  <a:ext cx="89800" cy="155175"/>
                </a:xfrm>
                <a:custGeom>
                  <a:avLst/>
                  <a:gdLst/>
                  <a:ahLst/>
                  <a:cxnLst/>
                  <a:rect l="l" t="t" r="r" b="b"/>
                  <a:pathLst>
                    <a:path w="3592" h="6207" extrusionOk="0">
                      <a:moveTo>
                        <a:pt x="3592" y="1"/>
                      </a:moveTo>
                      <a:lnTo>
                        <a:pt x="0" y="2072"/>
                      </a:lnTo>
                      <a:lnTo>
                        <a:pt x="0" y="6207"/>
                      </a:lnTo>
                      <a:lnTo>
                        <a:pt x="3592" y="4136"/>
                      </a:lnTo>
                      <a:lnTo>
                        <a:pt x="3592"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6"/>
                <p:cNvSpPr/>
                <p:nvPr/>
              </p:nvSpPr>
              <p:spPr>
                <a:xfrm>
                  <a:off x="3420650" y="2792025"/>
                  <a:ext cx="179175" cy="103575"/>
                </a:xfrm>
                <a:custGeom>
                  <a:avLst/>
                  <a:gdLst/>
                  <a:ahLst/>
                  <a:cxnLst/>
                  <a:rect l="l" t="t" r="r" b="b"/>
                  <a:pathLst>
                    <a:path w="7167" h="4143" extrusionOk="0">
                      <a:moveTo>
                        <a:pt x="3583" y="0"/>
                      </a:moveTo>
                      <a:lnTo>
                        <a:pt x="0" y="2072"/>
                      </a:lnTo>
                      <a:lnTo>
                        <a:pt x="3583" y="4143"/>
                      </a:lnTo>
                      <a:lnTo>
                        <a:pt x="7167" y="2072"/>
                      </a:lnTo>
                      <a:lnTo>
                        <a:pt x="3583" y="0"/>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6"/>
                <p:cNvSpPr/>
                <p:nvPr/>
              </p:nvSpPr>
              <p:spPr>
                <a:xfrm>
                  <a:off x="3420650" y="2843800"/>
                  <a:ext cx="89600" cy="155375"/>
                </a:xfrm>
                <a:custGeom>
                  <a:avLst/>
                  <a:gdLst/>
                  <a:ahLst/>
                  <a:cxnLst/>
                  <a:rect l="l" t="t" r="r" b="b"/>
                  <a:pathLst>
                    <a:path w="3584" h="6215" extrusionOk="0">
                      <a:moveTo>
                        <a:pt x="0" y="1"/>
                      </a:moveTo>
                      <a:lnTo>
                        <a:pt x="0" y="4143"/>
                      </a:lnTo>
                      <a:lnTo>
                        <a:pt x="3583" y="6214"/>
                      </a:lnTo>
                      <a:lnTo>
                        <a:pt x="3583" y="2072"/>
                      </a:lnTo>
                      <a:lnTo>
                        <a:pt x="0"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3510225" y="2843800"/>
                  <a:ext cx="89600" cy="155375"/>
                </a:xfrm>
                <a:custGeom>
                  <a:avLst/>
                  <a:gdLst/>
                  <a:ahLst/>
                  <a:cxnLst/>
                  <a:rect l="l" t="t" r="r" b="b"/>
                  <a:pathLst>
                    <a:path w="3584" h="6215" extrusionOk="0">
                      <a:moveTo>
                        <a:pt x="3584" y="1"/>
                      </a:moveTo>
                      <a:lnTo>
                        <a:pt x="0" y="2072"/>
                      </a:lnTo>
                      <a:lnTo>
                        <a:pt x="0" y="6214"/>
                      </a:lnTo>
                      <a:lnTo>
                        <a:pt x="3584" y="4143"/>
                      </a:lnTo>
                      <a:lnTo>
                        <a:pt x="3584"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3139275" y="2467350"/>
                  <a:ext cx="179200" cy="103400"/>
                </a:xfrm>
                <a:custGeom>
                  <a:avLst/>
                  <a:gdLst/>
                  <a:ahLst/>
                  <a:cxnLst/>
                  <a:rect l="l" t="t" r="r" b="b"/>
                  <a:pathLst>
                    <a:path w="7168" h="4136" extrusionOk="0">
                      <a:moveTo>
                        <a:pt x="3584" y="1"/>
                      </a:moveTo>
                      <a:lnTo>
                        <a:pt x="1" y="2064"/>
                      </a:lnTo>
                      <a:lnTo>
                        <a:pt x="3584" y="4135"/>
                      </a:lnTo>
                      <a:lnTo>
                        <a:pt x="7168" y="2064"/>
                      </a:lnTo>
                      <a:lnTo>
                        <a:pt x="3584"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3139275" y="2518925"/>
                  <a:ext cx="89625" cy="155375"/>
                </a:xfrm>
                <a:custGeom>
                  <a:avLst/>
                  <a:gdLst/>
                  <a:ahLst/>
                  <a:cxnLst/>
                  <a:rect l="l" t="t" r="r" b="b"/>
                  <a:pathLst>
                    <a:path w="3585" h="6215" extrusionOk="0">
                      <a:moveTo>
                        <a:pt x="1" y="1"/>
                      </a:moveTo>
                      <a:lnTo>
                        <a:pt x="1" y="4143"/>
                      </a:lnTo>
                      <a:lnTo>
                        <a:pt x="3584" y="6215"/>
                      </a:lnTo>
                      <a:lnTo>
                        <a:pt x="3584" y="2072"/>
                      </a:lnTo>
                      <a:lnTo>
                        <a:pt x="1"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3228875" y="2518925"/>
                  <a:ext cx="89600" cy="155375"/>
                </a:xfrm>
                <a:custGeom>
                  <a:avLst/>
                  <a:gdLst/>
                  <a:ahLst/>
                  <a:cxnLst/>
                  <a:rect l="l" t="t" r="r" b="b"/>
                  <a:pathLst>
                    <a:path w="3584" h="6215" extrusionOk="0">
                      <a:moveTo>
                        <a:pt x="3584" y="1"/>
                      </a:moveTo>
                      <a:lnTo>
                        <a:pt x="0" y="2072"/>
                      </a:lnTo>
                      <a:lnTo>
                        <a:pt x="0" y="6215"/>
                      </a:lnTo>
                      <a:lnTo>
                        <a:pt x="3584" y="4143"/>
                      </a:lnTo>
                      <a:lnTo>
                        <a:pt x="3584"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6"/>
                <p:cNvSpPr/>
                <p:nvPr/>
              </p:nvSpPr>
              <p:spPr>
                <a:xfrm>
                  <a:off x="3279850" y="2548475"/>
                  <a:ext cx="179400" cy="103575"/>
                </a:xfrm>
                <a:custGeom>
                  <a:avLst/>
                  <a:gdLst/>
                  <a:ahLst/>
                  <a:cxnLst/>
                  <a:rect l="l" t="t" r="r" b="b"/>
                  <a:pathLst>
                    <a:path w="7176" h="4143" extrusionOk="0">
                      <a:moveTo>
                        <a:pt x="3584" y="0"/>
                      </a:moveTo>
                      <a:lnTo>
                        <a:pt x="1" y="2072"/>
                      </a:lnTo>
                      <a:lnTo>
                        <a:pt x="3584" y="4143"/>
                      </a:lnTo>
                      <a:lnTo>
                        <a:pt x="7176" y="2072"/>
                      </a:lnTo>
                      <a:lnTo>
                        <a:pt x="3584" y="0"/>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a:off x="3279850" y="2600250"/>
                  <a:ext cx="89625" cy="155175"/>
                </a:xfrm>
                <a:custGeom>
                  <a:avLst/>
                  <a:gdLst/>
                  <a:ahLst/>
                  <a:cxnLst/>
                  <a:rect l="l" t="t" r="r" b="b"/>
                  <a:pathLst>
                    <a:path w="3585" h="6207" extrusionOk="0">
                      <a:moveTo>
                        <a:pt x="1" y="1"/>
                      </a:moveTo>
                      <a:lnTo>
                        <a:pt x="1" y="4135"/>
                      </a:lnTo>
                      <a:lnTo>
                        <a:pt x="3584" y="6207"/>
                      </a:lnTo>
                      <a:lnTo>
                        <a:pt x="3584" y="2072"/>
                      </a:lnTo>
                      <a:lnTo>
                        <a:pt x="1"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6"/>
                <p:cNvSpPr/>
                <p:nvPr/>
              </p:nvSpPr>
              <p:spPr>
                <a:xfrm>
                  <a:off x="3369450" y="2600250"/>
                  <a:ext cx="89800" cy="155175"/>
                </a:xfrm>
                <a:custGeom>
                  <a:avLst/>
                  <a:gdLst/>
                  <a:ahLst/>
                  <a:cxnLst/>
                  <a:rect l="l" t="t" r="r" b="b"/>
                  <a:pathLst>
                    <a:path w="3592" h="6207" extrusionOk="0">
                      <a:moveTo>
                        <a:pt x="3592" y="1"/>
                      </a:moveTo>
                      <a:lnTo>
                        <a:pt x="0" y="2072"/>
                      </a:lnTo>
                      <a:lnTo>
                        <a:pt x="0" y="6207"/>
                      </a:lnTo>
                      <a:lnTo>
                        <a:pt x="3592" y="4135"/>
                      </a:lnTo>
                      <a:lnTo>
                        <a:pt x="3592"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a:off x="3420650" y="2629600"/>
                  <a:ext cx="179175" cy="103575"/>
                </a:xfrm>
                <a:custGeom>
                  <a:avLst/>
                  <a:gdLst/>
                  <a:ahLst/>
                  <a:cxnLst/>
                  <a:rect l="l" t="t" r="r" b="b"/>
                  <a:pathLst>
                    <a:path w="7167" h="4143" extrusionOk="0">
                      <a:moveTo>
                        <a:pt x="3583" y="0"/>
                      </a:moveTo>
                      <a:lnTo>
                        <a:pt x="0" y="2071"/>
                      </a:lnTo>
                      <a:lnTo>
                        <a:pt x="3583" y="4143"/>
                      </a:lnTo>
                      <a:lnTo>
                        <a:pt x="7167" y="2071"/>
                      </a:lnTo>
                      <a:lnTo>
                        <a:pt x="3583" y="0"/>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6"/>
                <p:cNvSpPr/>
                <p:nvPr/>
              </p:nvSpPr>
              <p:spPr>
                <a:xfrm>
                  <a:off x="3420650" y="2681375"/>
                  <a:ext cx="89600" cy="155375"/>
                </a:xfrm>
                <a:custGeom>
                  <a:avLst/>
                  <a:gdLst/>
                  <a:ahLst/>
                  <a:cxnLst/>
                  <a:rect l="l" t="t" r="r" b="b"/>
                  <a:pathLst>
                    <a:path w="3584" h="6215" extrusionOk="0">
                      <a:moveTo>
                        <a:pt x="0" y="0"/>
                      </a:moveTo>
                      <a:lnTo>
                        <a:pt x="0" y="4143"/>
                      </a:lnTo>
                      <a:lnTo>
                        <a:pt x="3583" y="6214"/>
                      </a:lnTo>
                      <a:lnTo>
                        <a:pt x="3583" y="2072"/>
                      </a:lnTo>
                      <a:lnTo>
                        <a:pt x="0"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a:off x="3510225" y="2681375"/>
                  <a:ext cx="89600" cy="155375"/>
                </a:xfrm>
                <a:custGeom>
                  <a:avLst/>
                  <a:gdLst/>
                  <a:ahLst/>
                  <a:cxnLst/>
                  <a:rect l="l" t="t" r="r" b="b"/>
                  <a:pathLst>
                    <a:path w="3584" h="6215" extrusionOk="0">
                      <a:moveTo>
                        <a:pt x="3584" y="0"/>
                      </a:moveTo>
                      <a:lnTo>
                        <a:pt x="0" y="2072"/>
                      </a:lnTo>
                      <a:lnTo>
                        <a:pt x="0" y="6214"/>
                      </a:lnTo>
                      <a:lnTo>
                        <a:pt x="3584" y="4143"/>
                      </a:lnTo>
                      <a:lnTo>
                        <a:pt x="3584"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10" name="Google Shape;410;p26"/>
              <p:cNvCxnSpPr/>
              <p:nvPr/>
            </p:nvCxnSpPr>
            <p:spPr>
              <a:xfrm flipH="1">
                <a:off x="2195705" y="3927670"/>
                <a:ext cx="3041400" cy="1753800"/>
              </a:xfrm>
              <a:prstGeom prst="straightConnector1">
                <a:avLst/>
              </a:prstGeom>
              <a:noFill/>
              <a:ln w="19050" cap="flat" cmpd="sng">
                <a:solidFill>
                  <a:schemeClr val="accent4"/>
                </a:solidFill>
                <a:prstDash val="solid"/>
                <a:round/>
                <a:headEnd type="none" w="med" len="med"/>
                <a:tailEnd type="none" w="med" len="med"/>
              </a:ln>
            </p:spPr>
          </p:cxnSp>
          <p:cxnSp>
            <p:nvCxnSpPr>
              <p:cNvPr id="411" name="Google Shape;411;p26"/>
              <p:cNvCxnSpPr/>
              <p:nvPr/>
            </p:nvCxnSpPr>
            <p:spPr>
              <a:xfrm rot="10800000">
                <a:off x="1870580" y="4392892"/>
                <a:ext cx="1300200" cy="750600"/>
              </a:xfrm>
              <a:prstGeom prst="straightConnector1">
                <a:avLst/>
              </a:prstGeom>
              <a:noFill/>
              <a:ln w="19050" cap="flat" cmpd="sng">
                <a:solidFill>
                  <a:schemeClr val="accent4"/>
                </a:solidFill>
                <a:prstDash val="solid"/>
                <a:round/>
                <a:headEnd type="none" w="med" len="med"/>
                <a:tailEnd type="none" w="med" len="med"/>
              </a:ln>
            </p:spPr>
          </p:cxnSp>
          <p:cxnSp>
            <p:nvCxnSpPr>
              <p:cNvPr id="412" name="Google Shape;412;p26"/>
              <p:cNvCxnSpPr/>
              <p:nvPr/>
            </p:nvCxnSpPr>
            <p:spPr>
              <a:xfrm rot="10800000">
                <a:off x="-178683" y="4020929"/>
                <a:ext cx="3210600" cy="1833600"/>
              </a:xfrm>
              <a:prstGeom prst="straightConnector1">
                <a:avLst/>
              </a:prstGeom>
              <a:noFill/>
              <a:ln w="19050" cap="flat" cmpd="sng">
                <a:solidFill>
                  <a:schemeClr val="accent4"/>
                </a:solidFill>
                <a:prstDash val="solid"/>
                <a:round/>
                <a:headEnd type="none" w="med" len="med"/>
                <a:tailEnd type="none" w="med" len="med"/>
              </a:ln>
            </p:spPr>
          </p:cxnSp>
          <p:cxnSp>
            <p:nvCxnSpPr>
              <p:cNvPr id="413" name="Google Shape;413;p26"/>
              <p:cNvCxnSpPr/>
              <p:nvPr/>
            </p:nvCxnSpPr>
            <p:spPr>
              <a:xfrm rot="10800000">
                <a:off x="-81484" y="4200692"/>
                <a:ext cx="3210600" cy="1833600"/>
              </a:xfrm>
              <a:prstGeom prst="straightConnector1">
                <a:avLst/>
              </a:prstGeom>
              <a:noFill/>
              <a:ln w="19050" cap="flat" cmpd="sng">
                <a:solidFill>
                  <a:schemeClr val="accent4"/>
                </a:solidFill>
                <a:prstDash val="solid"/>
                <a:round/>
                <a:headEnd type="none" w="med" len="med"/>
                <a:tailEnd type="none" w="med" len="med"/>
              </a:ln>
            </p:spPr>
          </p:cxnSp>
          <p:cxnSp>
            <p:nvCxnSpPr>
              <p:cNvPr id="414" name="Google Shape;414;p26"/>
              <p:cNvCxnSpPr/>
              <p:nvPr/>
            </p:nvCxnSpPr>
            <p:spPr>
              <a:xfrm rot="10800000">
                <a:off x="-39831" y="4346925"/>
                <a:ext cx="3210600" cy="1833600"/>
              </a:xfrm>
              <a:prstGeom prst="straightConnector1">
                <a:avLst/>
              </a:prstGeom>
              <a:noFill/>
              <a:ln w="19050" cap="flat" cmpd="sng">
                <a:solidFill>
                  <a:schemeClr val="accent4"/>
                </a:solidFill>
                <a:prstDash val="solid"/>
                <a:round/>
                <a:headEnd type="none" w="med" len="med"/>
                <a:tailEnd type="none" w="med" len="med"/>
              </a:ln>
            </p:spPr>
          </p:cxnSp>
          <p:cxnSp>
            <p:nvCxnSpPr>
              <p:cNvPr id="415" name="Google Shape;415;p26"/>
              <p:cNvCxnSpPr/>
              <p:nvPr/>
            </p:nvCxnSpPr>
            <p:spPr>
              <a:xfrm rot="10800000">
                <a:off x="-683750" y="2806575"/>
                <a:ext cx="3938100" cy="2273700"/>
              </a:xfrm>
              <a:prstGeom prst="straightConnector1">
                <a:avLst/>
              </a:prstGeom>
              <a:noFill/>
              <a:ln w="19050" cap="flat" cmpd="sng">
                <a:solidFill>
                  <a:schemeClr val="accent4"/>
                </a:solidFill>
                <a:prstDash val="solid"/>
                <a:round/>
                <a:headEnd type="none" w="med" len="med"/>
                <a:tailEnd type="none" w="med" len="med"/>
              </a:ln>
            </p:spPr>
          </p:cxnSp>
          <p:cxnSp>
            <p:nvCxnSpPr>
              <p:cNvPr id="416" name="Google Shape;416;p26"/>
              <p:cNvCxnSpPr/>
              <p:nvPr/>
            </p:nvCxnSpPr>
            <p:spPr>
              <a:xfrm flipH="1">
                <a:off x="482900" y="2955375"/>
                <a:ext cx="3869400" cy="2234100"/>
              </a:xfrm>
              <a:prstGeom prst="straightConnector1">
                <a:avLst/>
              </a:prstGeom>
              <a:noFill/>
              <a:ln w="19050" cap="flat" cmpd="sng">
                <a:solidFill>
                  <a:schemeClr val="accent4"/>
                </a:solidFill>
                <a:prstDash val="solid"/>
                <a:round/>
                <a:headEnd type="none" w="med" len="med"/>
                <a:tailEnd type="none" w="med" len="med"/>
              </a:ln>
            </p:spPr>
          </p:cxnSp>
        </p:grpSp>
        <p:sp>
          <p:nvSpPr>
            <p:cNvPr id="417" name="Google Shape;417;p26"/>
            <p:cNvSpPr/>
            <p:nvPr/>
          </p:nvSpPr>
          <p:spPr>
            <a:xfrm rot="-3599640">
              <a:off x="25837" y="3009090"/>
              <a:ext cx="1739084" cy="4794647"/>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18" name="Google Shape;418;p26"/>
          <p:cNvCxnSpPr>
            <a:cxnSpLocks/>
          </p:cNvCxnSpPr>
          <p:nvPr/>
        </p:nvCxnSpPr>
        <p:spPr>
          <a:xfrm flipH="1" flipV="1">
            <a:off x="3134071" y="3033228"/>
            <a:ext cx="3373279" cy="2208447"/>
          </a:xfrm>
          <a:prstGeom prst="straightConnector1">
            <a:avLst/>
          </a:prstGeom>
          <a:noFill/>
          <a:ln w="19050" cap="flat" cmpd="sng">
            <a:solidFill>
              <a:schemeClr val="accent4"/>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7"/>
          <p:cNvSpPr txBox="1">
            <a:spLocks noGrp="1"/>
          </p:cNvSpPr>
          <p:nvPr>
            <p:ph type="body" idx="1"/>
          </p:nvPr>
        </p:nvSpPr>
        <p:spPr>
          <a:xfrm>
            <a:off x="603823" y="1411626"/>
            <a:ext cx="7936354" cy="3495967"/>
          </a:xfrm>
          <a:prstGeom prst="rect">
            <a:avLst/>
          </a:prstGeom>
        </p:spPr>
        <p:txBody>
          <a:bodyPr spcFirstLastPara="1" wrap="square" lIns="91425" tIns="91425" rIns="91425" bIns="91425" anchor="t" anchorCtr="0">
            <a:noAutofit/>
          </a:bodyPr>
          <a:lstStyle/>
          <a:p>
            <a:pPr marL="285750" indent="-285750">
              <a:spcBef>
                <a:spcPts val="300"/>
              </a:spcBef>
              <a:buClr>
                <a:schemeClr val="accent2">
                  <a:lumMod val="50000"/>
                  <a:lumOff val="50000"/>
                </a:schemeClr>
              </a:buClr>
              <a:buSzPts val="1100"/>
            </a:pPr>
            <a:r>
              <a:rPr lang="en-US" dirty="0"/>
              <a:t>Distillation has three subparts:</a:t>
            </a:r>
          </a:p>
          <a:p>
            <a:pPr marL="640080" lvl="1" indent="-285750">
              <a:spcBef>
                <a:spcPts val="300"/>
              </a:spcBef>
              <a:buClr>
                <a:schemeClr val="accent3">
                  <a:lumMod val="75000"/>
                </a:schemeClr>
              </a:buClr>
              <a:buSzPts val="1100"/>
              <a:buFont typeface="Wingdings" panose="05000000000000000000" pitchFamily="2" charset="2"/>
              <a:buChar char="v"/>
            </a:pPr>
            <a:r>
              <a:rPr lang="en-US" dirty="0"/>
              <a:t>distillation column.</a:t>
            </a:r>
          </a:p>
          <a:p>
            <a:pPr marL="640080" lvl="1" indent="-285750">
              <a:spcBef>
                <a:spcPts val="300"/>
              </a:spcBef>
              <a:buClr>
                <a:schemeClr val="accent3">
                  <a:lumMod val="75000"/>
                </a:schemeClr>
              </a:buClr>
              <a:buSzPts val="1100"/>
              <a:buFont typeface="Wingdings" panose="05000000000000000000" pitchFamily="2" charset="2"/>
              <a:buChar char="v"/>
            </a:pPr>
            <a:r>
              <a:rPr lang="en-US" dirty="0"/>
              <a:t>Condenser.</a:t>
            </a:r>
          </a:p>
          <a:p>
            <a:pPr marL="640080" lvl="1" indent="-285750">
              <a:spcBef>
                <a:spcPts val="300"/>
              </a:spcBef>
              <a:buClr>
                <a:schemeClr val="accent3">
                  <a:lumMod val="75000"/>
                </a:schemeClr>
              </a:buClr>
              <a:buSzPts val="1100"/>
              <a:buFont typeface="Wingdings" panose="05000000000000000000" pitchFamily="2" charset="2"/>
              <a:buChar char="v"/>
            </a:pPr>
            <a:r>
              <a:rPr lang="en-US" dirty="0"/>
              <a:t>reflux drum.</a:t>
            </a:r>
          </a:p>
          <a:p>
            <a:pPr marL="285750" indent="-285750">
              <a:spcBef>
                <a:spcPts val="300"/>
              </a:spcBef>
              <a:buClr>
                <a:schemeClr val="accent2">
                  <a:lumMod val="50000"/>
                  <a:lumOff val="50000"/>
                </a:schemeClr>
              </a:buClr>
              <a:buSzPct val="79000"/>
              <a:buFont typeface="Fira Sans" panose="020B0503050000020004" pitchFamily="34" charset="0"/>
              <a:buChar char="●"/>
            </a:pPr>
            <a:r>
              <a:rPr lang="en-US" dirty="0"/>
              <a:t>The oil that is extracted is a mixture of many components and need to be separated.</a:t>
            </a:r>
          </a:p>
          <a:p>
            <a:pPr marL="285750" indent="-285750">
              <a:spcBef>
                <a:spcPts val="300"/>
              </a:spcBef>
              <a:buClr>
                <a:schemeClr val="accent2">
                  <a:lumMod val="50000"/>
                  <a:lumOff val="50000"/>
                </a:schemeClr>
              </a:buClr>
              <a:buSzPct val="79000"/>
              <a:buFont typeface="Fira Sans" panose="020B0503050000020004" pitchFamily="34" charset="0"/>
              <a:buChar char="●"/>
            </a:pPr>
            <a:r>
              <a:rPr lang="en-US" dirty="0"/>
              <a:t>The crude oil separated based on:</a:t>
            </a:r>
          </a:p>
          <a:p>
            <a:pPr marL="640080" indent="-285750">
              <a:spcBef>
                <a:spcPts val="300"/>
              </a:spcBef>
              <a:buClr>
                <a:schemeClr val="accent2">
                  <a:lumMod val="50000"/>
                  <a:lumOff val="50000"/>
                </a:schemeClr>
              </a:buClr>
              <a:buSzPct val="79000"/>
              <a:buFont typeface="Wingdings" panose="05000000000000000000" pitchFamily="2" charset="2"/>
              <a:buChar char="v"/>
            </a:pPr>
            <a:r>
              <a:rPr lang="en-US" dirty="0"/>
              <a:t>Volatility.</a:t>
            </a:r>
          </a:p>
          <a:p>
            <a:pPr marL="640080" indent="-285750">
              <a:spcBef>
                <a:spcPts val="300"/>
              </a:spcBef>
              <a:buClr>
                <a:schemeClr val="accent2">
                  <a:lumMod val="50000"/>
                  <a:lumOff val="50000"/>
                </a:schemeClr>
              </a:buClr>
              <a:buSzPct val="79000"/>
              <a:buFont typeface="Wingdings" panose="05000000000000000000" pitchFamily="2" charset="2"/>
              <a:buChar char="v"/>
            </a:pPr>
            <a:r>
              <a:rPr lang="en-US" dirty="0"/>
              <a:t>the boiling point. (up to 600 degrees Celsius)</a:t>
            </a:r>
          </a:p>
          <a:p>
            <a:pPr marL="285750" indent="-285750">
              <a:spcBef>
                <a:spcPts val="300"/>
              </a:spcBef>
              <a:buClr>
                <a:schemeClr val="accent2">
                  <a:lumMod val="50000"/>
                  <a:lumOff val="50000"/>
                </a:schemeClr>
              </a:buClr>
              <a:buSzPct val="79000"/>
              <a:buFont typeface="Fira Sans" panose="020B0503050000020004" pitchFamily="34" charset="0"/>
              <a:buChar char="●"/>
            </a:pPr>
            <a:r>
              <a:rPr lang="en-US" dirty="0"/>
              <a:t>The mixture boiled and forms gases that will go to the vapor phase with the lowest boiling point.</a:t>
            </a:r>
          </a:p>
          <a:p>
            <a:pPr marL="285750" indent="-285750">
              <a:spcBef>
                <a:spcPts val="300"/>
              </a:spcBef>
              <a:buClr>
                <a:schemeClr val="accent2">
                  <a:lumMod val="50000"/>
                  <a:lumOff val="50000"/>
                </a:schemeClr>
              </a:buClr>
              <a:buSzPct val="79000"/>
              <a:buFont typeface="Fira Sans" panose="020B0503050000020004" pitchFamily="34" charset="0"/>
              <a:buChar char="●"/>
            </a:pPr>
            <a:r>
              <a:rPr lang="en-US" dirty="0"/>
              <a:t>The liquid and solid parts will be separated according to their boiling points.</a:t>
            </a:r>
          </a:p>
          <a:p>
            <a:pPr marL="285750" indent="-285750">
              <a:spcBef>
                <a:spcPts val="300"/>
              </a:spcBef>
              <a:buClr>
                <a:schemeClr val="accent2">
                  <a:lumMod val="50000"/>
                  <a:lumOff val="50000"/>
                </a:schemeClr>
              </a:buClr>
              <a:buSzPct val="79000"/>
              <a:buFont typeface="Fira Sans" panose="020B0503050000020004" pitchFamily="34" charset="0"/>
              <a:buChar char="●"/>
            </a:pPr>
            <a:r>
              <a:rPr lang="en-US" dirty="0"/>
              <a:t>The liquid will go to the condensers.</a:t>
            </a:r>
          </a:p>
          <a:p>
            <a:pPr marL="285750" indent="-285750">
              <a:spcBef>
                <a:spcPts val="300"/>
              </a:spcBef>
              <a:buClr>
                <a:schemeClr val="accent2">
                  <a:lumMod val="50000"/>
                  <a:lumOff val="50000"/>
                </a:schemeClr>
              </a:buClr>
              <a:buSzPct val="79000"/>
              <a:buFont typeface="Fira Sans" panose="020B0503050000020004" pitchFamily="34" charset="0"/>
              <a:buChar char="●"/>
            </a:pPr>
            <a:r>
              <a:rPr lang="en-US" dirty="0"/>
              <a:t>In the condensers, the liquid will be cooled again the be transported either to the cracker or directly to the blender through the reflux drum by a specified ratio of crude oil.</a:t>
            </a:r>
          </a:p>
        </p:txBody>
      </p:sp>
      <p:sp>
        <p:nvSpPr>
          <p:cNvPr id="424" name="Google Shape;424;p27"/>
          <p:cNvSpPr txBox="1">
            <a:spLocks noGrp="1"/>
          </p:cNvSpPr>
          <p:nvPr>
            <p:ph type="title"/>
          </p:nvPr>
        </p:nvSpPr>
        <p:spPr>
          <a:xfrm>
            <a:off x="4572000" y="555269"/>
            <a:ext cx="3261599" cy="6608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Distillation</a:t>
            </a:r>
            <a:endParaRPr dirty="0"/>
          </a:p>
        </p:txBody>
      </p:sp>
      <p:grpSp>
        <p:nvGrpSpPr>
          <p:cNvPr id="4" name="Google Shape;472;p29">
            <a:extLst>
              <a:ext uri="{FF2B5EF4-FFF2-40B4-BE49-F238E27FC236}">
                <a16:creationId xmlns:a16="http://schemas.microsoft.com/office/drawing/2014/main" id="{E0970BE5-4BAA-4C5E-ADEB-408EE1DD747B}"/>
              </a:ext>
            </a:extLst>
          </p:cNvPr>
          <p:cNvGrpSpPr/>
          <p:nvPr/>
        </p:nvGrpSpPr>
        <p:grpSpPr>
          <a:xfrm>
            <a:off x="121186" y="115677"/>
            <a:ext cx="1415667" cy="1151263"/>
            <a:chOff x="1751775" y="1242000"/>
            <a:chExt cx="4109350" cy="4013525"/>
          </a:xfrm>
        </p:grpSpPr>
        <p:sp>
          <p:nvSpPr>
            <p:cNvPr id="5" name="Google Shape;473;p29">
              <a:extLst>
                <a:ext uri="{FF2B5EF4-FFF2-40B4-BE49-F238E27FC236}">
                  <a16:creationId xmlns:a16="http://schemas.microsoft.com/office/drawing/2014/main" id="{44550479-4AA0-45F5-94DF-4D969CE9D977}"/>
                </a:ext>
              </a:extLst>
            </p:cNvPr>
            <p:cNvSpPr/>
            <p:nvPr/>
          </p:nvSpPr>
          <p:spPr>
            <a:xfrm>
              <a:off x="1751775" y="2712175"/>
              <a:ext cx="4109350" cy="2366225"/>
            </a:xfrm>
            <a:custGeom>
              <a:avLst/>
              <a:gdLst/>
              <a:ahLst/>
              <a:cxnLst/>
              <a:rect l="l" t="t" r="r" b="b"/>
              <a:pathLst>
                <a:path w="164374" h="94649" extrusionOk="0">
                  <a:moveTo>
                    <a:pt x="81919" y="1"/>
                  </a:moveTo>
                  <a:cubicBezTo>
                    <a:pt x="80672" y="1"/>
                    <a:pt x="79425" y="273"/>
                    <a:pt x="78471" y="817"/>
                  </a:cubicBezTo>
                  <a:lnTo>
                    <a:pt x="1892" y="45324"/>
                  </a:lnTo>
                  <a:cubicBezTo>
                    <a:pt x="0" y="46429"/>
                    <a:pt x="0" y="48220"/>
                    <a:pt x="1909" y="49325"/>
                  </a:cubicBezTo>
                  <a:lnTo>
                    <a:pt x="79006" y="93833"/>
                  </a:lnTo>
                  <a:cubicBezTo>
                    <a:pt x="79961" y="94377"/>
                    <a:pt x="81208" y="94649"/>
                    <a:pt x="82452" y="94649"/>
                  </a:cubicBezTo>
                  <a:cubicBezTo>
                    <a:pt x="83697" y="94649"/>
                    <a:pt x="84940" y="94377"/>
                    <a:pt x="85886" y="93833"/>
                  </a:cubicBezTo>
                  <a:lnTo>
                    <a:pt x="162482" y="49325"/>
                  </a:lnTo>
                  <a:cubicBezTo>
                    <a:pt x="164373" y="48220"/>
                    <a:pt x="164356" y="46429"/>
                    <a:pt x="162448" y="45324"/>
                  </a:cubicBezTo>
                  <a:lnTo>
                    <a:pt x="85367" y="817"/>
                  </a:lnTo>
                  <a:cubicBezTo>
                    <a:pt x="84413" y="273"/>
                    <a:pt x="83166" y="1"/>
                    <a:pt x="81919" y="1"/>
                  </a:cubicBezTo>
                  <a:close/>
                </a:path>
              </a:pathLst>
            </a:custGeom>
            <a:solidFill>
              <a:srgbClr val="503E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74;p29">
              <a:extLst>
                <a:ext uri="{FF2B5EF4-FFF2-40B4-BE49-F238E27FC236}">
                  <a16:creationId xmlns:a16="http://schemas.microsoft.com/office/drawing/2014/main" id="{7D5D48EF-6009-4308-A6E8-0B304D4E7593}"/>
                </a:ext>
              </a:extLst>
            </p:cNvPr>
            <p:cNvSpPr/>
            <p:nvPr/>
          </p:nvSpPr>
          <p:spPr>
            <a:xfrm>
              <a:off x="1763075" y="3895075"/>
              <a:ext cx="4085900" cy="1360450"/>
            </a:xfrm>
            <a:custGeom>
              <a:avLst/>
              <a:gdLst/>
              <a:ahLst/>
              <a:cxnLst/>
              <a:rect l="l" t="t" r="r" b="b"/>
              <a:pathLst>
                <a:path w="163436" h="54418" extrusionOk="0">
                  <a:moveTo>
                    <a:pt x="163436" y="17"/>
                  </a:moveTo>
                  <a:lnTo>
                    <a:pt x="163436" y="23"/>
                  </a:lnTo>
                  <a:lnTo>
                    <a:pt x="163436" y="23"/>
                  </a:lnTo>
                  <a:cubicBezTo>
                    <a:pt x="163436" y="21"/>
                    <a:pt x="163436" y="19"/>
                    <a:pt x="163436" y="17"/>
                  </a:cubicBezTo>
                  <a:close/>
                  <a:moveTo>
                    <a:pt x="17" y="0"/>
                  </a:moveTo>
                  <a:lnTo>
                    <a:pt x="0" y="7081"/>
                  </a:lnTo>
                  <a:cubicBezTo>
                    <a:pt x="0" y="7800"/>
                    <a:pt x="486" y="8520"/>
                    <a:pt x="1440" y="9089"/>
                  </a:cubicBezTo>
                  <a:lnTo>
                    <a:pt x="78521" y="53597"/>
                  </a:lnTo>
                  <a:cubicBezTo>
                    <a:pt x="78755" y="53714"/>
                    <a:pt x="78990" y="53831"/>
                    <a:pt x="79224" y="53932"/>
                  </a:cubicBezTo>
                  <a:lnTo>
                    <a:pt x="79274" y="53932"/>
                  </a:lnTo>
                  <a:cubicBezTo>
                    <a:pt x="79308" y="53949"/>
                    <a:pt x="79341" y="53965"/>
                    <a:pt x="79391" y="53982"/>
                  </a:cubicBezTo>
                  <a:cubicBezTo>
                    <a:pt x="79525" y="54032"/>
                    <a:pt x="79676" y="54083"/>
                    <a:pt x="79827" y="54133"/>
                  </a:cubicBezTo>
                  <a:cubicBezTo>
                    <a:pt x="79893" y="54149"/>
                    <a:pt x="79977" y="54166"/>
                    <a:pt x="80061" y="54183"/>
                  </a:cubicBezTo>
                  <a:cubicBezTo>
                    <a:pt x="80111" y="54200"/>
                    <a:pt x="80161" y="54216"/>
                    <a:pt x="80212" y="54216"/>
                  </a:cubicBezTo>
                  <a:cubicBezTo>
                    <a:pt x="80245" y="54233"/>
                    <a:pt x="80295" y="54250"/>
                    <a:pt x="80329" y="54250"/>
                  </a:cubicBezTo>
                  <a:cubicBezTo>
                    <a:pt x="80496" y="54283"/>
                    <a:pt x="80647" y="54317"/>
                    <a:pt x="80814" y="54334"/>
                  </a:cubicBezTo>
                  <a:cubicBezTo>
                    <a:pt x="80864" y="54350"/>
                    <a:pt x="80931" y="54350"/>
                    <a:pt x="80981" y="54350"/>
                  </a:cubicBezTo>
                  <a:cubicBezTo>
                    <a:pt x="81032" y="54350"/>
                    <a:pt x="81065" y="54367"/>
                    <a:pt x="81115" y="54367"/>
                  </a:cubicBezTo>
                  <a:cubicBezTo>
                    <a:pt x="81166" y="54367"/>
                    <a:pt x="81233" y="54384"/>
                    <a:pt x="81283" y="54384"/>
                  </a:cubicBezTo>
                  <a:cubicBezTo>
                    <a:pt x="81450" y="54401"/>
                    <a:pt x="81601" y="54401"/>
                    <a:pt x="81768" y="54417"/>
                  </a:cubicBezTo>
                  <a:lnTo>
                    <a:pt x="82270" y="54417"/>
                  </a:lnTo>
                  <a:cubicBezTo>
                    <a:pt x="82438" y="54401"/>
                    <a:pt x="82622" y="54384"/>
                    <a:pt x="82806" y="54367"/>
                  </a:cubicBezTo>
                  <a:lnTo>
                    <a:pt x="82856" y="54367"/>
                  </a:lnTo>
                  <a:cubicBezTo>
                    <a:pt x="82906" y="54367"/>
                    <a:pt x="82957" y="54350"/>
                    <a:pt x="83007" y="54350"/>
                  </a:cubicBezTo>
                  <a:cubicBezTo>
                    <a:pt x="83141" y="54334"/>
                    <a:pt x="83291" y="54317"/>
                    <a:pt x="83425" y="54283"/>
                  </a:cubicBezTo>
                  <a:cubicBezTo>
                    <a:pt x="83492" y="54283"/>
                    <a:pt x="83542" y="54250"/>
                    <a:pt x="83593" y="54250"/>
                  </a:cubicBezTo>
                  <a:cubicBezTo>
                    <a:pt x="83760" y="54216"/>
                    <a:pt x="83927" y="54166"/>
                    <a:pt x="84095" y="54116"/>
                  </a:cubicBezTo>
                  <a:cubicBezTo>
                    <a:pt x="84179" y="54099"/>
                    <a:pt x="84262" y="54083"/>
                    <a:pt x="84346" y="54049"/>
                  </a:cubicBezTo>
                  <a:cubicBezTo>
                    <a:pt x="84413" y="54032"/>
                    <a:pt x="84480" y="53999"/>
                    <a:pt x="84547" y="53982"/>
                  </a:cubicBezTo>
                  <a:cubicBezTo>
                    <a:pt x="84614" y="53965"/>
                    <a:pt x="84664" y="53932"/>
                    <a:pt x="84731" y="53915"/>
                  </a:cubicBezTo>
                  <a:cubicBezTo>
                    <a:pt x="84965" y="53815"/>
                    <a:pt x="85200" y="53714"/>
                    <a:pt x="85417" y="53580"/>
                  </a:cubicBezTo>
                  <a:lnTo>
                    <a:pt x="161996" y="9089"/>
                  </a:lnTo>
                  <a:cubicBezTo>
                    <a:pt x="162030" y="9073"/>
                    <a:pt x="162046" y="9056"/>
                    <a:pt x="162063" y="9039"/>
                  </a:cubicBezTo>
                  <a:cubicBezTo>
                    <a:pt x="162147" y="8989"/>
                    <a:pt x="162214" y="8922"/>
                    <a:pt x="162297" y="8872"/>
                  </a:cubicBezTo>
                  <a:cubicBezTo>
                    <a:pt x="162415" y="8788"/>
                    <a:pt x="162548" y="8704"/>
                    <a:pt x="162649" y="8621"/>
                  </a:cubicBezTo>
                  <a:cubicBezTo>
                    <a:pt x="162649" y="8604"/>
                    <a:pt x="162666" y="8604"/>
                    <a:pt x="162682" y="8587"/>
                  </a:cubicBezTo>
                  <a:cubicBezTo>
                    <a:pt x="162783" y="8487"/>
                    <a:pt x="162883" y="8370"/>
                    <a:pt x="162984" y="8269"/>
                  </a:cubicBezTo>
                  <a:cubicBezTo>
                    <a:pt x="163000" y="8236"/>
                    <a:pt x="163017" y="8219"/>
                    <a:pt x="163034" y="8185"/>
                  </a:cubicBezTo>
                  <a:cubicBezTo>
                    <a:pt x="163051" y="8169"/>
                    <a:pt x="163067" y="8135"/>
                    <a:pt x="163084" y="8102"/>
                  </a:cubicBezTo>
                  <a:cubicBezTo>
                    <a:pt x="163118" y="8068"/>
                    <a:pt x="163151" y="8018"/>
                    <a:pt x="163168" y="7968"/>
                  </a:cubicBezTo>
                  <a:cubicBezTo>
                    <a:pt x="163218" y="7884"/>
                    <a:pt x="163268" y="7784"/>
                    <a:pt x="163302" y="7700"/>
                  </a:cubicBezTo>
                  <a:cubicBezTo>
                    <a:pt x="163302" y="7683"/>
                    <a:pt x="163302" y="7667"/>
                    <a:pt x="163318" y="7650"/>
                  </a:cubicBezTo>
                  <a:cubicBezTo>
                    <a:pt x="163318" y="7633"/>
                    <a:pt x="163318" y="7616"/>
                    <a:pt x="163335" y="7600"/>
                  </a:cubicBezTo>
                  <a:cubicBezTo>
                    <a:pt x="163352" y="7549"/>
                    <a:pt x="163369" y="7482"/>
                    <a:pt x="163385" y="7415"/>
                  </a:cubicBezTo>
                  <a:cubicBezTo>
                    <a:pt x="163402" y="7332"/>
                    <a:pt x="163402" y="7231"/>
                    <a:pt x="163419" y="7148"/>
                  </a:cubicBezTo>
                  <a:lnTo>
                    <a:pt x="163419" y="7097"/>
                  </a:lnTo>
                  <a:lnTo>
                    <a:pt x="163436" y="23"/>
                  </a:lnTo>
                  <a:lnTo>
                    <a:pt x="163436" y="23"/>
                  </a:lnTo>
                  <a:cubicBezTo>
                    <a:pt x="163435" y="188"/>
                    <a:pt x="163402" y="354"/>
                    <a:pt x="163352" y="519"/>
                  </a:cubicBezTo>
                  <a:cubicBezTo>
                    <a:pt x="163352" y="536"/>
                    <a:pt x="163335" y="553"/>
                    <a:pt x="163335" y="586"/>
                  </a:cubicBezTo>
                  <a:cubicBezTo>
                    <a:pt x="163285" y="737"/>
                    <a:pt x="163201" y="887"/>
                    <a:pt x="163101" y="1038"/>
                  </a:cubicBezTo>
                  <a:cubicBezTo>
                    <a:pt x="163084" y="1055"/>
                    <a:pt x="163067" y="1088"/>
                    <a:pt x="163051" y="1105"/>
                  </a:cubicBezTo>
                  <a:cubicBezTo>
                    <a:pt x="162950" y="1256"/>
                    <a:pt x="162816" y="1406"/>
                    <a:pt x="162666" y="1540"/>
                  </a:cubicBezTo>
                  <a:cubicBezTo>
                    <a:pt x="162565" y="1624"/>
                    <a:pt x="162431" y="1708"/>
                    <a:pt x="162314" y="1791"/>
                  </a:cubicBezTo>
                  <a:cubicBezTo>
                    <a:pt x="162214" y="1858"/>
                    <a:pt x="162130" y="1942"/>
                    <a:pt x="162013" y="2009"/>
                  </a:cubicBezTo>
                  <a:lnTo>
                    <a:pt x="85434" y="46517"/>
                  </a:lnTo>
                  <a:cubicBezTo>
                    <a:pt x="85216" y="46634"/>
                    <a:pt x="84999" y="46734"/>
                    <a:pt x="84748" y="46835"/>
                  </a:cubicBezTo>
                  <a:cubicBezTo>
                    <a:pt x="84697" y="46851"/>
                    <a:pt x="84631" y="46885"/>
                    <a:pt x="84564" y="46902"/>
                  </a:cubicBezTo>
                  <a:cubicBezTo>
                    <a:pt x="84413" y="46952"/>
                    <a:pt x="84262" y="47002"/>
                    <a:pt x="84112" y="47036"/>
                  </a:cubicBezTo>
                  <a:cubicBezTo>
                    <a:pt x="83944" y="47086"/>
                    <a:pt x="83777" y="47136"/>
                    <a:pt x="83626" y="47170"/>
                  </a:cubicBezTo>
                  <a:cubicBezTo>
                    <a:pt x="83425" y="47203"/>
                    <a:pt x="83224" y="47236"/>
                    <a:pt x="83024" y="47270"/>
                  </a:cubicBezTo>
                  <a:cubicBezTo>
                    <a:pt x="82973" y="47270"/>
                    <a:pt x="82923" y="47287"/>
                    <a:pt x="82890" y="47287"/>
                  </a:cubicBezTo>
                  <a:cubicBezTo>
                    <a:pt x="82605" y="47320"/>
                    <a:pt x="82337" y="47337"/>
                    <a:pt x="82070" y="47337"/>
                  </a:cubicBezTo>
                  <a:lnTo>
                    <a:pt x="81936" y="47337"/>
                  </a:lnTo>
                  <a:cubicBezTo>
                    <a:pt x="81668" y="47337"/>
                    <a:pt x="81400" y="47320"/>
                    <a:pt x="81132" y="47287"/>
                  </a:cubicBezTo>
                  <a:lnTo>
                    <a:pt x="80998" y="47287"/>
                  </a:lnTo>
                  <a:cubicBezTo>
                    <a:pt x="80730" y="47253"/>
                    <a:pt x="80479" y="47203"/>
                    <a:pt x="80228" y="47153"/>
                  </a:cubicBezTo>
                  <a:cubicBezTo>
                    <a:pt x="80178" y="47136"/>
                    <a:pt x="80128" y="47119"/>
                    <a:pt x="80078" y="47119"/>
                  </a:cubicBezTo>
                  <a:cubicBezTo>
                    <a:pt x="79843" y="47052"/>
                    <a:pt x="79626" y="46985"/>
                    <a:pt x="79408" y="46902"/>
                  </a:cubicBezTo>
                  <a:cubicBezTo>
                    <a:pt x="79375" y="46885"/>
                    <a:pt x="79324" y="46885"/>
                    <a:pt x="79291" y="46868"/>
                  </a:cubicBezTo>
                  <a:cubicBezTo>
                    <a:pt x="79023" y="46768"/>
                    <a:pt x="78772" y="46651"/>
                    <a:pt x="78538" y="46517"/>
                  </a:cubicBezTo>
                  <a:lnTo>
                    <a:pt x="1457" y="2009"/>
                  </a:lnTo>
                  <a:cubicBezTo>
                    <a:pt x="503" y="1457"/>
                    <a:pt x="17" y="720"/>
                    <a:pt x="17" y="0"/>
                  </a:cubicBezTo>
                  <a:close/>
                </a:path>
              </a:pathLst>
            </a:custGeom>
            <a:solidFill>
              <a:srgbClr val="954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75;p29">
              <a:extLst>
                <a:ext uri="{FF2B5EF4-FFF2-40B4-BE49-F238E27FC236}">
                  <a16:creationId xmlns:a16="http://schemas.microsoft.com/office/drawing/2014/main" id="{01F53EB3-2CF0-48E9-B419-6018B464922D}"/>
                </a:ext>
              </a:extLst>
            </p:cNvPr>
            <p:cNvSpPr/>
            <p:nvPr/>
          </p:nvSpPr>
          <p:spPr>
            <a:xfrm>
              <a:off x="1751775" y="2712175"/>
              <a:ext cx="4109350" cy="2366225"/>
            </a:xfrm>
            <a:custGeom>
              <a:avLst/>
              <a:gdLst/>
              <a:ahLst/>
              <a:cxnLst/>
              <a:rect l="l" t="t" r="r" b="b"/>
              <a:pathLst>
                <a:path w="164374" h="94649" extrusionOk="0">
                  <a:moveTo>
                    <a:pt x="81919" y="1"/>
                  </a:moveTo>
                  <a:cubicBezTo>
                    <a:pt x="80672" y="1"/>
                    <a:pt x="79425" y="273"/>
                    <a:pt x="78471" y="817"/>
                  </a:cubicBezTo>
                  <a:lnTo>
                    <a:pt x="1892" y="45324"/>
                  </a:lnTo>
                  <a:cubicBezTo>
                    <a:pt x="0" y="46429"/>
                    <a:pt x="0" y="48220"/>
                    <a:pt x="1909" y="49325"/>
                  </a:cubicBezTo>
                  <a:lnTo>
                    <a:pt x="79006" y="93833"/>
                  </a:lnTo>
                  <a:cubicBezTo>
                    <a:pt x="79961" y="94377"/>
                    <a:pt x="81208" y="94649"/>
                    <a:pt x="82452" y="94649"/>
                  </a:cubicBezTo>
                  <a:cubicBezTo>
                    <a:pt x="83697" y="94649"/>
                    <a:pt x="84940" y="94377"/>
                    <a:pt x="85886" y="93833"/>
                  </a:cubicBezTo>
                  <a:lnTo>
                    <a:pt x="162482" y="49325"/>
                  </a:lnTo>
                  <a:cubicBezTo>
                    <a:pt x="164373" y="48220"/>
                    <a:pt x="164356" y="46429"/>
                    <a:pt x="162448" y="45324"/>
                  </a:cubicBezTo>
                  <a:lnTo>
                    <a:pt x="85367" y="817"/>
                  </a:lnTo>
                  <a:cubicBezTo>
                    <a:pt x="84413" y="273"/>
                    <a:pt x="83166" y="1"/>
                    <a:pt x="819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76;p29">
              <a:extLst>
                <a:ext uri="{FF2B5EF4-FFF2-40B4-BE49-F238E27FC236}">
                  <a16:creationId xmlns:a16="http://schemas.microsoft.com/office/drawing/2014/main" id="{D87AF2E6-2D8F-4128-8F68-C55A056C1D1A}"/>
                </a:ext>
              </a:extLst>
            </p:cNvPr>
            <p:cNvSpPr/>
            <p:nvPr/>
          </p:nvSpPr>
          <p:spPr>
            <a:xfrm>
              <a:off x="1763075" y="3895075"/>
              <a:ext cx="4085900" cy="1360450"/>
            </a:xfrm>
            <a:custGeom>
              <a:avLst/>
              <a:gdLst/>
              <a:ahLst/>
              <a:cxnLst/>
              <a:rect l="l" t="t" r="r" b="b"/>
              <a:pathLst>
                <a:path w="163436" h="54418" extrusionOk="0">
                  <a:moveTo>
                    <a:pt x="163436" y="17"/>
                  </a:moveTo>
                  <a:lnTo>
                    <a:pt x="163436" y="23"/>
                  </a:lnTo>
                  <a:lnTo>
                    <a:pt x="163436" y="23"/>
                  </a:lnTo>
                  <a:cubicBezTo>
                    <a:pt x="163436" y="21"/>
                    <a:pt x="163436" y="19"/>
                    <a:pt x="163436" y="17"/>
                  </a:cubicBezTo>
                  <a:close/>
                  <a:moveTo>
                    <a:pt x="17" y="0"/>
                  </a:moveTo>
                  <a:lnTo>
                    <a:pt x="0" y="7081"/>
                  </a:lnTo>
                  <a:cubicBezTo>
                    <a:pt x="0" y="7800"/>
                    <a:pt x="486" y="8520"/>
                    <a:pt x="1440" y="9089"/>
                  </a:cubicBezTo>
                  <a:lnTo>
                    <a:pt x="78521" y="53597"/>
                  </a:lnTo>
                  <a:cubicBezTo>
                    <a:pt x="78755" y="53714"/>
                    <a:pt x="78990" y="53831"/>
                    <a:pt x="79224" y="53932"/>
                  </a:cubicBezTo>
                  <a:lnTo>
                    <a:pt x="79274" y="53932"/>
                  </a:lnTo>
                  <a:cubicBezTo>
                    <a:pt x="79308" y="53949"/>
                    <a:pt x="79341" y="53965"/>
                    <a:pt x="79391" y="53982"/>
                  </a:cubicBezTo>
                  <a:cubicBezTo>
                    <a:pt x="79525" y="54032"/>
                    <a:pt x="79676" y="54083"/>
                    <a:pt x="79827" y="54133"/>
                  </a:cubicBezTo>
                  <a:cubicBezTo>
                    <a:pt x="79893" y="54149"/>
                    <a:pt x="79977" y="54166"/>
                    <a:pt x="80061" y="54183"/>
                  </a:cubicBezTo>
                  <a:cubicBezTo>
                    <a:pt x="80111" y="54200"/>
                    <a:pt x="80161" y="54216"/>
                    <a:pt x="80212" y="54216"/>
                  </a:cubicBezTo>
                  <a:cubicBezTo>
                    <a:pt x="80245" y="54233"/>
                    <a:pt x="80295" y="54250"/>
                    <a:pt x="80329" y="54250"/>
                  </a:cubicBezTo>
                  <a:cubicBezTo>
                    <a:pt x="80496" y="54283"/>
                    <a:pt x="80647" y="54317"/>
                    <a:pt x="80814" y="54334"/>
                  </a:cubicBezTo>
                  <a:cubicBezTo>
                    <a:pt x="80864" y="54350"/>
                    <a:pt x="80931" y="54350"/>
                    <a:pt x="80981" y="54350"/>
                  </a:cubicBezTo>
                  <a:cubicBezTo>
                    <a:pt x="81032" y="54350"/>
                    <a:pt x="81065" y="54367"/>
                    <a:pt x="81115" y="54367"/>
                  </a:cubicBezTo>
                  <a:cubicBezTo>
                    <a:pt x="81166" y="54367"/>
                    <a:pt x="81233" y="54384"/>
                    <a:pt x="81283" y="54384"/>
                  </a:cubicBezTo>
                  <a:cubicBezTo>
                    <a:pt x="81450" y="54401"/>
                    <a:pt x="81601" y="54401"/>
                    <a:pt x="81768" y="54417"/>
                  </a:cubicBezTo>
                  <a:lnTo>
                    <a:pt x="82270" y="54417"/>
                  </a:lnTo>
                  <a:cubicBezTo>
                    <a:pt x="82438" y="54401"/>
                    <a:pt x="82622" y="54384"/>
                    <a:pt x="82806" y="54367"/>
                  </a:cubicBezTo>
                  <a:lnTo>
                    <a:pt x="82856" y="54367"/>
                  </a:lnTo>
                  <a:cubicBezTo>
                    <a:pt x="82906" y="54367"/>
                    <a:pt x="82957" y="54350"/>
                    <a:pt x="83007" y="54350"/>
                  </a:cubicBezTo>
                  <a:cubicBezTo>
                    <a:pt x="83141" y="54334"/>
                    <a:pt x="83291" y="54317"/>
                    <a:pt x="83425" y="54283"/>
                  </a:cubicBezTo>
                  <a:cubicBezTo>
                    <a:pt x="83492" y="54283"/>
                    <a:pt x="83542" y="54250"/>
                    <a:pt x="83593" y="54250"/>
                  </a:cubicBezTo>
                  <a:cubicBezTo>
                    <a:pt x="83760" y="54216"/>
                    <a:pt x="83927" y="54166"/>
                    <a:pt x="84095" y="54116"/>
                  </a:cubicBezTo>
                  <a:cubicBezTo>
                    <a:pt x="84179" y="54099"/>
                    <a:pt x="84262" y="54083"/>
                    <a:pt x="84346" y="54049"/>
                  </a:cubicBezTo>
                  <a:cubicBezTo>
                    <a:pt x="84413" y="54032"/>
                    <a:pt x="84480" y="53999"/>
                    <a:pt x="84547" y="53982"/>
                  </a:cubicBezTo>
                  <a:cubicBezTo>
                    <a:pt x="84614" y="53965"/>
                    <a:pt x="84664" y="53932"/>
                    <a:pt x="84731" y="53915"/>
                  </a:cubicBezTo>
                  <a:cubicBezTo>
                    <a:pt x="84965" y="53815"/>
                    <a:pt x="85200" y="53714"/>
                    <a:pt x="85417" y="53580"/>
                  </a:cubicBezTo>
                  <a:lnTo>
                    <a:pt x="161996" y="9089"/>
                  </a:lnTo>
                  <a:cubicBezTo>
                    <a:pt x="162030" y="9073"/>
                    <a:pt x="162046" y="9056"/>
                    <a:pt x="162063" y="9039"/>
                  </a:cubicBezTo>
                  <a:cubicBezTo>
                    <a:pt x="162147" y="8989"/>
                    <a:pt x="162214" y="8922"/>
                    <a:pt x="162297" y="8872"/>
                  </a:cubicBezTo>
                  <a:cubicBezTo>
                    <a:pt x="162415" y="8788"/>
                    <a:pt x="162548" y="8704"/>
                    <a:pt x="162649" y="8621"/>
                  </a:cubicBezTo>
                  <a:cubicBezTo>
                    <a:pt x="162649" y="8604"/>
                    <a:pt x="162666" y="8604"/>
                    <a:pt x="162682" y="8587"/>
                  </a:cubicBezTo>
                  <a:cubicBezTo>
                    <a:pt x="162783" y="8487"/>
                    <a:pt x="162883" y="8370"/>
                    <a:pt x="162984" y="8269"/>
                  </a:cubicBezTo>
                  <a:cubicBezTo>
                    <a:pt x="163000" y="8236"/>
                    <a:pt x="163017" y="8219"/>
                    <a:pt x="163034" y="8185"/>
                  </a:cubicBezTo>
                  <a:cubicBezTo>
                    <a:pt x="163051" y="8169"/>
                    <a:pt x="163067" y="8135"/>
                    <a:pt x="163084" y="8102"/>
                  </a:cubicBezTo>
                  <a:cubicBezTo>
                    <a:pt x="163118" y="8068"/>
                    <a:pt x="163151" y="8018"/>
                    <a:pt x="163168" y="7968"/>
                  </a:cubicBezTo>
                  <a:cubicBezTo>
                    <a:pt x="163218" y="7884"/>
                    <a:pt x="163268" y="7784"/>
                    <a:pt x="163302" y="7700"/>
                  </a:cubicBezTo>
                  <a:cubicBezTo>
                    <a:pt x="163302" y="7683"/>
                    <a:pt x="163302" y="7667"/>
                    <a:pt x="163318" y="7650"/>
                  </a:cubicBezTo>
                  <a:cubicBezTo>
                    <a:pt x="163318" y="7633"/>
                    <a:pt x="163318" y="7616"/>
                    <a:pt x="163335" y="7600"/>
                  </a:cubicBezTo>
                  <a:cubicBezTo>
                    <a:pt x="163352" y="7549"/>
                    <a:pt x="163369" y="7482"/>
                    <a:pt x="163385" y="7415"/>
                  </a:cubicBezTo>
                  <a:cubicBezTo>
                    <a:pt x="163402" y="7332"/>
                    <a:pt x="163402" y="7231"/>
                    <a:pt x="163419" y="7148"/>
                  </a:cubicBezTo>
                  <a:lnTo>
                    <a:pt x="163419" y="7097"/>
                  </a:lnTo>
                  <a:lnTo>
                    <a:pt x="163436" y="23"/>
                  </a:lnTo>
                  <a:lnTo>
                    <a:pt x="163436" y="23"/>
                  </a:lnTo>
                  <a:cubicBezTo>
                    <a:pt x="163435" y="188"/>
                    <a:pt x="163402" y="354"/>
                    <a:pt x="163352" y="519"/>
                  </a:cubicBezTo>
                  <a:cubicBezTo>
                    <a:pt x="163352" y="536"/>
                    <a:pt x="163335" y="553"/>
                    <a:pt x="163335" y="586"/>
                  </a:cubicBezTo>
                  <a:cubicBezTo>
                    <a:pt x="163285" y="737"/>
                    <a:pt x="163201" y="887"/>
                    <a:pt x="163101" y="1038"/>
                  </a:cubicBezTo>
                  <a:cubicBezTo>
                    <a:pt x="163084" y="1055"/>
                    <a:pt x="163067" y="1088"/>
                    <a:pt x="163051" y="1105"/>
                  </a:cubicBezTo>
                  <a:cubicBezTo>
                    <a:pt x="162950" y="1256"/>
                    <a:pt x="162816" y="1406"/>
                    <a:pt x="162666" y="1540"/>
                  </a:cubicBezTo>
                  <a:cubicBezTo>
                    <a:pt x="162565" y="1624"/>
                    <a:pt x="162431" y="1708"/>
                    <a:pt x="162314" y="1791"/>
                  </a:cubicBezTo>
                  <a:cubicBezTo>
                    <a:pt x="162214" y="1858"/>
                    <a:pt x="162130" y="1942"/>
                    <a:pt x="162013" y="2009"/>
                  </a:cubicBezTo>
                  <a:lnTo>
                    <a:pt x="85434" y="46517"/>
                  </a:lnTo>
                  <a:cubicBezTo>
                    <a:pt x="85216" y="46634"/>
                    <a:pt x="84999" y="46734"/>
                    <a:pt x="84748" y="46835"/>
                  </a:cubicBezTo>
                  <a:cubicBezTo>
                    <a:pt x="84697" y="46851"/>
                    <a:pt x="84631" y="46885"/>
                    <a:pt x="84564" y="46902"/>
                  </a:cubicBezTo>
                  <a:cubicBezTo>
                    <a:pt x="84413" y="46952"/>
                    <a:pt x="84262" y="47002"/>
                    <a:pt x="84112" y="47036"/>
                  </a:cubicBezTo>
                  <a:cubicBezTo>
                    <a:pt x="83944" y="47086"/>
                    <a:pt x="83777" y="47136"/>
                    <a:pt x="83626" y="47170"/>
                  </a:cubicBezTo>
                  <a:cubicBezTo>
                    <a:pt x="83425" y="47203"/>
                    <a:pt x="83224" y="47236"/>
                    <a:pt x="83024" y="47270"/>
                  </a:cubicBezTo>
                  <a:cubicBezTo>
                    <a:pt x="82973" y="47270"/>
                    <a:pt x="82923" y="47287"/>
                    <a:pt x="82890" y="47287"/>
                  </a:cubicBezTo>
                  <a:cubicBezTo>
                    <a:pt x="82605" y="47320"/>
                    <a:pt x="82337" y="47337"/>
                    <a:pt x="82070" y="47337"/>
                  </a:cubicBezTo>
                  <a:lnTo>
                    <a:pt x="81936" y="47337"/>
                  </a:lnTo>
                  <a:cubicBezTo>
                    <a:pt x="81668" y="47337"/>
                    <a:pt x="81400" y="47320"/>
                    <a:pt x="81132" y="47287"/>
                  </a:cubicBezTo>
                  <a:lnTo>
                    <a:pt x="80998" y="47287"/>
                  </a:lnTo>
                  <a:cubicBezTo>
                    <a:pt x="80730" y="47253"/>
                    <a:pt x="80479" y="47203"/>
                    <a:pt x="80228" y="47153"/>
                  </a:cubicBezTo>
                  <a:cubicBezTo>
                    <a:pt x="80178" y="47136"/>
                    <a:pt x="80128" y="47119"/>
                    <a:pt x="80078" y="47119"/>
                  </a:cubicBezTo>
                  <a:cubicBezTo>
                    <a:pt x="79843" y="47052"/>
                    <a:pt x="79626" y="46985"/>
                    <a:pt x="79408" y="46902"/>
                  </a:cubicBezTo>
                  <a:cubicBezTo>
                    <a:pt x="79375" y="46885"/>
                    <a:pt x="79324" y="46885"/>
                    <a:pt x="79291" y="46868"/>
                  </a:cubicBezTo>
                  <a:cubicBezTo>
                    <a:pt x="79023" y="46768"/>
                    <a:pt x="78772" y="46651"/>
                    <a:pt x="78538" y="46517"/>
                  </a:cubicBezTo>
                  <a:lnTo>
                    <a:pt x="1457" y="2009"/>
                  </a:lnTo>
                  <a:cubicBezTo>
                    <a:pt x="503" y="1457"/>
                    <a:pt x="17" y="720"/>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77;p29">
              <a:extLst>
                <a:ext uri="{FF2B5EF4-FFF2-40B4-BE49-F238E27FC236}">
                  <a16:creationId xmlns:a16="http://schemas.microsoft.com/office/drawing/2014/main" id="{F1246445-4B36-41DD-856D-7242E6A3EDE7}"/>
                </a:ext>
              </a:extLst>
            </p:cNvPr>
            <p:cNvSpPr/>
            <p:nvPr/>
          </p:nvSpPr>
          <p:spPr>
            <a:xfrm>
              <a:off x="2174850" y="2949750"/>
              <a:ext cx="3263200" cy="1890225"/>
            </a:xfrm>
            <a:custGeom>
              <a:avLst/>
              <a:gdLst/>
              <a:ahLst/>
              <a:cxnLst/>
              <a:rect l="l" t="t" r="r" b="b"/>
              <a:pathLst>
                <a:path w="130528" h="75609" extrusionOk="0">
                  <a:moveTo>
                    <a:pt x="65046" y="1"/>
                  </a:moveTo>
                  <a:lnTo>
                    <a:pt x="63473" y="921"/>
                  </a:lnTo>
                  <a:lnTo>
                    <a:pt x="60728" y="2512"/>
                  </a:lnTo>
                  <a:lnTo>
                    <a:pt x="57564" y="4353"/>
                  </a:lnTo>
                  <a:lnTo>
                    <a:pt x="54802" y="5960"/>
                  </a:lnTo>
                  <a:lnTo>
                    <a:pt x="51639" y="7801"/>
                  </a:lnTo>
                  <a:lnTo>
                    <a:pt x="48893" y="9391"/>
                  </a:lnTo>
                  <a:lnTo>
                    <a:pt x="45730" y="11232"/>
                  </a:lnTo>
                  <a:lnTo>
                    <a:pt x="42985" y="12839"/>
                  </a:lnTo>
                  <a:lnTo>
                    <a:pt x="39821" y="14664"/>
                  </a:lnTo>
                  <a:lnTo>
                    <a:pt x="37059" y="16271"/>
                  </a:lnTo>
                  <a:lnTo>
                    <a:pt x="33896" y="18112"/>
                  </a:lnTo>
                  <a:lnTo>
                    <a:pt x="31151" y="19702"/>
                  </a:lnTo>
                  <a:lnTo>
                    <a:pt x="27987" y="21543"/>
                  </a:lnTo>
                  <a:lnTo>
                    <a:pt x="25225" y="23150"/>
                  </a:lnTo>
                  <a:lnTo>
                    <a:pt x="22078" y="24975"/>
                  </a:lnTo>
                  <a:lnTo>
                    <a:pt x="19316" y="26582"/>
                  </a:lnTo>
                  <a:lnTo>
                    <a:pt x="16153" y="28423"/>
                  </a:lnTo>
                  <a:lnTo>
                    <a:pt x="13391" y="30030"/>
                  </a:lnTo>
                  <a:lnTo>
                    <a:pt x="10227" y="31854"/>
                  </a:lnTo>
                  <a:lnTo>
                    <a:pt x="7482" y="33461"/>
                  </a:lnTo>
                  <a:lnTo>
                    <a:pt x="4319" y="35302"/>
                  </a:lnTo>
                  <a:lnTo>
                    <a:pt x="1574" y="36893"/>
                  </a:lnTo>
                  <a:lnTo>
                    <a:pt x="0" y="37813"/>
                  </a:lnTo>
                  <a:lnTo>
                    <a:pt x="1574" y="38717"/>
                  </a:lnTo>
                  <a:lnTo>
                    <a:pt x="4352" y="40324"/>
                  </a:lnTo>
                  <a:lnTo>
                    <a:pt x="7532" y="42165"/>
                  </a:lnTo>
                  <a:lnTo>
                    <a:pt x="10294" y="43755"/>
                  </a:lnTo>
                  <a:lnTo>
                    <a:pt x="13491" y="45597"/>
                  </a:lnTo>
                  <a:lnTo>
                    <a:pt x="16253" y="47204"/>
                  </a:lnTo>
                  <a:lnTo>
                    <a:pt x="19434" y="49028"/>
                  </a:lnTo>
                  <a:lnTo>
                    <a:pt x="22212" y="50635"/>
                  </a:lnTo>
                  <a:lnTo>
                    <a:pt x="25392" y="52476"/>
                  </a:lnTo>
                  <a:lnTo>
                    <a:pt x="28171" y="54066"/>
                  </a:lnTo>
                  <a:lnTo>
                    <a:pt x="31351" y="55908"/>
                  </a:lnTo>
                  <a:lnTo>
                    <a:pt x="34113" y="57515"/>
                  </a:lnTo>
                  <a:lnTo>
                    <a:pt x="37310" y="59356"/>
                  </a:lnTo>
                  <a:lnTo>
                    <a:pt x="40072" y="60946"/>
                  </a:lnTo>
                  <a:lnTo>
                    <a:pt x="43253" y="62787"/>
                  </a:lnTo>
                  <a:lnTo>
                    <a:pt x="46031" y="64394"/>
                  </a:lnTo>
                  <a:lnTo>
                    <a:pt x="49211" y="66219"/>
                  </a:lnTo>
                  <a:lnTo>
                    <a:pt x="51990" y="67825"/>
                  </a:lnTo>
                  <a:lnTo>
                    <a:pt x="55170" y="69667"/>
                  </a:lnTo>
                  <a:lnTo>
                    <a:pt x="57932" y="71257"/>
                  </a:lnTo>
                  <a:lnTo>
                    <a:pt x="61113" y="73098"/>
                  </a:lnTo>
                  <a:lnTo>
                    <a:pt x="63891" y="74705"/>
                  </a:lnTo>
                  <a:lnTo>
                    <a:pt x="65465" y="75609"/>
                  </a:lnTo>
                  <a:lnTo>
                    <a:pt x="130527" y="37813"/>
                  </a:lnTo>
                  <a:lnTo>
                    <a:pt x="650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78;p29">
              <a:extLst>
                <a:ext uri="{FF2B5EF4-FFF2-40B4-BE49-F238E27FC236}">
                  <a16:creationId xmlns:a16="http://schemas.microsoft.com/office/drawing/2014/main" id="{254FCDBF-229E-4033-890D-F9A5B7875A93}"/>
                </a:ext>
              </a:extLst>
            </p:cNvPr>
            <p:cNvSpPr/>
            <p:nvPr/>
          </p:nvSpPr>
          <p:spPr>
            <a:xfrm>
              <a:off x="5329650" y="3917675"/>
              <a:ext cx="215950" cy="124725"/>
            </a:xfrm>
            <a:custGeom>
              <a:avLst/>
              <a:gdLst/>
              <a:ahLst/>
              <a:cxnLst/>
              <a:rect l="l" t="t" r="r" b="b"/>
              <a:pathLst>
                <a:path w="8638" h="4989" extrusionOk="0">
                  <a:moveTo>
                    <a:pt x="2762" y="0"/>
                  </a:moveTo>
                  <a:lnTo>
                    <a:pt x="0" y="1607"/>
                  </a:lnTo>
                  <a:lnTo>
                    <a:pt x="5875" y="4988"/>
                  </a:lnTo>
                  <a:lnTo>
                    <a:pt x="8637"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9;p29">
              <a:extLst>
                <a:ext uri="{FF2B5EF4-FFF2-40B4-BE49-F238E27FC236}">
                  <a16:creationId xmlns:a16="http://schemas.microsoft.com/office/drawing/2014/main" id="{8FFA7186-55E6-4F31-ABD4-DED4B32B1B5D}"/>
                </a:ext>
              </a:extLst>
            </p:cNvPr>
            <p:cNvSpPr/>
            <p:nvPr/>
          </p:nvSpPr>
          <p:spPr>
            <a:xfrm>
              <a:off x="5181925" y="4003875"/>
              <a:ext cx="215525" cy="124725"/>
            </a:xfrm>
            <a:custGeom>
              <a:avLst/>
              <a:gdLst/>
              <a:ahLst/>
              <a:cxnLst/>
              <a:rect l="l" t="t" r="r" b="b"/>
              <a:pathLst>
                <a:path w="8621" h="4989" extrusionOk="0">
                  <a:moveTo>
                    <a:pt x="2745" y="0"/>
                  </a:moveTo>
                  <a:lnTo>
                    <a:pt x="0" y="1590"/>
                  </a:lnTo>
                  <a:lnTo>
                    <a:pt x="5876" y="4988"/>
                  </a:lnTo>
                  <a:lnTo>
                    <a:pt x="8621" y="3381"/>
                  </a:lnTo>
                  <a:lnTo>
                    <a:pt x="274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0;p29">
              <a:extLst>
                <a:ext uri="{FF2B5EF4-FFF2-40B4-BE49-F238E27FC236}">
                  <a16:creationId xmlns:a16="http://schemas.microsoft.com/office/drawing/2014/main" id="{4F8915CA-2116-412D-974F-18FFCABA34AE}"/>
                </a:ext>
              </a:extLst>
            </p:cNvPr>
            <p:cNvSpPr/>
            <p:nvPr/>
          </p:nvSpPr>
          <p:spPr>
            <a:xfrm>
              <a:off x="3840325" y="2887825"/>
              <a:ext cx="215125" cy="124725"/>
            </a:xfrm>
            <a:custGeom>
              <a:avLst/>
              <a:gdLst/>
              <a:ahLst/>
              <a:cxnLst/>
              <a:rect l="l" t="t" r="r" b="b"/>
              <a:pathLst>
                <a:path w="8605" h="4989" extrusionOk="0">
                  <a:moveTo>
                    <a:pt x="5842" y="1"/>
                  </a:moveTo>
                  <a:lnTo>
                    <a:pt x="1" y="3398"/>
                  </a:lnTo>
                  <a:lnTo>
                    <a:pt x="2779" y="4989"/>
                  </a:lnTo>
                  <a:lnTo>
                    <a:pt x="8604" y="1607"/>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1;p29">
              <a:extLst>
                <a:ext uri="{FF2B5EF4-FFF2-40B4-BE49-F238E27FC236}">
                  <a16:creationId xmlns:a16="http://schemas.microsoft.com/office/drawing/2014/main" id="{985F9C4F-218E-4D4B-B6F8-BF8A4B2A3AEA}"/>
                </a:ext>
              </a:extLst>
            </p:cNvPr>
            <p:cNvSpPr/>
            <p:nvPr/>
          </p:nvSpPr>
          <p:spPr>
            <a:xfrm>
              <a:off x="3546150" y="2887825"/>
              <a:ext cx="215525" cy="124725"/>
            </a:xfrm>
            <a:custGeom>
              <a:avLst/>
              <a:gdLst/>
              <a:ahLst/>
              <a:cxnLst/>
              <a:rect l="l" t="t" r="r" b="b"/>
              <a:pathLst>
                <a:path w="8621" h="4989" extrusionOk="0">
                  <a:moveTo>
                    <a:pt x="2745" y="1"/>
                  </a:moveTo>
                  <a:lnTo>
                    <a:pt x="0" y="1607"/>
                  </a:lnTo>
                  <a:lnTo>
                    <a:pt x="5876" y="4989"/>
                  </a:lnTo>
                  <a:lnTo>
                    <a:pt x="8621" y="3398"/>
                  </a:lnTo>
                  <a:lnTo>
                    <a:pt x="274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82;p29">
              <a:extLst>
                <a:ext uri="{FF2B5EF4-FFF2-40B4-BE49-F238E27FC236}">
                  <a16:creationId xmlns:a16="http://schemas.microsoft.com/office/drawing/2014/main" id="{9AD1A01A-BCD3-428A-BC67-9AE8ED5D981B}"/>
                </a:ext>
              </a:extLst>
            </p:cNvPr>
            <p:cNvSpPr/>
            <p:nvPr/>
          </p:nvSpPr>
          <p:spPr>
            <a:xfrm>
              <a:off x="3989300" y="2974025"/>
              <a:ext cx="215125" cy="124725"/>
            </a:xfrm>
            <a:custGeom>
              <a:avLst/>
              <a:gdLst/>
              <a:ahLst/>
              <a:cxnLst/>
              <a:rect l="l" t="t" r="r" b="b"/>
              <a:pathLst>
                <a:path w="8605" h="4989" extrusionOk="0">
                  <a:moveTo>
                    <a:pt x="5825" y="1"/>
                  </a:moveTo>
                  <a:lnTo>
                    <a:pt x="0" y="3382"/>
                  </a:lnTo>
                  <a:lnTo>
                    <a:pt x="2779" y="4989"/>
                  </a:lnTo>
                  <a:lnTo>
                    <a:pt x="8604" y="1591"/>
                  </a:lnTo>
                  <a:lnTo>
                    <a:pt x="582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83;p29">
              <a:extLst>
                <a:ext uri="{FF2B5EF4-FFF2-40B4-BE49-F238E27FC236}">
                  <a16:creationId xmlns:a16="http://schemas.microsoft.com/office/drawing/2014/main" id="{82841520-2C8C-4835-9F84-083D03BE8E3B}"/>
                </a:ext>
              </a:extLst>
            </p:cNvPr>
            <p:cNvSpPr/>
            <p:nvPr/>
          </p:nvSpPr>
          <p:spPr>
            <a:xfrm>
              <a:off x="3398425" y="2974025"/>
              <a:ext cx="215525" cy="124725"/>
            </a:xfrm>
            <a:custGeom>
              <a:avLst/>
              <a:gdLst/>
              <a:ahLst/>
              <a:cxnLst/>
              <a:rect l="l" t="t" r="r" b="b"/>
              <a:pathLst>
                <a:path w="8621" h="4989" extrusionOk="0">
                  <a:moveTo>
                    <a:pt x="2746" y="1"/>
                  </a:moveTo>
                  <a:lnTo>
                    <a:pt x="1" y="1591"/>
                  </a:lnTo>
                  <a:lnTo>
                    <a:pt x="5859" y="4989"/>
                  </a:lnTo>
                  <a:lnTo>
                    <a:pt x="8621" y="3382"/>
                  </a:lnTo>
                  <a:lnTo>
                    <a:pt x="2746"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84;p29">
              <a:extLst>
                <a:ext uri="{FF2B5EF4-FFF2-40B4-BE49-F238E27FC236}">
                  <a16:creationId xmlns:a16="http://schemas.microsoft.com/office/drawing/2014/main" id="{D92A012A-BDE2-4EA1-9D9D-1974616C8F37}"/>
                </a:ext>
              </a:extLst>
            </p:cNvPr>
            <p:cNvSpPr/>
            <p:nvPr/>
          </p:nvSpPr>
          <p:spPr>
            <a:xfrm>
              <a:off x="4138275" y="3059825"/>
              <a:ext cx="215125" cy="124725"/>
            </a:xfrm>
            <a:custGeom>
              <a:avLst/>
              <a:gdLst/>
              <a:ahLst/>
              <a:cxnLst/>
              <a:rect l="l" t="t" r="r" b="b"/>
              <a:pathLst>
                <a:path w="8605" h="4989" extrusionOk="0">
                  <a:moveTo>
                    <a:pt x="5825" y="0"/>
                  </a:moveTo>
                  <a:lnTo>
                    <a:pt x="0" y="3398"/>
                  </a:lnTo>
                  <a:lnTo>
                    <a:pt x="2762" y="4988"/>
                  </a:lnTo>
                  <a:lnTo>
                    <a:pt x="8604" y="1607"/>
                  </a:lnTo>
                  <a:lnTo>
                    <a:pt x="582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85;p29">
              <a:extLst>
                <a:ext uri="{FF2B5EF4-FFF2-40B4-BE49-F238E27FC236}">
                  <a16:creationId xmlns:a16="http://schemas.microsoft.com/office/drawing/2014/main" id="{58552F4C-BF45-4659-A7F0-514DCAE064A5}"/>
                </a:ext>
              </a:extLst>
            </p:cNvPr>
            <p:cNvSpPr/>
            <p:nvPr/>
          </p:nvSpPr>
          <p:spPr>
            <a:xfrm>
              <a:off x="3250300" y="3059825"/>
              <a:ext cx="215525" cy="124725"/>
            </a:xfrm>
            <a:custGeom>
              <a:avLst/>
              <a:gdLst/>
              <a:ahLst/>
              <a:cxnLst/>
              <a:rect l="l" t="t" r="r" b="b"/>
              <a:pathLst>
                <a:path w="8621" h="4989" extrusionOk="0">
                  <a:moveTo>
                    <a:pt x="2762" y="0"/>
                  </a:moveTo>
                  <a:lnTo>
                    <a:pt x="0" y="1607"/>
                  </a:lnTo>
                  <a:lnTo>
                    <a:pt x="5875" y="4988"/>
                  </a:lnTo>
                  <a:lnTo>
                    <a:pt x="8621"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86;p29">
              <a:extLst>
                <a:ext uri="{FF2B5EF4-FFF2-40B4-BE49-F238E27FC236}">
                  <a16:creationId xmlns:a16="http://schemas.microsoft.com/office/drawing/2014/main" id="{040F2009-9A71-4AE9-949A-A5A6CB9D96D8}"/>
                </a:ext>
              </a:extLst>
            </p:cNvPr>
            <p:cNvSpPr/>
            <p:nvPr/>
          </p:nvSpPr>
          <p:spPr>
            <a:xfrm>
              <a:off x="3102575" y="3145600"/>
              <a:ext cx="215525" cy="125150"/>
            </a:xfrm>
            <a:custGeom>
              <a:avLst/>
              <a:gdLst/>
              <a:ahLst/>
              <a:cxnLst/>
              <a:rect l="l" t="t" r="r" b="b"/>
              <a:pathLst>
                <a:path w="8621" h="5006" extrusionOk="0">
                  <a:moveTo>
                    <a:pt x="2746" y="1"/>
                  </a:moveTo>
                  <a:lnTo>
                    <a:pt x="0" y="1607"/>
                  </a:lnTo>
                  <a:lnTo>
                    <a:pt x="5876" y="5005"/>
                  </a:lnTo>
                  <a:lnTo>
                    <a:pt x="8621" y="3398"/>
                  </a:lnTo>
                  <a:lnTo>
                    <a:pt x="2746"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7;p29">
              <a:extLst>
                <a:ext uri="{FF2B5EF4-FFF2-40B4-BE49-F238E27FC236}">
                  <a16:creationId xmlns:a16="http://schemas.microsoft.com/office/drawing/2014/main" id="{79569EC3-B3DC-4E4E-A057-2E08D5664D49}"/>
                </a:ext>
              </a:extLst>
            </p:cNvPr>
            <p:cNvSpPr/>
            <p:nvPr/>
          </p:nvSpPr>
          <p:spPr>
            <a:xfrm>
              <a:off x="2954450" y="3231800"/>
              <a:ext cx="215950" cy="124725"/>
            </a:xfrm>
            <a:custGeom>
              <a:avLst/>
              <a:gdLst/>
              <a:ahLst/>
              <a:cxnLst/>
              <a:rect l="l" t="t" r="r" b="b"/>
              <a:pathLst>
                <a:path w="8638" h="4989" extrusionOk="0">
                  <a:moveTo>
                    <a:pt x="2762" y="1"/>
                  </a:moveTo>
                  <a:lnTo>
                    <a:pt x="0" y="1591"/>
                  </a:lnTo>
                  <a:lnTo>
                    <a:pt x="5875" y="4989"/>
                  </a:lnTo>
                  <a:lnTo>
                    <a:pt x="8637" y="3382"/>
                  </a:lnTo>
                  <a:lnTo>
                    <a:pt x="276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8;p29">
              <a:extLst>
                <a:ext uri="{FF2B5EF4-FFF2-40B4-BE49-F238E27FC236}">
                  <a16:creationId xmlns:a16="http://schemas.microsoft.com/office/drawing/2014/main" id="{DFDFC63A-DCA4-4E44-A2AB-5651CEDABAFE}"/>
                </a:ext>
              </a:extLst>
            </p:cNvPr>
            <p:cNvSpPr/>
            <p:nvPr/>
          </p:nvSpPr>
          <p:spPr>
            <a:xfrm>
              <a:off x="4584775" y="3317600"/>
              <a:ext cx="215125" cy="124725"/>
            </a:xfrm>
            <a:custGeom>
              <a:avLst/>
              <a:gdLst/>
              <a:ahLst/>
              <a:cxnLst/>
              <a:rect l="l" t="t" r="r" b="b"/>
              <a:pathLst>
                <a:path w="8605" h="4989" extrusionOk="0">
                  <a:moveTo>
                    <a:pt x="5825" y="0"/>
                  </a:moveTo>
                  <a:lnTo>
                    <a:pt x="0" y="3398"/>
                  </a:lnTo>
                  <a:lnTo>
                    <a:pt x="2762" y="4988"/>
                  </a:lnTo>
                  <a:lnTo>
                    <a:pt x="8604" y="1607"/>
                  </a:lnTo>
                  <a:lnTo>
                    <a:pt x="582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89;p29">
              <a:extLst>
                <a:ext uri="{FF2B5EF4-FFF2-40B4-BE49-F238E27FC236}">
                  <a16:creationId xmlns:a16="http://schemas.microsoft.com/office/drawing/2014/main" id="{B49FC7F8-DB70-436B-B820-D17405B85C6C}"/>
                </a:ext>
              </a:extLst>
            </p:cNvPr>
            <p:cNvSpPr/>
            <p:nvPr/>
          </p:nvSpPr>
          <p:spPr>
            <a:xfrm>
              <a:off x="2806725" y="3317600"/>
              <a:ext cx="215525" cy="124725"/>
            </a:xfrm>
            <a:custGeom>
              <a:avLst/>
              <a:gdLst/>
              <a:ahLst/>
              <a:cxnLst/>
              <a:rect l="l" t="t" r="r" b="b"/>
              <a:pathLst>
                <a:path w="8621" h="4989" extrusionOk="0">
                  <a:moveTo>
                    <a:pt x="2762" y="0"/>
                  </a:moveTo>
                  <a:lnTo>
                    <a:pt x="0" y="1607"/>
                  </a:lnTo>
                  <a:lnTo>
                    <a:pt x="5876" y="4988"/>
                  </a:lnTo>
                  <a:lnTo>
                    <a:pt x="8621"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0;p29">
              <a:extLst>
                <a:ext uri="{FF2B5EF4-FFF2-40B4-BE49-F238E27FC236}">
                  <a16:creationId xmlns:a16="http://schemas.microsoft.com/office/drawing/2014/main" id="{0C39B30D-A8E5-4D9F-AD85-3077220C4DA7}"/>
                </a:ext>
              </a:extLst>
            </p:cNvPr>
            <p:cNvSpPr/>
            <p:nvPr/>
          </p:nvSpPr>
          <p:spPr>
            <a:xfrm>
              <a:off x="4733750" y="3403800"/>
              <a:ext cx="215100" cy="124725"/>
            </a:xfrm>
            <a:custGeom>
              <a:avLst/>
              <a:gdLst/>
              <a:ahLst/>
              <a:cxnLst/>
              <a:rect l="l" t="t" r="r" b="b"/>
              <a:pathLst>
                <a:path w="8604" h="4989" extrusionOk="0">
                  <a:moveTo>
                    <a:pt x="5825" y="0"/>
                  </a:moveTo>
                  <a:lnTo>
                    <a:pt x="0" y="3381"/>
                  </a:lnTo>
                  <a:lnTo>
                    <a:pt x="2762" y="4988"/>
                  </a:lnTo>
                  <a:lnTo>
                    <a:pt x="8604" y="1590"/>
                  </a:lnTo>
                  <a:lnTo>
                    <a:pt x="582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1;p29">
              <a:extLst>
                <a:ext uri="{FF2B5EF4-FFF2-40B4-BE49-F238E27FC236}">
                  <a16:creationId xmlns:a16="http://schemas.microsoft.com/office/drawing/2014/main" id="{E609E46D-BAD8-4758-A311-4AE7184F22AA}"/>
                </a:ext>
              </a:extLst>
            </p:cNvPr>
            <p:cNvSpPr/>
            <p:nvPr/>
          </p:nvSpPr>
          <p:spPr>
            <a:xfrm>
              <a:off x="2659000" y="3403800"/>
              <a:ext cx="215525" cy="124725"/>
            </a:xfrm>
            <a:custGeom>
              <a:avLst/>
              <a:gdLst/>
              <a:ahLst/>
              <a:cxnLst/>
              <a:rect l="l" t="t" r="r" b="b"/>
              <a:pathLst>
                <a:path w="8621" h="4989" extrusionOk="0">
                  <a:moveTo>
                    <a:pt x="2746" y="0"/>
                  </a:moveTo>
                  <a:lnTo>
                    <a:pt x="1" y="1590"/>
                  </a:lnTo>
                  <a:lnTo>
                    <a:pt x="5859" y="4988"/>
                  </a:lnTo>
                  <a:lnTo>
                    <a:pt x="8621" y="3381"/>
                  </a:lnTo>
                  <a:lnTo>
                    <a:pt x="274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2;p29">
              <a:extLst>
                <a:ext uri="{FF2B5EF4-FFF2-40B4-BE49-F238E27FC236}">
                  <a16:creationId xmlns:a16="http://schemas.microsoft.com/office/drawing/2014/main" id="{61A8AE28-F04D-42CF-B589-B699DE65A8CD}"/>
                </a:ext>
              </a:extLst>
            </p:cNvPr>
            <p:cNvSpPr/>
            <p:nvPr/>
          </p:nvSpPr>
          <p:spPr>
            <a:xfrm>
              <a:off x="4882725" y="3489575"/>
              <a:ext cx="215100" cy="124725"/>
            </a:xfrm>
            <a:custGeom>
              <a:avLst/>
              <a:gdLst/>
              <a:ahLst/>
              <a:cxnLst/>
              <a:rect l="l" t="t" r="r" b="b"/>
              <a:pathLst>
                <a:path w="8604" h="4989" extrusionOk="0">
                  <a:moveTo>
                    <a:pt x="5825" y="1"/>
                  </a:moveTo>
                  <a:lnTo>
                    <a:pt x="0" y="3382"/>
                  </a:lnTo>
                  <a:lnTo>
                    <a:pt x="2762" y="4989"/>
                  </a:lnTo>
                  <a:lnTo>
                    <a:pt x="8604" y="1608"/>
                  </a:lnTo>
                  <a:lnTo>
                    <a:pt x="582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3;p29">
              <a:extLst>
                <a:ext uri="{FF2B5EF4-FFF2-40B4-BE49-F238E27FC236}">
                  <a16:creationId xmlns:a16="http://schemas.microsoft.com/office/drawing/2014/main" id="{C880F11E-5158-4F56-A882-0C8796E9634C}"/>
                </a:ext>
              </a:extLst>
            </p:cNvPr>
            <p:cNvSpPr/>
            <p:nvPr/>
          </p:nvSpPr>
          <p:spPr>
            <a:xfrm>
              <a:off x="2510875" y="3489575"/>
              <a:ext cx="215950" cy="124725"/>
            </a:xfrm>
            <a:custGeom>
              <a:avLst/>
              <a:gdLst/>
              <a:ahLst/>
              <a:cxnLst/>
              <a:rect l="l" t="t" r="r" b="b"/>
              <a:pathLst>
                <a:path w="8638" h="4989" extrusionOk="0">
                  <a:moveTo>
                    <a:pt x="2762" y="1"/>
                  </a:moveTo>
                  <a:lnTo>
                    <a:pt x="0" y="1608"/>
                  </a:lnTo>
                  <a:lnTo>
                    <a:pt x="5875" y="4989"/>
                  </a:lnTo>
                  <a:lnTo>
                    <a:pt x="8637" y="3382"/>
                  </a:lnTo>
                  <a:lnTo>
                    <a:pt x="276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4;p29">
              <a:extLst>
                <a:ext uri="{FF2B5EF4-FFF2-40B4-BE49-F238E27FC236}">
                  <a16:creationId xmlns:a16="http://schemas.microsoft.com/office/drawing/2014/main" id="{5F16A097-F8DC-4A02-80C5-9829FCEA63E8}"/>
                </a:ext>
              </a:extLst>
            </p:cNvPr>
            <p:cNvSpPr/>
            <p:nvPr/>
          </p:nvSpPr>
          <p:spPr>
            <a:xfrm>
              <a:off x="5031275" y="3575375"/>
              <a:ext cx="215125" cy="125125"/>
            </a:xfrm>
            <a:custGeom>
              <a:avLst/>
              <a:gdLst/>
              <a:ahLst/>
              <a:cxnLst/>
              <a:rect l="l" t="t" r="r" b="b"/>
              <a:pathLst>
                <a:path w="8605" h="5005" extrusionOk="0">
                  <a:moveTo>
                    <a:pt x="5842" y="0"/>
                  </a:moveTo>
                  <a:lnTo>
                    <a:pt x="0" y="3398"/>
                  </a:lnTo>
                  <a:lnTo>
                    <a:pt x="2779" y="5005"/>
                  </a:lnTo>
                  <a:lnTo>
                    <a:pt x="8604" y="1607"/>
                  </a:lnTo>
                  <a:lnTo>
                    <a:pt x="58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5;p29">
              <a:extLst>
                <a:ext uri="{FF2B5EF4-FFF2-40B4-BE49-F238E27FC236}">
                  <a16:creationId xmlns:a16="http://schemas.microsoft.com/office/drawing/2014/main" id="{13F7F82E-802F-4819-9660-46DBD9462412}"/>
                </a:ext>
              </a:extLst>
            </p:cNvPr>
            <p:cNvSpPr/>
            <p:nvPr/>
          </p:nvSpPr>
          <p:spPr>
            <a:xfrm>
              <a:off x="2363150" y="3575375"/>
              <a:ext cx="215525" cy="125125"/>
            </a:xfrm>
            <a:custGeom>
              <a:avLst/>
              <a:gdLst/>
              <a:ahLst/>
              <a:cxnLst/>
              <a:rect l="l" t="t" r="r" b="b"/>
              <a:pathLst>
                <a:path w="8621" h="5005" extrusionOk="0">
                  <a:moveTo>
                    <a:pt x="2746" y="0"/>
                  </a:moveTo>
                  <a:lnTo>
                    <a:pt x="0" y="1607"/>
                  </a:lnTo>
                  <a:lnTo>
                    <a:pt x="5859" y="5005"/>
                  </a:lnTo>
                  <a:lnTo>
                    <a:pt x="8621" y="3398"/>
                  </a:lnTo>
                  <a:lnTo>
                    <a:pt x="274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96;p29">
              <a:extLst>
                <a:ext uri="{FF2B5EF4-FFF2-40B4-BE49-F238E27FC236}">
                  <a16:creationId xmlns:a16="http://schemas.microsoft.com/office/drawing/2014/main" id="{D7C1E0B1-9A27-4BEB-9FE1-2B83FE439844}"/>
                </a:ext>
              </a:extLst>
            </p:cNvPr>
            <p:cNvSpPr/>
            <p:nvPr/>
          </p:nvSpPr>
          <p:spPr>
            <a:xfrm>
              <a:off x="5180250" y="3661575"/>
              <a:ext cx="215125" cy="124725"/>
            </a:xfrm>
            <a:custGeom>
              <a:avLst/>
              <a:gdLst/>
              <a:ahLst/>
              <a:cxnLst/>
              <a:rect l="l" t="t" r="r" b="b"/>
              <a:pathLst>
                <a:path w="8605" h="4989" extrusionOk="0">
                  <a:moveTo>
                    <a:pt x="5825" y="0"/>
                  </a:moveTo>
                  <a:lnTo>
                    <a:pt x="0" y="3381"/>
                  </a:lnTo>
                  <a:lnTo>
                    <a:pt x="2779" y="4988"/>
                  </a:lnTo>
                  <a:lnTo>
                    <a:pt x="8604" y="1590"/>
                  </a:lnTo>
                  <a:lnTo>
                    <a:pt x="582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7;p29">
              <a:extLst>
                <a:ext uri="{FF2B5EF4-FFF2-40B4-BE49-F238E27FC236}">
                  <a16:creationId xmlns:a16="http://schemas.microsoft.com/office/drawing/2014/main" id="{F503839F-CCBD-4A7D-87A4-697EC8874E32}"/>
                </a:ext>
              </a:extLst>
            </p:cNvPr>
            <p:cNvSpPr/>
            <p:nvPr/>
          </p:nvSpPr>
          <p:spPr>
            <a:xfrm>
              <a:off x="5329225" y="3747350"/>
              <a:ext cx="215100" cy="124725"/>
            </a:xfrm>
            <a:custGeom>
              <a:avLst/>
              <a:gdLst/>
              <a:ahLst/>
              <a:cxnLst/>
              <a:rect l="l" t="t" r="r" b="b"/>
              <a:pathLst>
                <a:path w="8604" h="4989" extrusionOk="0">
                  <a:moveTo>
                    <a:pt x="5825" y="1"/>
                  </a:moveTo>
                  <a:lnTo>
                    <a:pt x="0" y="3398"/>
                  </a:lnTo>
                  <a:lnTo>
                    <a:pt x="2762" y="4989"/>
                  </a:lnTo>
                  <a:lnTo>
                    <a:pt x="8604" y="1607"/>
                  </a:lnTo>
                  <a:lnTo>
                    <a:pt x="582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8;p29">
              <a:extLst>
                <a:ext uri="{FF2B5EF4-FFF2-40B4-BE49-F238E27FC236}">
                  <a16:creationId xmlns:a16="http://schemas.microsoft.com/office/drawing/2014/main" id="{D2438E7D-6F20-4623-9B22-AB73800589EB}"/>
                </a:ext>
              </a:extLst>
            </p:cNvPr>
            <p:cNvSpPr/>
            <p:nvPr/>
          </p:nvSpPr>
          <p:spPr>
            <a:xfrm>
              <a:off x="2217100" y="4003875"/>
              <a:ext cx="215125" cy="124725"/>
            </a:xfrm>
            <a:custGeom>
              <a:avLst/>
              <a:gdLst/>
              <a:ahLst/>
              <a:cxnLst/>
              <a:rect l="l" t="t" r="r" b="b"/>
              <a:pathLst>
                <a:path w="8605" h="4989" extrusionOk="0">
                  <a:moveTo>
                    <a:pt x="5842" y="0"/>
                  </a:moveTo>
                  <a:lnTo>
                    <a:pt x="1" y="3381"/>
                  </a:lnTo>
                  <a:lnTo>
                    <a:pt x="2779" y="4988"/>
                  </a:lnTo>
                  <a:lnTo>
                    <a:pt x="8604" y="1590"/>
                  </a:lnTo>
                  <a:lnTo>
                    <a:pt x="58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9;p29">
              <a:extLst>
                <a:ext uri="{FF2B5EF4-FFF2-40B4-BE49-F238E27FC236}">
                  <a16:creationId xmlns:a16="http://schemas.microsoft.com/office/drawing/2014/main" id="{5A324E85-A65C-48F5-A351-EB4EAD6454F7}"/>
                </a:ext>
              </a:extLst>
            </p:cNvPr>
            <p:cNvSpPr/>
            <p:nvPr/>
          </p:nvSpPr>
          <p:spPr>
            <a:xfrm>
              <a:off x="5034200" y="4089650"/>
              <a:ext cx="215525" cy="124725"/>
            </a:xfrm>
            <a:custGeom>
              <a:avLst/>
              <a:gdLst/>
              <a:ahLst/>
              <a:cxnLst/>
              <a:rect l="l" t="t" r="r" b="b"/>
              <a:pathLst>
                <a:path w="8621" h="4989" extrusionOk="0">
                  <a:moveTo>
                    <a:pt x="2746" y="1"/>
                  </a:moveTo>
                  <a:lnTo>
                    <a:pt x="1" y="1608"/>
                  </a:lnTo>
                  <a:lnTo>
                    <a:pt x="5859" y="4989"/>
                  </a:lnTo>
                  <a:lnTo>
                    <a:pt x="8621" y="3382"/>
                  </a:lnTo>
                  <a:lnTo>
                    <a:pt x="2746"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0;p29">
              <a:extLst>
                <a:ext uri="{FF2B5EF4-FFF2-40B4-BE49-F238E27FC236}">
                  <a16:creationId xmlns:a16="http://schemas.microsoft.com/office/drawing/2014/main" id="{3D0CEDF9-14A9-4962-8D1E-B75D8D2D56D6}"/>
                </a:ext>
              </a:extLst>
            </p:cNvPr>
            <p:cNvSpPr/>
            <p:nvPr/>
          </p:nvSpPr>
          <p:spPr>
            <a:xfrm>
              <a:off x="2366075" y="4089650"/>
              <a:ext cx="215125" cy="124725"/>
            </a:xfrm>
            <a:custGeom>
              <a:avLst/>
              <a:gdLst/>
              <a:ahLst/>
              <a:cxnLst/>
              <a:rect l="l" t="t" r="r" b="b"/>
              <a:pathLst>
                <a:path w="8605" h="4989" extrusionOk="0">
                  <a:moveTo>
                    <a:pt x="5842" y="1"/>
                  </a:moveTo>
                  <a:lnTo>
                    <a:pt x="1" y="3399"/>
                  </a:lnTo>
                  <a:lnTo>
                    <a:pt x="2779" y="4989"/>
                  </a:lnTo>
                  <a:lnTo>
                    <a:pt x="8604" y="1608"/>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1;p29">
              <a:extLst>
                <a:ext uri="{FF2B5EF4-FFF2-40B4-BE49-F238E27FC236}">
                  <a16:creationId xmlns:a16="http://schemas.microsoft.com/office/drawing/2014/main" id="{FD74894F-57A0-44E6-950E-C4491C98B428}"/>
                </a:ext>
              </a:extLst>
            </p:cNvPr>
            <p:cNvSpPr/>
            <p:nvPr/>
          </p:nvSpPr>
          <p:spPr>
            <a:xfrm>
              <a:off x="4886075" y="4175450"/>
              <a:ext cx="215525" cy="124725"/>
            </a:xfrm>
            <a:custGeom>
              <a:avLst/>
              <a:gdLst/>
              <a:ahLst/>
              <a:cxnLst/>
              <a:rect l="l" t="t" r="r" b="b"/>
              <a:pathLst>
                <a:path w="8621" h="4989" extrusionOk="0">
                  <a:moveTo>
                    <a:pt x="2762" y="0"/>
                  </a:moveTo>
                  <a:lnTo>
                    <a:pt x="0" y="1607"/>
                  </a:lnTo>
                  <a:lnTo>
                    <a:pt x="5875" y="4988"/>
                  </a:lnTo>
                  <a:lnTo>
                    <a:pt x="8621"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2;p29">
              <a:extLst>
                <a:ext uri="{FF2B5EF4-FFF2-40B4-BE49-F238E27FC236}">
                  <a16:creationId xmlns:a16="http://schemas.microsoft.com/office/drawing/2014/main" id="{2AA9869C-F1E3-446B-BA32-11A43D77CB07}"/>
                </a:ext>
              </a:extLst>
            </p:cNvPr>
            <p:cNvSpPr/>
            <p:nvPr/>
          </p:nvSpPr>
          <p:spPr>
            <a:xfrm>
              <a:off x="2515050" y="4175450"/>
              <a:ext cx="215125" cy="124725"/>
            </a:xfrm>
            <a:custGeom>
              <a:avLst/>
              <a:gdLst/>
              <a:ahLst/>
              <a:cxnLst/>
              <a:rect l="l" t="t" r="r" b="b"/>
              <a:pathLst>
                <a:path w="8605" h="4989" extrusionOk="0">
                  <a:moveTo>
                    <a:pt x="5826" y="0"/>
                  </a:moveTo>
                  <a:lnTo>
                    <a:pt x="1" y="3398"/>
                  </a:lnTo>
                  <a:lnTo>
                    <a:pt x="2762" y="4988"/>
                  </a:lnTo>
                  <a:lnTo>
                    <a:pt x="8604" y="1607"/>
                  </a:lnTo>
                  <a:lnTo>
                    <a:pt x="582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3;p29">
              <a:extLst>
                <a:ext uri="{FF2B5EF4-FFF2-40B4-BE49-F238E27FC236}">
                  <a16:creationId xmlns:a16="http://schemas.microsoft.com/office/drawing/2014/main" id="{960FF4D0-537E-4BC6-AB29-66924C7EEB47}"/>
                </a:ext>
              </a:extLst>
            </p:cNvPr>
            <p:cNvSpPr/>
            <p:nvPr/>
          </p:nvSpPr>
          <p:spPr>
            <a:xfrm>
              <a:off x="4738350" y="4261650"/>
              <a:ext cx="215525" cy="124725"/>
            </a:xfrm>
            <a:custGeom>
              <a:avLst/>
              <a:gdLst/>
              <a:ahLst/>
              <a:cxnLst/>
              <a:rect l="l" t="t" r="r" b="b"/>
              <a:pathLst>
                <a:path w="8621" h="4989" extrusionOk="0">
                  <a:moveTo>
                    <a:pt x="2746" y="0"/>
                  </a:moveTo>
                  <a:lnTo>
                    <a:pt x="0" y="1590"/>
                  </a:lnTo>
                  <a:lnTo>
                    <a:pt x="5859" y="4988"/>
                  </a:lnTo>
                  <a:lnTo>
                    <a:pt x="8621" y="3381"/>
                  </a:lnTo>
                  <a:lnTo>
                    <a:pt x="274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4;p29">
              <a:extLst>
                <a:ext uri="{FF2B5EF4-FFF2-40B4-BE49-F238E27FC236}">
                  <a16:creationId xmlns:a16="http://schemas.microsoft.com/office/drawing/2014/main" id="{401ABEC5-DFA8-42C9-9389-CD921477834A}"/>
                </a:ext>
              </a:extLst>
            </p:cNvPr>
            <p:cNvSpPr/>
            <p:nvPr/>
          </p:nvSpPr>
          <p:spPr>
            <a:xfrm>
              <a:off x="4590225" y="4347425"/>
              <a:ext cx="215950" cy="124725"/>
            </a:xfrm>
            <a:custGeom>
              <a:avLst/>
              <a:gdLst/>
              <a:ahLst/>
              <a:cxnLst/>
              <a:rect l="l" t="t" r="r" b="b"/>
              <a:pathLst>
                <a:path w="8638" h="4989" extrusionOk="0">
                  <a:moveTo>
                    <a:pt x="2762" y="1"/>
                  </a:moveTo>
                  <a:lnTo>
                    <a:pt x="0" y="1608"/>
                  </a:lnTo>
                  <a:lnTo>
                    <a:pt x="5875" y="4989"/>
                  </a:lnTo>
                  <a:lnTo>
                    <a:pt x="8637" y="3399"/>
                  </a:lnTo>
                  <a:lnTo>
                    <a:pt x="276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5;p29">
              <a:extLst>
                <a:ext uri="{FF2B5EF4-FFF2-40B4-BE49-F238E27FC236}">
                  <a16:creationId xmlns:a16="http://schemas.microsoft.com/office/drawing/2014/main" id="{3516A467-10A4-4A0F-AD1D-7256201196DF}"/>
                </a:ext>
              </a:extLst>
            </p:cNvPr>
            <p:cNvSpPr/>
            <p:nvPr/>
          </p:nvSpPr>
          <p:spPr>
            <a:xfrm>
              <a:off x="4442500" y="4433225"/>
              <a:ext cx="215525" cy="125125"/>
            </a:xfrm>
            <a:custGeom>
              <a:avLst/>
              <a:gdLst/>
              <a:ahLst/>
              <a:cxnLst/>
              <a:rect l="l" t="t" r="r" b="b"/>
              <a:pathLst>
                <a:path w="8621" h="5005" extrusionOk="0">
                  <a:moveTo>
                    <a:pt x="2762" y="0"/>
                  </a:moveTo>
                  <a:lnTo>
                    <a:pt x="0" y="1607"/>
                  </a:lnTo>
                  <a:lnTo>
                    <a:pt x="5876" y="5005"/>
                  </a:lnTo>
                  <a:lnTo>
                    <a:pt x="8621"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6;p29">
              <a:extLst>
                <a:ext uri="{FF2B5EF4-FFF2-40B4-BE49-F238E27FC236}">
                  <a16:creationId xmlns:a16="http://schemas.microsoft.com/office/drawing/2014/main" id="{59999274-A235-42D7-86FA-CAD5809D348F}"/>
                </a:ext>
              </a:extLst>
            </p:cNvPr>
            <p:cNvSpPr/>
            <p:nvPr/>
          </p:nvSpPr>
          <p:spPr>
            <a:xfrm>
              <a:off x="4294775" y="4519425"/>
              <a:ext cx="215525" cy="124725"/>
            </a:xfrm>
            <a:custGeom>
              <a:avLst/>
              <a:gdLst/>
              <a:ahLst/>
              <a:cxnLst/>
              <a:rect l="l" t="t" r="r" b="b"/>
              <a:pathLst>
                <a:path w="8621" h="4989" extrusionOk="0">
                  <a:moveTo>
                    <a:pt x="2746" y="0"/>
                  </a:moveTo>
                  <a:lnTo>
                    <a:pt x="1" y="1590"/>
                  </a:lnTo>
                  <a:lnTo>
                    <a:pt x="5859" y="4988"/>
                  </a:lnTo>
                  <a:lnTo>
                    <a:pt x="8621" y="3381"/>
                  </a:lnTo>
                  <a:lnTo>
                    <a:pt x="274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7;p29">
              <a:extLst>
                <a:ext uri="{FF2B5EF4-FFF2-40B4-BE49-F238E27FC236}">
                  <a16:creationId xmlns:a16="http://schemas.microsoft.com/office/drawing/2014/main" id="{4869B6A3-BBC2-41D3-B176-657EBCC9B4D6}"/>
                </a:ext>
              </a:extLst>
            </p:cNvPr>
            <p:cNvSpPr/>
            <p:nvPr/>
          </p:nvSpPr>
          <p:spPr>
            <a:xfrm>
              <a:off x="3110525" y="4519425"/>
              <a:ext cx="215125" cy="124725"/>
            </a:xfrm>
            <a:custGeom>
              <a:avLst/>
              <a:gdLst/>
              <a:ahLst/>
              <a:cxnLst/>
              <a:rect l="l" t="t" r="r" b="b"/>
              <a:pathLst>
                <a:path w="8605" h="4989" extrusionOk="0">
                  <a:moveTo>
                    <a:pt x="5826" y="0"/>
                  </a:moveTo>
                  <a:lnTo>
                    <a:pt x="1" y="3398"/>
                  </a:lnTo>
                  <a:lnTo>
                    <a:pt x="2762" y="4988"/>
                  </a:lnTo>
                  <a:lnTo>
                    <a:pt x="8604" y="1607"/>
                  </a:lnTo>
                  <a:lnTo>
                    <a:pt x="582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8;p29">
              <a:extLst>
                <a:ext uri="{FF2B5EF4-FFF2-40B4-BE49-F238E27FC236}">
                  <a16:creationId xmlns:a16="http://schemas.microsoft.com/office/drawing/2014/main" id="{65D56883-4DCD-4331-B86D-D2CABF056459}"/>
                </a:ext>
              </a:extLst>
            </p:cNvPr>
            <p:cNvSpPr/>
            <p:nvPr/>
          </p:nvSpPr>
          <p:spPr>
            <a:xfrm>
              <a:off x="4146650" y="4605200"/>
              <a:ext cx="215525" cy="124725"/>
            </a:xfrm>
            <a:custGeom>
              <a:avLst/>
              <a:gdLst/>
              <a:ahLst/>
              <a:cxnLst/>
              <a:rect l="l" t="t" r="r" b="b"/>
              <a:pathLst>
                <a:path w="8621" h="4989" extrusionOk="0">
                  <a:moveTo>
                    <a:pt x="2745" y="1"/>
                  </a:moveTo>
                  <a:lnTo>
                    <a:pt x="0" y="1607"/>
                  </a:lnTo>
                  <a:lnTo>
                    <a:pt x="5875" y="4989"/>
                  </a:lnTo>
                  <a:lnTo>
                    <a:pt x="8621" y="3399"/>
                  </a:lnTo>
                  <a:lnTo>
                    <a:pt x="274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09;p29">
              <a:extLst>
                <a:ext uri="{FF2B5EF4-FFF2-40B4-BE49-F238E27FC236}">
                  <a16:creationId xmlns:a16="http://schemas.microsoft.com/office/drawing/2014/main" id="{ABC00E7F-EC78-4C11-97D3-1C66748500CA}"/>
                </a:ext>
              </a:extLst>
            </p:cNvPr>
            <p:cNvSpPr/>
            <p:nvPr/>
          </p:nvSpPr>
          <p:spPr>
            <a:xfrm>
              <a:off x="3998925" y="4691400"/>
              <a:ext cx="215525" cy="124725"/>
            </a:xfrm>
            <a:custGeom>
              <a:avLst/>
              <a:gdLst/>
              <a:ahLst/>
              <a:cxnLst/>
              <a:rect l="l" t="t" r="r" b="b"/>
              <a:pathLst>
                <a:path w="8621" h="4989" extrusionOk="0">
                  <a:moveTo>
                    <a:pt x="2746" y="1"/>
                  </a:moveTo>
                  <a:lnTo>
                    <a:pt x="0" y="1591"/>
                  </a:lnTo>
                  <a:lnTo>
                    <a:pt x="5859" y="4989"/>
                  </a:lnTo>
                  <a:lnTo>
                    <a:pt x="8621" y="3382"/>
                  </a:lnTo>
                  <a:lnTo>
                    <a:pt x="2746"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0;p29">
              <a:extLst>
                <a:ext uri="{FF2B5EF4-FFF2-40B4-BE49-F238E27FC236}">
                  <a16:creationId xmlns:a16="http://schemas.microsoft.com/office/drawing/2014/main" id="{0031BF1B-8263-45DE-AB7A-808210031A4F}"/>
                </a:ext>
              </a:extLst>
            </p:cNvPr>
            <p:cNvSpPr/>
            <p:nvPr/>
          </p:nvSpPr>
          <p:spPr>
            <a:xfrm>
              <a:off x="3850800" y="4777200"/>
              <a:ext cx="215525" cy="124725"/>
            </a:xfrm>
            <a:custGeom>
              <a:avLst/>
              <a:gdLst/>
              <a:ahLst/>
              <a:cxnLst/>
              <a:rect l="l" t="t" r="r" b="b"/>
              <a:pathLst>
                <a:path w="8621" h="4989" extrusionOk="0">
                  <a:moveTo>
                    <a:pt x="2762" y="0"/>
                  </a:moveTo>
                  <a:lnTo>
                    <a:pt x="0" y="1607"/>
                  </a:lnTo>
                  <a:lnTo>
                    <a:pt x="5875" y="4988"/>
                  </a:lnTo>
                  <a:lnTo>
                    <a:pt x="8620"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1;p29">
              <a:extLst>
                <a:ext uri="{FF2B5EF4-FFF2-40B4-BE49-F238E27FC236}">
                  <a16:creationId xmlns:a16="http://schemas.microsoft.com/office/drawing/2014/main" id="{A0129D60-2BB3-41CC-AA53-3F61B356E70E}"/>
                </a:ext>
              </a:extLst>
            </p:cNvPr>
            <p:cNvSpPr/>
            <p:nvPr/>
          </p:nvSpPr>
          <p:spPr>
            <a:xfrm>
              <a:off x="4286825" y="3145600"/>
              <a:ext cx="215125" cy="125150"/>
            </a:xfrm>
            <a:custGeom>
              <a:avLst/>
              <a:gdLst/>
              <a:ahLst/>
              <a:cxnLst/>
              <a:rect l="l" t="t" r="r" b="b"/>
              <a:pathLst>
                <a:path w="8605" h="5006" extrusionOk="0">
                  <a:moveTo>
                    <a:pt x="5842" y="1"/>
                  </a:moveTo>
                  <a:lnTo>
                    <a:pt x="1" y="3398"/>
                  </a:lnTo>
                  <a:lnTo>
                    <a:pt x="2779" y="5005"/>
                  </a:lnTo>
                  <a:lnTo>
                    <a:pt x="8604" y="1607"/>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2;p29">
              <a:extLst>
                <a:ext uri="{FF2B5EF4-FFF2-40B4-BE49-F238E27FC236}">
                  <a16:creationId xmlns:a16="http://schemas.microsoft.com/office/drawing/2014/main" id="{AA0F8408-F706-41F6-8EE8-401D715AC414}"/>
                </a:ext>
              </a:extLst>
            </p:cNvPr>
            <p:cNvSpPr/>
            <p:nvPr/>
          </p:nvSpPr>
          <p:spPr>
            <a:xfrm>
              <a:off x="4435800" y="3231800"/>
              <a:ext cx="215125" cy="124725"/>
            </a:xfrm>
            <a:custGeom>
              <a:avLst/>
              <a:gdLst/>
              <a:ahLst/>
              <a:cxnLst/>
              <a:rect l="l" t="t" r="r" b="b"/>
              <a:pathLst>
                <a:path w="8605" h="4989" extrusionOk="0">
                  <a:moveTo>
                    <a:pt x="5842" y="1"/>
                  </a:moveTo>
                  <a:lnTo>
                    <a:pt x="1" y="3382"/>
                  </a:lnTo>
                  <a:lnTo>
                    <a:pt x="2779" y="4989"/>
                  </a:lnTo>
                  <a:lnTo>
                    <a:pt x="8604" y="1591"/>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3;p29">
              <a:extLst>
                <a:ext uri="{FF2B5EF4-FFF2-40B4-BE49-F238E27FC236}">
                  <a16:creationId xmlns:a16="http://schemas.microsoft.com/office/drawing/2014/main" id="{E4D4D30A-E0D4-4E76-8352-C12E0BF1CFD0}"/>
                </a:ext>
              </a:extLst>
            </p:cNvPr>
            <p:cNvSpPr/>
            <p:nvPr/>
          </p:nvSpPr>
          <p:spPr>
            <a:xfrm>
              <a:off x="2068550" y="3917675"/>
              <a:ext cx="215125" cy="124725"/>
            </a:xfrm>
            <a:custGeom>
              <a:avLst/>
              <a:gdLst/>
              <a:ahLst/>
              <a:cxnLst/>
              <a:rect l="l" t="t" r="r" b="b"/>
              <a:pathLst>
                <a:path w="8605" h="4989" extrusionOk="0">
                  <a:moveTo>
                    <a:pt x="5826" y="0"/>
                  </a:moveTo>
                  <a:lnTo>
                    <a:pt x="0" y="3398"/>
                  </a:lnTo>
                  <a:lnTo>
                    <a:pt x="2762" y="4988"/>
                  </a:lnTo>
                  <a:lnTo>
                    <a:pt x="8604" y="1607"/>
                  </a:lnTo>
                  <a:lnTo>
                    <a:pt x="582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4;p29">
              <a:extLst>
                <a:ext uri="{FF2B5EF4-FFF2-40B4-BE49-F238E27FC236}">
                  <a16:creationId xmlns:a16="http://schemas.microsoft.com/office/drawing/2014/main" id="{E9C81E94-2D6F-4E54-A420-08A55FB62199}"/>
                </a:ext>
              </a:extLst>
            </p:cNvPr>
            <p:cNvSpPr/>
            <p:nvPr/>
          </p:nvSpPr>
          <p:spPr>
            <a:xfrm>
              <a:off x="2812575" y="4347425"/>
              <a:ext cx="215125" cy="124725"/>
            </a:xfrm>
            <a:custGeom>
              <a:avLst/>
              <a:gdLst/>
              <a:ahLst/>
              <a:cxnLst/>
              <a:rect l="l" t="t" r="r" b="b"/>
              <a:pathLst>
                <a:path w="8605" h="4989" extrusionOk="0">
                  <a:moveTo>
                    <a:pt x="5842" y="1"/>
                  </a:moveTo>
                  <a:lnTo>
                    <a:pt x="1" y="3399"/>
                  </a:lnTo>
                  <a:lnTo>
                    <a:pt x="2779" y="4989"/>
                  </a:lnTo>
                  <a:lnTo>
                    <a:pt x="8604" y="1608"/>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5;p29">
              <a:extLst>
                <a:ext uri="{FF2B5EF4-FFF2-40B4-BE49-F238E27FC236}">
                  <a16:creationId xmlns:a16="http://schemas.microsoft.com/office/drawing/2014/main" id="{809EDD29-6552-4809-A8CE-DA4FDAF6F619}"/>
                </a:ext>
              </a:extLst>
            </p:cNvPr>
            <p:cNvSpPr/>
            <p:nvPr/>
          </p:nvSpPr>
          <p:spPr>
            <a:xfrm>
              <a:off x="2663600" y="4261650"/>
              <a:ext cx="215550" cy="124725"/>
            </a:xfrm>
            <a:custGeom>
              <a:avLst/>
              <a:gdLst/>
              <a:ahLst/>
              <a:cxnLst/>
              <a:rect l="l" t="t" r="r" b="b"/>
              <a:pathLst>
                <a:path w="8622" h="4989" extrusionOk="0">
                  <a:moveTo>
                    <a:pt x="5842" y="0"/>
                  </a:moveTo>
                  <a:lnTo>
                    <a:pt x="1" y="3381"/>
                  </a:lnTo>
                  <a:lnTo>
                    <a:pt x="2779" y="4988"/>
                  </a:lnTo>
                  <a:lnTo>
                    <a:pt x="8621" y="1590"/>
                  </a:lnTo>
                  <a:lnTo>
                    <a:pt x="58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6;p29">
              <a:extLst>
                <a:ext uri="{FF2B5EF4-FFF2-40B4-BE49-F238E27FC236}">
                  <a16:creationId xmlns:a16="http://schemas.microsoft.com/office/drawing/2014/main" id="{921D312D-3884-4544-903A-3DC2307093AC}"/>
                </a:ext>
              </a:extLst>
            </p:cNvPr>
            <p:cNvSpPr/>
            <p:nvPr/>
          </p:nvSpPr>
          <p:spPr>
            <a:xfrm>
              <a:off x="2961550" y="4433625"/>
              <a:ext cx="215125" cy="124725"/>
            </a:xfrm>
            <a:custGeom>
              <a:avLst/>
              <a:gdLst/>
              <a:ahLst/>
              <a:cxnLst/>
              <a:rect l="l" t="t" r="r" b="b"/>
              <a:pathLst>
                <a:path w="8605" h="4989" extrusionOk="0">
                  <a:moveTo>
                    <a:pt x="5842" y="1"/>
                  </a:moveTo>
                  <a:lnTo>
                    <a:pt x="1" y="3382"/>
                  </a:lnTo>
                  <a:lnTo>
                    <a:pt x="2779" y="4989"/>
                  </a:lnTo>
                  <a:lnTo>
                    <a:pt x="8604" y="1591"/>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7;p29">
              <a:extLst>
                <a:ext uri="{FF2B5EF4-FFF2-40B4-BE49-F238E27FC236}">
                  <a16:creationId xmlns:a16="http://schemas.microsoft.com/office/drawing/2014/main" id="{9DEB6C51-6346-4540-A7A0-AC37EF74157B}"/>
                </a:ext>
              </a:extLst>
            </p:cNvPr>
            <p:cNvSpPr/>
            <p:nvPr/>
          </p:nvSpPr>
          <p:spPr>
            <a:xfrm>
              <a:off x="3557025" y="4777200"/>
              <a:ext cx="215125" cy="124725"/>
            </a:xfrm>
            <a:custGeom>
              <a:avLst/>
              <a:gdLst/>
              <a:ahLst/>
              <a:cxnLst/>
              <a:rect l="l" t="t" r="r" b="b"/>
              <a:pathLst>
                <a:path w="8605" h="4989" extrusionOk="0">
                  <a:moveTo>
                    <a:pt x="5826" y="0"/>
                  </a:moveTo>
                  <a:lnTo>
                    <a:pt x="1" y="3398"/>
                  </a:lnTo>
                  <a:lnTo>
                    <a:pt x="2779" y="4988"/>
                  </a:lnTo>
                  <a:lnTo>
                    <a:pt x="8604" y="1607"/>
                  </a:lnTo>
                  <a:lnTo>
                    <a:pt x="582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8;p29">
              <a:extLst>
                <a:ext uri="{FF2B5EF4-FFF2-40B4-BE49-F238E27FC236}">
                  <a16:creationId xmlns:a16="http://schemas.microsoft.com/office/drawing/2014/main" id="{4BE11F31-3EAD-4F2B-B167-5F4C9BBFF448}"/>
                </a:ext>
              </a:extLst>
            </p:cNvPr>
            <p:cNvSpPr/>
            <p:nvPr/>
          </p:nvSpPr>
          <p:spPr>
            <a:xfrm>
              <a:off x="3408050" y="4691400"/>
              <a:ext cx="215125" cy="124725"/>
            </a:xfrm>
            <a:custGeom>
              <a:avLst/>
              <a:gdLst/>
              <a:ahLst/>
              <a:cxnLst/>
              <a:rect l="l" t="t" r="r" b="b"/>
              <a:pathLst>
                <a:path w="8605" h="4989" extrusionOk="0">
                  <a:moveTo>
                    <a:pt x="5842" y="1"/>
                  </a:moveTo>
                  <a:lnTo>
                    <a:pt x="1" y="3382"/>
                  </a:lnTo>
                  <a:lnTo>
                    <a:pt x="2779" y="4989"/>
                  </a:lnTo>
                  <a:lnTo>
                    <a:pt x="8604" y="1591"/>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9;p29">
              <a:extLst>
                <a:ext uri="{FF2B5EF4-FFF2-40B4-BE49-F238E27FC236}">
                  <a16:creationId xmlns:a16="http://schemas.microsoft.com/office/drawing/2014/main" id="{1C89000B-98CD-4235-A252-F0F1050407B9}"/>
                </a:ext>
              </a:extLst>
            </p:cNvPr>
            <p:cNvSpPr/>
            <p:nvPr/>
          </p:nvSpPr>
          <p:spPr>
            <a:xfrm>
              <a:off x="3259500" y="4605200"/>
              <a:ext cx="215125" cy="124725"/>
            </a:xfrm>
            <a:custGeom>
              <a:avLst/>
              <a:gdLst/>
              <a:ahLst/>
              <a:cxnLst/>
              <a:rect l="l" t="t" r="r" b="b"/>
              <a:pathLst>
                <a:path w="8605" h="4989" extrusionOk="0">
                  <a:moveTo>
                    <a:pt x="5825" y="1"/>
                  </a:moveTo>
                  <a:lnTo>
                    <a:pt x="0" y="3399"/>
                  </a:lnTo>
                  <a:lnTo>
                    <a:pt x="2762" y="4989"/>
                  </a:lnTo>
                  <a:lnTo>
                    <a:pt x="8604" y="1607"/>
                  </a:lnTo>
                  <a:lnTo>
                    <a:pt x="582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p29">
              <a:extLst>
                <a:ext uri="{FF2B5EF4-FFF2-40B4-BE49-F238E27FC236}">
                  <a16:creationId xmlns:a16="http://schemas.microsoft.com/office/drawing/2014/main" id="{FEF5968D-6746-46E0-83B8-87DF40C25AAA}"/>
                </a:ext>
              </a:extLst>
            </p:cNvPr>
            <p:cNvSpPr/>
            <p:nvPr/>
          </p:nvSpPr>
          <p:spPr>
            <a:xfrm>
              <a:off x="2215000" y="3661575"/>
              <a:ext cx="215550" cy="124725"/>
            </a:xfrm>
            <a:custGeom>
              <a:avLst/>
              <a:gdLst/>
              <a:ahLst/>
              <a:cxnLst/>
              <a:rect l="l" t="t" r="r" b="b"/>
              <a:pathLst>
                <a:path w="8622" h="4989" extrusionOk="0">
                  <a:moveTo>
                    <a:pt x="2763" y="0"/>
                  </a:moveTo>
                  <a:lnTo>
                    <a:pt x="1" y="1590"/>
                  </a:lnTo>
                  <a:lnTo>
                    <a:pt x="5876" y="4988"/>
                  </a:lnTo>
                  <a:lnTo>
                    <a:pt x="8621" y="3381"/>
                  </a:lnTo>
                  <a:lnTo>
                    <a:pt x="2763"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1;p29">
              <a:extLst>
                <a:ext uri="{FF2B5EF4-FFF2-40B4-BE49-F238E27FC236}">
                  <a16:creationId xmlns:a16="http://schemas.microsoft.com/office/drawing/2014/main" id="{8B1DC401-1837-4DE4-95F5-560E5E38B8FA}"/>
                </a:ext>
              </a:extLst>
            </p:cNvPr>
            <p:cNvSpPr/>
            <p:nvPr/>
          </p:nvSpPr>
          <p:spPr>
            <a:xfrm>
              <a:off x="2067300" y="3747350"/>
              <a:ext cx="215525" cy="124725"/>
            </a:xfrm>
            <a:custGeom>
              <a:avLst/>
              <a:gdLst/>
              <a:ahLst/>
              <a:cxnLst/>
              <a:rect l="l" t="t" r="r" b="b"/>
              <a:pathLst>
                <a:path w="8621" h="4989" extrusionOk="0">
                  <a:moveTo>
                    <a:pt x="2745" y="1"/>
                  </a:moveTo>
                  <a:lnTo>
                    <a:pt x="0" y="1607"/>
                  </a:lnTo>
                  <a:lnTo>
                    <a:pt x="5876" y="4989"/>
                  </a:lnTo>
                  <a:lnTo>
                    <a:pt x="8621" y="3398"/>
                  </a:lnTo>
                  <a:lnTo>
                    <a:pt x="274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2;p29">
              <a:extLst>
                <a:ext uri="{FF2B5EF4-FFF2-40B4-BE49-F238E27FC236}">
                  <a16:creationId xmlns:a16="http://schemas.microsoft.com/office/drawing/2014/main" id="{94F99407-AC15-4E8C-823A-5F5A910A2730}"/>
                </a:ext>
              </a:extLst>
            </p:cNvPr>
            <p:cNvSpPr/>
            <p:nvPr/>
          </p:nvSpPr>
          <p:spPr>
            <a:xfrm>
              <a:off x="2431775" y="3070375"/>
              <a:ext cx="2749325" cy="1578325"/>
            </a:xfrm>
            <a:custGeom>
              <a:avLst/>
              <a:gdLst/>
              <a:ahLst/>
              <a:cxnLst/>
              <a:rect l="l" t="t" r="r" b="b"/>
              <a:pathLst>
                <a:path w="109973" h="63133" extrusionOk="0">
                  <a:moveTo>
                    <a:pt x="54803" y="1"/>
                  </a:moveTo>
                  <a:cubicBezTo>
                    <a:pt x="53505" y="1"/>
                    <a:pt x="52208" y="289"/>
                    <a:pt x="51221" y="867"/>
                  </a:cubicBezTo>
                  <a:lnTo>
                    <a:pt x="1976" y="29490"/>
                  </a:lnTo>
                  <a:cubicBezTo>
                    <a:pt x="1" y="30645"/>
                    <a:pt x="1" y="32503"/>
                    <a:pt x="1992" y="33641"/>
                  </a:cubicBezTo>
                  <a:lnTo>
                    <a:pt x="51572" y="62281"/>
                  </a:lnTo>
                  <a:cubicBezTo>
                    <a:pt x="52564" y="62848"/>
                    <a:pt x="53860" y="63132"/>
                    <a:pt x="55152" y="63132"/>
                  </a:cubicBezTo>
                  <a:cubicBezTo>
                    <a:pt x="56454" y="63132"/>
                    <a:pt x="57753" y="62844"/>
                    <a:pt x="58736" y="62264"/>
                  </a:cubicBezTo>
                  <a:lnTo>
                    <a:pt x="107998" y="33641"/>
                  </a:lnTo>
                  <a:cubicBezTo>
                    <a:pt x="109973" y="32503"/>
                    <a:pt x="109956" y="30645"/>
                    <a:pt x="107981" y="29490"/>
                  </a:cubicBezTo>
                  <a:lnTo>
                    <a:pt x="58385" y="867"/>
                  </a:lnTo>
                  <a:cubicBezTo>
                    <a:pt x="57397" y="289"/>
                    <a:pt x="56100" y="1"/>
                    <a:pt x="548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3;p29">
              <a:extLst>
                <a:ext uri="{FF2B5EF4-FFF2-40B4-BE49-F238E27FC236}">
                  <a16:creationId xmlns:a16="http://schemas.microsoft.com/office/drawing/2014/main" id="{19FBD181-7676-44F4-900A-C20EE3C30001}"/>
                </a:ext>
              </a:extLst>
            </p:cNvPr>
            <p:cNvSpPr/>
            <p:nvPr/>
          </p:nvSpPr>
          <p:spPr>
            <a:xfrm>
              <a:off x="2527175" y="3125100"/>
              <a:ext cx="2558525" cy="1468825"/>
            </a:xfrm>
            <a:custGeom>
              <a:avLst/>
              <a:gdLst/>
              <a:ahLst/>
              <a:cxnLst/>
              <a:rect l="l" t="t" r="r" b="b"/>
              <a:pathLst>
                <a:path w="102341" h="58753" extrusionOk="0">
                  <a:moveTo>
                    <a:pt x="51003" y="0"/>
                  </a:moveTo>
                  <a:cubicBezTo>
                    <a:pt x="49798" y="0"/>
                    <a:pt x="48593" y="268"/>
                    <a:pt x="47672" y="804"/>
                  </a:cubicBezTo>
                  <a:lnTo>
                    <a:pt x="1825" y="27452"/>
                  </a:lnTo>
                  <a:cubicBezTo>
                    <a:pt x="1" y="28523"/>
                    <a:pt x="1" y="30247"/>
                    <a:pt x="1842" y="31318"/>
                  </a:cubicBezTo>
                  <a:lnTo>
                    <a:pt x="47990" y="57949"/>
                  </a:lnTo>
                  <a:cubicBezTo>
                    <a:pt x="48919" y="58485"/>
                    <a:pt x="50129" y="58753"/>
                    <a:pt x="51336" y="58753"/>
                  </a:cubicBezTo>
                  <a:cubicBezTo>
                    <a:pt x="52543" y="58753"/>
                    <a:pt x="53748" y="58485"/>
                    <a:pt x="54669" y="57949"/>
                  </a:cubicBezTo>
                  <a:lnTo>
                    <a:pt x="100499" y="31318"/>
                  </a:lnTo>
                  <a:cubicBezTo>
                    <a:pt x="102341" y="30247"/>
                    <a:pt x="102324" y="28523"/>
                    <a:pt x="100483" y="27452"/>
                  </a:cubicBezTo>
                  <a:lnTo>
                    <a:pt x="54334" y="804"/>
                  </a:lnTo>
                  <a:cubicBezTo>
                    <a:pt x="53414" y="268"/>
                    <a:pt x="52209" y="0"/>
                    <a:pt x="51003" y="0"/>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4;p29">
              <a:extLst>
                <a:ext uri="{FF2B5EF4-FFF2-40B4-BE49-F238E27FC236}">
                  <a16:creationId xmlns:a16="http://schemas.microsoft.com/office/drawing/2014/main" id="{2E3F2505-BF7C-4B88-80B7-53B1BEE22AF2}"/>
                </a:ext>
              </a:extLst>
            </p:cNvPr>
            <p:cNvSpPr/>
            <p:nvPr/>
          </p:nvSpPr>
          <p:spPr>
            <a:xfrm>
              <a:off x="2443900" y="3859075"/>
              <a:ext cx="2724650" cy="860400"/>
            </a:xfrm>
            <a:custGeom>
              <a:avLst/>
              <a:gdLst/>
              <a:ahLst/>
              <a:cxnLst/>
              <a:rect l="l" t="t" r="r" b="b"/>
              <a:pathLst>
                <a:path w="108986" h="34416" extrusionOk="0">
                  <a:moveTo>
                    <a:pt x="1" y="1"/>
                  </a:moveTo>
                  <a:lnTo>
                    <a:pt x="1" y="2830"/>
                  </a:lnTo>
                  <a:cubicBezTo>
                    <a:pt x="1" y="3600"/>
                    <a:pt x="503" y="4353"/>
                    <a:pt x="1491" y="4922"/>
                  </a:cubicBezTo>
                  <a:lnTo>
                    <a:pt x="51087" y="33545"/>
                  </a:lnTo>
                  <a:cubicBezTo>
                    <a:pt x="51305" y="33679"/>
                    <a:pt x="51556" y="33796"/>
                    <a:pt x="51807" y="33896"/>
                  </a:cubicBezTo>
                  <a:cubicBezTo>
                    <a:pt x="51824" y="33913"/>
                    <a:pt x="51840" y="33913"/>
                    <a:pt x="51857" y="33913"/>
                  </a:cubicBezTo>
                  <a:cubicBezTo>
                    <a:pt x="51891" y="33930"/>
                    <a:pt x="51941" y="33947"/>
                    <a:pt x="51974" y="33963"/>
                  </a:cubicBezTo>
                  <a:cubicBezTo>
                    <a:pt x="52125" y="34013"/>
                    <a:pt x="52276" y="34064"/>
                    <a:pt x="52426" y="34114"/>
                  </a:cubicBezTo>
                  <a:cubicBezTo>
                    <a:pt x="52510" y="34131"/>
                    <a:pt x="52594" y="34147"/>
                    <a:pt x="52677" y="34164"/>
                  </a:cubicBezTo>
                  <a:cubicBezTo>
                    <a:pt x="52727" y="34181"/>
                    <a:pt x="52778" y="34198"/>
                    <a:pt x="52828" y="34214"/>
                  </a:cubicBezTo>
                  <a:cubicBezTo>
                    <a:pt x="52861" y="34214"/>
                    <a:pt x="52912" y="34231"/>
                    <a:pt x="52945" y="34231"/>
                  </a:cubicBezTo>
                  <a:cubicBezTo>
                    <a:pt x="53112" y="34265"/>
                    <a:pt x="53280" y="34298"/>
                    <a:pt x="53447" y="34332"/>
                  </a:cubicBezTo>
                  <a:cubicBezTo>
                    <a:pt x="53514" y="34332"/>
                    <a:pt x="53581" y="34332"/>
                    <a:pt x="53631" y="34348"/>
                  </a:cubicBezTo>
                  <a:cubicBezTo>
                    <a:pt x="53682" y="34348"/>
                    <a:pt x="53715" y="34365"/>
                    <a:pt x="53765" y="34365"/>
                  </a:cubicBezTo>
                  <a:cubicBezTo>
                    <a:pt x="53832" y="34365"/>
                    <a:pt x="53882" y="34382"/>
                    <a:pt x="53949" y="34382"/>
                  </a:cubicBezTo>
                  <a:cubicBezTo>
                    <a:pt x="54117" y="34398"/>
                    <a:pt x="54267" y="34398"/>
                    <a:pt x="54435" y="34415"/>
                  </a:cubicBezTo>
                  <a:lnTo>
                    <a:pt x="54954" y="34415"/>
                  </a:lnTo>
                  <a:cubicBezTo>
                    <a:pt x="55155" y="34398"/>
                    <a:pt x="55339" y="34398"/>
                    <a:pt x="55523" y="34365"/>
                  </a:cubicBezTo>
                  <a:lnTo>
                    <a:pt x="55590" y="34365"/>
                  </a:lnTo>
                  <a:cubicBezTo>
                    <a:pt x="55640" y="34365"/>
                    <a:pt x="55690" y="34348"/>
                    <a:pt x="55740" y="34348"/>
                  </a:cubicBezTo>
                  <a:cubicBezTo>
                    <a:pt x="55891" y="34332"/>
                    <a:pt x="56025" y="34315"/>
                    <a:pt x="56176" y="34281"/>
                  </a:cubicBezTo>
                  <a:cubicBezTo>
                    <a:pt x="56243" y="34265"/>
                    <a:pt x="56293" y="34248"/>
                    <a:pt x="56360" y="34231"/>
                  </a:cubicBezTo>
                  <a:cubicBezTo>
                    <a:pt x="56527" y="34198"/>
                    <a:pt x="56694" y="34164"/>
                    <a:pt x="56862" y="34114"/>
                  </a:cubicBezTo>
                  <a:cubicBezTo>
                    <a:pt x="56946" y="34080"/>
                    <a:pt x="57046" y="34064"/>
                    <a:pt x="57130" y="34047"/>
                  </a:cubicBezTo>
                  <a:cubicBezTo>
                    <a:pt x="57213" y="34013"/>
                    <a:pt x="57264" y="33997"/>
                    <a:pt x="57347" y="33963"/>
                  </a:cubicBezTo>
                  <a:cubicBezTo>
                    <a:pt x="57414" y="33947"/>
                    <a:pt x="57481" y="33913"/>
                    <a:pt x="57531" y="33896"/>
                  </a:cubicBezTo>
                  <a:cubicBezTo>
                    <a:pt x="57782" y="33796"/>
                    <a:pt x="58034" y="33679"/>
                    <a:pt x="58251" y="33562"/>
                  </a:cubicBezTo>
                  <a:lnTo>
                    <a:pt x="107513" y="4922"/>
                  </a:lnTo>
                  <a:cubicBezTo>
                    <a:pt x="107529" y="4922"/>
                    <a:pt x="107546" y="4905"/>
                    <a:pt x="107563" y="4888"/>
                  </a:cubicBezTo>
                  <a:cubicBezTo>
                    <a:pt x="107663" y="4838"/>
                    <a:pt x="107730" y="4771"/>
                    <a:pt x="107814" y="4704"/>
                  </a:cubicBezTo>
                  <a:cubicBezTo>
                    <a:pt x="107948" y="4621"/>
                    <a:pt x="108065" y="4537"/>
                    <a:pt x="108182" y="4436"/>
                  </a:cubicBezTo>
                  <a:cubicBezTo>
                    <a:pt x="108182" y="4436"/>
                    <a:pt x="108199" y="4420"/>
                    <a:pt x="108216" y="4420"/>
                  </a:cubicBezTo>
                  <a:cubicBezTo>
                    <a:pt x="108333" y="4303"/>
                    <a:pt x="108433" y="4202"/>
                    <a:pt x="108517" y="4085"/>
                  </a:cubicBezTo>
                  <a:cubicBezTo>
                    <a:pt x="108551" y="4051"/>
                    <a:pt x="108567" y="4018"/>
                    <a:pt x="108584" y="4001"/>
                  </a:cubicBezTo>
                  <a:cubicBezTo>
                    <a:pt x="108601" y="3968"/>
                    <a:pt x="108617" y="3951"/>
                    <a:pt x="108634" y="3918"/>
                  </a:cubicBezTo>
                  <a:cubicBezTo>
                    <a:pt x="108668" y="3867"/>
                    <a:pt x="108701" y="3817"/>
                    <a:pt x="108735" y="3784"/>
                  </a:cubicBezTo>
                  <a:cubicBezTo>
                    <a:pt x="108785" y="3683"/>
                    <a:pt x="108835" y="3583"/>
                    <a:pt x="108869" y="3482"/>
                  </a:cubicBezTo>
                  <a:cubicBezTo>
                    <a:pt x="108869" y="3482"/>
                    <a:pt x="108869" y="3466"/>
                    <a:pt x="108869" y="3449"/>
                  </a:cubicBezTo>
                  <a:cubicBezTo>
                    <a:pt x="108885" y="3432"/>
                    <a:pt x="108885" y="3415"/>
                    <a:pt x="108885" y="3399"/>
                  </a:cubicBezTo>
                  <a:cubicBezTo>
                    <a:pt x="108919" y="3332"/>
                    <a:pt x="108936" y="3265"/>
                    <a:pt x="108952" y="3198"/>
                  </a:cubicBezTo>
                  <a:cubicBezTo>
                    <a:pt x="108969" y="3114"/>
                    <a:pt x="108969" y="3014"/>
                    <a:pt x="108986" y="2913"/>
                  </a:cubicBezTo>
                  <a:lnTo>
                    <a:pt x="108986" y="2863"/>
                  </a:lnTo>
                  <a:lnTo>
                    <a:pt x="108986" y="34"/>
                  </a:lnTo>
                  <a:cubicBezTo>
                    <a:pt x="108986" y="218"/>
                    <a:pt x="108952" y="386"/>
                    <a:pt x="108902" y="553"/>
                  </a:cubicBezTo>
                  <a:cubicBezTo>
                    <a:pt x="108902" y="570"/>
                    <a:pt x="108885" y="603"/>
                    <a:pt x="108885" y="620"/>
                  </a:cubicBezTo>
                  <a:cubicBezTo>
                    <a:pt x="108835" y="771"/>
                    <a:pt x="108751" y="938"/>
                    <a:pt x="108651" y="1089"/>
                  </a:cubicBezTo>
                  <a:cubicBezTo>
                    <a:pt x="108617" y="1105"/>
                    <a:pt x="108601" y="1139"/>
                    <a:pt x="108584" y="1172"/>
                  </a:cubicBezTo>
                  <a:cubicBezTo>
                    <a:pt x="108484" y="1323"/>
                    <a:pt x="108350" y="1474"/>
                    <a:pt x="108182" y="1608"/>
                  </a:cubicBezTo>
                  <a:cubicBezTo>
                    <a:pt x="108082" y="1708"/>
                    <a:pt x="107948" y="1792"/>
                    <a:pt x="107831" y="1875"/>
                  </a:cubicBezTo>
                  <a:cubicBezTo>
                    <a:pt x="107730" y="1959"/>
                    <a:pt x="107630" y="2026"/>
                    <a:pt x="107513" y="2093"/>
                  </a:cubicBezTo>
                  <a:lnTo>
                    <a:pt x="58251" y="30716"/>
                  </a:lnTo>
                  <a:cubicBezTo>
                    <a:pt x="58034" y="30850"/>
                    <a:pt x="57799" y="30967"/>
                    <a:pt x="57548" y="31051"/>
                  </a:cubicBezTo>
                  <a:cubicBezTo>
                    <a:pt x="57481" y="31084"/>
                    <a:pt x="57414" y="31101"/>
                    <a:pt x="57347" y="31134"/>
                  </a:cubicBezTo>
                  <a:cubicBezTo>
                    <a:pt x="57197" y="31185"/>
                    <a:pt x="57046" y="31235"/>
                    <a:pt x="56879" y="31285"/>
                  </a:cubicBezTo>
                  <a:cubicBezTo>
                    <a:pt x="56711" y="31319"/>
                    <a:pt x="56544" y="31369"/>
                    <a:pt x="56360" y="31402"/>
                  </a:cubicBezTo>
                  <a:cubicBezTo>
                    <a:pt x="56176" y="31452"/>
                    <a:pt x="55958" y="31486"/>
                    <a:pt x="55757" y="31503"/>
                  </a:cubicBezTo>
                  <a:cubicBezTo>
                    <a:pt x="55707" y="31519"/>
                    <a:pt x="55657" y="31519"/>
                    <a:pt x="55606" y="31536"/>
                  </a:cubicBezTo>
                  <a:cubicBezTo>
                    <a:pt x="55322" y="31553"/>
                    <a:pt x="55037" y="31570"/>
                    <a:pt x="54753" y="31586"/>
                  </a:cubicBezTo>
                  <a:lnTo>
                    <a:pt x="54619" y="31586"/>
                  </a:lnTo>
                  <a:cubicBezTo>
                    <a:pt x="54334" y="31570"/>
                    <a:pt x="54050" y="31570"/>
                    <a:pt x="53765" y="31536"/>
                  </a:cubicBezTo>
                  <a:cubicBezTo>
                    <a:pt x="53732" y="31536"/>
                    <a:pt x="53682" y="31519"/>
                    <a:pt x="53648" y="31519"/>
                  </a:cubicBezTo>
                  <a:cubicBezTo>
                    <a:pt x="53364" y="31486"/>
                    <a:pt x="53096" y="31436"/>
                    <a:pt x="52828" y="31386"/>
                  </a:cubicBezTo>
                  <a:cubicBezTo>
                    <a:pt x="52778" y="31369"/>
                    <a:pt x="52744" y="31352"/>
                    <a:pt x="52694" y="31335"/>
                  </a:cubicBezTo>
                  <a:cubicBezTo>
                    <a:pt x="52443" y="31285"/>
                    <a:pt x="52209" y="31218"/>
                    <a:pt x="51991" y="31134"/>
                  </a:cubicBezTo>
                  <a:cubicBezTo>
                    <a:pt x="51941" y="31118"/>
                    <a:pt x="51907" y="31101"/>
                    <a:pt x="51857" y="31084"/>
                  </a:cubicBezTo>
                  <a:cubicBezTo>
                    <a:pt x="51589" y="30984"/>
                    <a:pt x="51321" y="30867"/>
                    <a:pt x="51087" y="30716"/>
                  </a:cubicBezTo>
                  <a:lnTo>
                    <a:pt x="1507" y="2093"/>
                  </a:lnTo>
                  <a:cubicBezTo>
                    <a:pt x="503" y="1524"/>
                    <a:pt x="1" y="754"/>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5;p29">
              <a:extLst>
                <a:ext uri="{FF2B5EF4-FFF2-40B4-BE49-F238E27FC236}">
                  <a16:creationId xmlns:a16="http://schemas.microsoft.com/office/drawing/2014/main" id="{C6C54B3F-8DF0-40CA-BC66-EEB86D809921}"/>
                </a:ext>
              </a:extLst>
            </p:cNvPr>
            <p:cNvSpPr/>
            <p:nvPr/>
          </p:nvSpPr>
          <p:spPr>
            <a:xfrm>
              <a:off x="4020275" y="3910550"/>
              <a:ext cx="150650" cy="87475"/>
            </a:xfrm>
            <a:custGeom>
              <a:avLst/>
              <a:gdLst/>
              <a:ahLst/>
              <a:cxnLst/>
              <a:rect l="l" t="t" r="r" b="b"/>
              <a:pathLst>
                <a:path w="6026" h="3499" extrusionOk="0">
                  <a:moveTo>
                    <a:pt x="3013" y="1"/>
                  </a:moveTo>
                  <a:lnTo>
                    <a:pt x="0" y="1741"/>
                  </a:lnTo>
                  <a:lnTo>
                    <a:pt x="3030" y="3499"/>
                  </a:lnTo>
                  <a:lnTo>
                    <a:pt x="6026" y="174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6;p29">
              <a:extLst>
                <a:ext uri="{FF2B5EF4-FFF2-40B4-BE49-F238E27FC236}">
                  <a16:creationId xmlns:a16="http://schemas.microsoft.com/office/drawing/2014/main" id="{E106481A-0057-4150-BE92-C6E9449590CC}"/>
                </a:ext>
              </a:extLst>
            </p:cNvPr>
            <p:cNvSpPr/>
            <p:nvPr/>
          </p:nvSpPr>
          <p:spPr>
            <a:xfrm>
              <a:off x="4095600" y="3954075"/>
              <a:ext cx="75325" cy="132675"/>
            </a:xfrm>
            <a:custGeom>
              <a:avLst/>
              <a:gdLst/>
              <a:ahLst/>
              <a:cxnLst/>
              <a:rect l="l" t="t" r="r" b="b"/>
              <a:pathLst>
                <a:path w="3013" h="5307" extrusionOk="0">
                  <a:moveTo>
                    <a:pt x="17" y="1758"/>
                  </a:moveTo>
                  <a:lnTo>
                    <a:pt x="0" y="5307"/>
                  </a:lnTo>
                  <a:lnTo>
                    <a:pt x="2996" y="3566"/>
                  </a:lnTo>
                  <a:lnTo>
                    <a:pt x="30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7;p29">
              <a:extLst>
                <a:ext uri="{FF2B5EF4-FFF2-40B4-BE49-F238E27FC236}">
                  <a16:creationId xmlns:a16="http://schemas.microsoft.com/office/drawing/2014/main" id="{FE3FADF8-EC11-4B92-BB86-2573CE21533D}"/>
                </a:ext>
              </a:extLst>
            </p:cNvPr>
            <p:cNvSpPr/>
            <p:nvPr/>
          </p:nvSpPr>
          <p:spPr>
            <a:xfrm>
              <a:off x="4020275" y="3954075"/>
              <a:ext cx="75750" cy="132675"/>
            </a:xfrm>
            <a:custGeom>
              <a:avLst/>
              <a:gdLst/>
              <a:ahLst/>
              <a:cxnLst/>
              <a:rect l="l" t="t" r="r" b="b"/>
              <a:pathLst>
                <a:path w="3030" h="5307" extrusionOk="0">
                  <a:moveTo>
                    <a:pt x="0" y="0"/>
                  </a:moveTo>
                  <a:lnTo>
                    <a:pt x="0" y="3566"/>
                  </a:lnTo>
                  <a:lnTo>
                    <a:pt x="3013" y="5307"/>
                  </a:lnTo>
                  <a:lnTo>
                    <a:pt x="3030" y="175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8;p29">
              <a:extLst>
                <a:ext uri="{FF2B5EF4-FFF2-40B4-BE49-F238E27FC236}">
                  <a16:creationId xmlns:a16="http://schemas.microsoft.com/office/drawing/2014/main" id="{328AAA78-7675-4D66-B549-977C7D2D7807}"/>
                </a:ext>
              </a:extLst>
            </p:cNvPr>
            <p:cNvSpPr/>
            <p:nvPr/>
          </p:nvSpPr>
          <p:spPr>
            <a:xfrm>
              <a:off x="3721900" y="1242000"/>
              <a:ext cx="150675" cy="87500"/>
            </a:xfrm>
            <a:custGeom>
              <a:avLst/>
              <a:gdLst/>
              <a:ahLst/>
              <a:cxnLst/>
              <a:rect l="l" t="t" r="r" b="b"/>
              <a:pathLst>
                <a:path w="6027" h="3500" extrusionOk="0">
                  <a:moveTo>
                    <a:pt x="3013" y="1"/>
                  </a:moveTo>
                  <a:lnTo>
                    <a:pt x="1" y="1758"/>
                  </a:lnTo>
                  <a:lnTo>
                    <a:pt x="3030" y="3499"/>
                  </a:lnTo>
                  <a:lnTo>
                    <a:pt x="6026" y="175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p29">
              <a:extLst>
                <a:ext uri="{FF2B5EF4-FFF2-40B4-BE49-F238E27FC236}">
                  <a16:creationId xmlns:a16="http://schemas.microsoft.com/office/drawing/2014/main" id="{BF3F9A0E-B429-4A21-A728-5065BBE7BF87}"/>
                </a:ext>
              </a:extLst>
            </p:cNvPr>
            <p:cNvSpPr/>
            <p:nvPr/>
          </p:nvSpPr>
          <p:spPr>
            <a:xfrm>
              <a:off x="3797225" y="1285950"/>
              <a:ext cx="75350" cy="132250"/>
            </a:xfrm>
            <a:custGeom>
              <a:avLst/>
              <a:gdLst/>
              <a:ahLst/>
              <a:cxnLst/>
              <a:rect l="l" t="t" r="r" b="b"/>
              <a:pathLst>
                <a:path w="3014" h="5290" extrusionOk="0">
                  <a:moveTo>
                    <a:pt x="17" y="1741"/>
                  </a:moveTo>
                  <a:lnTo>
                    <a:pt x="0" y="5290"/>
                  </a:lnTo>
                  <a:lnTo>
                    <a:pt x="2997" y="3549"/>
                  </a:lnTo>
                  <a:lnTo>
                    <a:pt x="30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p29">
              <a:extLst>
                <a:ext uri="{FF2B5EF4-FFF2-40B4-BE49-F238E27FC236}">
                  <a16:creationId xmlns:a16="http://schemas.microsoft.com/office/drawing/2014/main" id="{EAE05603-7708-40EA-826A-9742E5FFAA1B}"/>
                </a:ext>
              </a:extLst>
            </p:cNvPr>
            <p:cNvSpPr/>
            <p:nvPr/>
          </p:nvSpPr>
          <p:spPr>
            <a:xfrm>
              <a:off x="3721900" y="1285950"/>
              <a:ext cx="75775" cy="132250"/>
            </a:xfrm>
            <a:custGeom>
              <a:avLst/>
              <a:gdLst/>
              <a:ahLst/>
              <a:cxnLst/>
              <a:rect l="l" t="t" r="r" b="b"/>
              <a:pathLst>
                <a:path w="3031" h="5290" extrusionOk="0">
                  <a:moveTo>
                    <a:pt x="1" y="0"/>
                  </a:moveTo>
                  <a:lnTo>
                    <a:pt x="1" y="3549"/>
                  </a:lnTo>
                  <a:lnTo>
                    <a:pt x="3013" y="5290"/>
                  </a:lnTo>
                  <a:lnTo>
                    <a:pt x="3030" y="174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1;p29">
              <a:extLst>
                <a:ext uri="{FF2B5EF4-FFF2-40B4-BE49-F238E27FC236}">
                  <a16:creationId xmlns:a16="http://schemas.microsoft.com/office/drawing/2014/main" id="{AA222E61-C002-48DC-8FEF-EECE0E7AF6B1}"/>
                </a:ext>
              </a:extLst>
            </p:cNvPr>
            <p:cNvSpPr/>
            <p:nvPr/>
          </p:nvSpPr>
          <p:spPr>
            <a:xfrm>
              <a:off x="3658300" y="4103875"/>
              <a:ext cx="181225" cy="104650"/>
            </a:xfrm>
            <a:custGeom>
              <a:avLst/>
              <a:gdLst/>
              <a:ahLst/>
              <a:cxnLst/>
              <a:rect l="l" t="t" r="r" b="b"/>
              <a:pathLst>
                <a:path w="7249" h="4186" extrusionOk="0">
                  <a:moveTo>
                    <a:pt x="3616" y="1"/>
                  </a:moveTo>
                  <a:lnTo>
                    <a:pt x="0" y="2093"/>
                  </a:lnTo>
                  <a:lnTo>
                    <a:pt x="3649" y="4185"/>
                  </a:lnTo>
                  <a:lnTo>
                    <a:pt x="7248" y="20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32;p29">
              <a:extLst>
                <a:ext uri="{FF2B5EF4-FFF2-40B4-BE49-F238E27FC236}">
                  <a16:creationId xmlns:a16="http://schemas.microsoft.com/office/drawing/2014/main" id="{5055576F-C7D3-4548-B478-5F5EA35AB156}"/>
                </a:ext>
              </a:extLst>
            </p:cNvPr>
            <p:cNvSpPr/>
            <p:nvPr/>
          </p:nvSpPr>
          <p:spPr>
            <a:xfrm>
              <a:off x="3749100" y="4156200"/>
              <a:ext cx="90425" cy="159450"/>
            </a:xfrm>
            <a:custGeom>
              <a:avLst/>
              <a:gdLst/>
              <a:ahLst/>
              <a:cxnLst/>
              <a:rect l="l" t="t" r="r" b="b"/>
              <a:pathLst>
                <a:path w="3617" h="6378" extrusionOk="0">
                  <a:moveTo>
                    <a:pt x="17" y="2092"/>
                  </a:moveTo>
                  <a:lnTo>
                    <a:pt x="1" y="6378"/>
                  </a:lnTo>
                  <a:lnTo>
                    <a:pt x="3616" y="4285"/>
                  </a:lnTo>
                  <a:lnTo>
                    <a:pt x="36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33;p29">
              <a:extLst>
                <a:ext uri="{FF2B5EF4-FFF2-40B4-BE49-F238E27FC236}">
                  <a16:creationId xmlns:a16="http://schemas.microsoft.com/office/drawing/2014/main" id="{086CBFB9-0A7D-4D0A-8096-9798C28C8EB3}"/>
                </a:ext>
              </a:extLst>
            </p:cNvPr>
            <p:cNvSpPr/>
            <p:nvPr/>
          </p:nvSpPr>
          <p:spPr>
            <a:xfrm>
              <a:off x="3658300" y="4156200"/>
              <a:ext cx="91250" cy="159450"/>
            </a:xfrm>
            <a:custGeom>
              <a:avLst/>
              <a:gdLst/>
              <a:ahLst/>
              <a:cxnLst/>
              <a:rect l="l" t="t" r="r" b="b"/>
              <a:pathLst>
                <a:path w="3650" h="6378" extrusionOk="0">
                  <a:moveTo>
                    <a:pt x="0" y="0"/>
                  </a:moveTo>
                  <a:lnTo>
                    <a:pt x="0" y="4285"/>
                  </a:lnTo>
                  <a:lnTo>
                    <a:pt x="3633" y="6378"/>
                  </a:lnTo>
                  <a:lnTo>
                    <a:pt x="3649" y="209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34;p29">
              <a:extLst>
                <a:ext uri="{FF2B5EF4-FFF2-40B4-BE49-F238E27FC236}">
                  <a16:creationId xmlns:a16="http://schemas.microsoft.com/office/drawing/2014/main" id="{0A68B9F0-6528-40C2-BD1C-048384E7D51B}"/>
                </a:ext>
              </a:extLst>
            </p:cNvPr>
            <p:cNvSpPr/>
            <p:nvPr/>
          </p:nvSpPr>
          <p:spPr>
            <a:xfrm>
              <a:off x="4228650" y="3433075"/>
              <a:ext cx="181225" cy="104650"/>
            </a:xfrm>
            <a:custGeom>
              <a:avLst/>
              <a:gdLst/>
              <a:ahLst/>
              <a:cxnLst/>
              <a:rect l="l" t="t" r="r" b="b"/>
              <a:pathLst>
                <a:path w="7249" h="4186" extrusionOk="0">
                  <a:moveTo>
                    <a:pt x="3616" y="1"/>
                  </a:moveTo>
                  <a:lnTo>
                    <a:pt x="1" y="2093"/>
                  </a:lnTo>
                  <a:lnTo>
                    <a:pt x="3633" y="4186"/>
                  </a:lnTo>
                  <a:lnTo>
                    <a:pt x="7249" y="20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35;p29">
              <a:extLst>
                <a:ext uri="{FF2B5EF4-FFF2-40B4-BE49-F238E27FC236}">
                  <a16:creationId xmlns:a16="http://schemas.microsoft.com/office/drawing/2014/main" id="{8787EEA0-D0A2-4262-ADB2-930A1F6F8A7E}"/>
                </a:ext>
              </a:extLst>
            </p:cNvPr>
            <p:cNvSpPr/>
            <p:nvPr/>
          </p:nvSpPr>
          <p:spPr>
            <a:xfrm>
              <a:off x="4319050" y="3485400"/>
              <a:ext cx="90825" cy="159450"/>
            </a:xfrm>
            <a:custGeom>
              <a:avLst/>
              <a:gdLst/>
              <a:ahLst/>
              <a:cxnLst/>
              <a:rect l="l" t="t" r="r" b="b"/>
              <a:pathLst>
                <a:path w="3633" h="6378" extrusionOk="0">
                  <a:moveTo>
                    <a:pt x="17" y="2093"/>
                  </a:moveTo>
                  <a:lnTo>
                    <a:pt x="0" y="6378"/>
                  </a:lnTo>
                  <a:lnTo>
                    <a:pt x="3616" y="4285"/>
                  </a:lnTo>
                  <a:lnTo>
                    <a:pt x="36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36;p29">
              <a:extLst>
                <a:ext uri="{FF2B5EF4-FFF2-40B4-BE49-F238E27FC236}">
                  <a16:creationId xmlns:a16="http://schemas.microsoft.com/office/drawing/2014/main" id="{CA0F0F79-2B06-4D3A-BBD0-684BC131B43D}"/>
                </a:ext>
              </a:extLst>
            </p:cNvPr>
            <p:cNvSpPr/>
            <p:nvPr/>
          </p:nvSpPr>
          <p:spPr>
            <a:xfrm>
              <a:off x="4228250" y="3485400"/>
              <a:ext cx="91250" cy="159450"/>
            </a:xfrm>
            <a:custGeom>
              <a:avLst/>
              <a:gdLst/>
              <a:ahLst/>
              <a:cxnLst/>
              <a:rect l="l" t="t" r="r" b="b"/>
              <a:pathLst>
                <a:path w="3650" h="6378" extrusionOk="0">
                  <a:moveTo>
                    <a:pt x="17" y="0"/>
                  </a:moveTo>
                  <a:lnTo>
                    <a:pt x="0" y="4285"/>
                  </a:lnTo>
                  <a:lnTo>
                    <a:pt x="3632" y="6378"/>
                  </a:lnTo>
                  <a:lnTo>
                    <a:pt x="3649" y="20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37;p29">
              <a:extLst>
                <a:ext uri="{FF2B5EF4-FFF2-40B4-BE49-F238E27FC236}">
                  <a16:creationId xmlns:a16="http://schemas.microsoft.com/office/drawing/2014/main" id="{DEED3763-EBDA-4EF0-A86D-8D2D6B4F4CD0}"/>
                </a:ext>
              </a:extLst>
            </p:cNvPr>
            <p:cNvSpPr/>
            <p:nvPr/>
          </p:nvSpPr>
          <p:spPr>
            <a:xfrm>
              <a:off x="4319475" y="2688225"/>
              <a:ext cx="181200" cy="105050"/>
            </a:xfrm>
            <a:custGeom>
              <a:avLst/>
              <a:gdLst/>
              <a:ahLst/>
              <a:cxnLst/>
              <a:rect l="l" t="t" r="r" b="b"/>
              <a:pathLst>
                <a:path w="7248" h="4202" extrusionOk="0">
                  <a:moveTo>
                    <a:pt x="3599" y="0"/>
                  </a:moveTo>
                  <a:lnTo>
                    <a:pt x="0" y="2093"/>
                  </a:lnTo>
                  <a:lnTo>
                    <a:pt x="3632" y="4202"/>
                  </a:lnTo>
                  <a:lnTo>
                    <a:pt x="7248" y="20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38;p29">
              <a:extLst>
                <a:ext uri="{FF2B5EF4-FFF2-40B4-BE49-F238E27FC236}">
                  <a16:creationId xmlns:a16="http://schemas.microsoft.com/office/drawing/2014/main" id="{7E005C93-0E64-48F6-91B2-7D0423E2D8E0}"/>
                </a:ext>
              </a:extLst>
            </p:cNvPr>
            <p:cNvSpPr/>
            <p:nvPr/>
          </p:nvSpPr>
          <p:spPr>
            <a:xfrm>
              <a:off x="4409850" y="2740525"/>
              <a:ext cx="90825" cy="159875"/>
            </a:xfrm>
            <a:custGeom>
              <a:avLst/>
              <a:gdLst/>
              <a:ahLst/>
              <a:cxnLst/>
              <a:rect l="l" t="t" r="r" b="b"/>
              <a:pathLst>
                <a:path w="3633" h="6395" extrusionOk="0">
                  <a:moveTo>
                    <a:pt x="17" y="2110"/>
                  </a:moveTo>
                  <a:lnTo>
                    <a:pt x="1" y="6395"/>
                  </a:lnTo>
                  <a:lnTo>
                    <a:pt x="3616" y="4286"/>
                  </a:lnTo>
                  <a:lnTo>
                    <a:pt x="3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39;p29">
              <a:extLst>
                <a:ext uri="{FF2B5EF4-FFF2-40B4-BE49-F238E27FC236}">
                  <a16:creationId xmlns:a16="http://schemas.microsoft.com/office/drawing/2014/main" id="{DAA76447-B533-4CD5-97C3-4B752684816E}"/>
                </a:ext>
              </a:extLst>
            </p:cNvPr>
            <p:cNvSpPr/>
            <p:nvPr/>
          </p:nvSpPr>
          <p:spPr>
            <a:xfrm>
              <a:off x="4319050" y="2740525"/>
              <a:ext cx="91250" cy="159875"/>
            </a:xfrm>
            <a:custGeom>
              <a:avLst/>
              <a:gdLst/>
              <a:ahLst/>
              <a:cxnLst/>
              <a:rect l="l" t="t" r="r" b="b"/>
              <a:pathLst>
                <a:path w="3650" h="6395" extrusionOk="0">
                  <a:moveTo>
                    <a:pt x="17" y="1"/>
                  </a:moveTo>
                  <a:lnTo>
                    <a:pt x="0" y="4286"/>
                  </a:lnTo>
                  <a:lnTo>
                    <a:pt x="3633" y="6395"/>
                  </a:lnTo>
                  <a:lnTo>
                    <a:pt x="3649" y="211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40;p29">
              <a:extLst>
                <a:ext uri="{FF2B5EF4-FFF2-40B4-BE49-F238E27FC236}">
                  <a16:creationId xmlns:a16="http://schemas.microsoft.com/office/drawing/2014/main" id="{52FD851D-0736-4C91-BC3E-9A6D1A0A99D7}"/>
                </a:ext>
              </a:extLst>
            </p:cNvPr>
            <p:cNvSpPr/>
            <p:nvPr/>
          </p:nvSpPr>
          <p:spPr>
            <a:xfrm>
              <a:off x="3705575" y="1585975"/>
              <a:ext cx="181225" cy="105075"/>
            </a:xfrm>
            <a:custGeom>
              <a:avLst/>
              <a:gdLst/>
              <a:ahLst/>
              <a:cxnLst/>
              <a:rect l="l" t="t" r="r" b="b"/>
              <a:pathLst>
                <a:path w="7249" h="4203" extrusionOk="0">
                  <a:moveTo>
                    <a:pt x="3616" y="1"/>
                  </a:moveTo>
                  <a:lnTo>
                    <a:pt x="1" y="2110"/>
                  </a:lnTo>
                  <a:lnTo>
                    <a:pt x="3633" y="4202"/>
                  </a:lnTo>
                  <a:lnTo>
                    <a:pt x="7249" y="211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41;p29">
              <a:extLst>
                <a:ext uri="{FF2B5EF4-FFF2-40B4-BE49-F238E27FC236}">
                  <a16:creationId xmlns:a16="http://schemas.microsoft.com/office/drawing/2014/main" id="{062CD469-3A32-4420-BA5A-E2C3F16DD4FC}"/>
                </a:ext>
              </a:extLst>
            </p:cNvPr>
            <p:cNvSpPr/>
            <p:nvPr/>
          </p:nvSpPr>
          <p:spPr>
            <a:xfrm>
              <a:off x="3795975" y="1638700"/>
              <a:ext cx="90825" cy="159475"/>
            </a:xfrm>
            <a:custGeom>
              <a:avLst/>
              <a:gdLst/>
              <a:ahLst/>
              <a:cxnLst/>
              <a:rect l="l" t="t" r="r" b="b"/>
              <a:pathLst>
                <a:path w="3633" h="6379" extrusionOk="0">
                  <a:moveTo>
                    <a:pt x="17" y="2093"/>
                  </a:moveTo>
                  <a:lnTo>
                    <a:pt x="0" y="6378"/>
                  </a:lnTo>
                  <a:lnTo>
                    <a:pt x="3616" y="4286"/>
                  </a:lnTo>
                  <a:lnTo>
                    <a:pt x="3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42;p29">
              <a:extLst>
                <a:ext uri="{FF2B5EF4-FFF2-40B4-BE49-F238E27FC236}">
                  <a16:creationId xmlns:a16="http://schemas.microsoft.com/office/drawing/2014/main" id="{02B65CD9-BEDD-426E-97C7-0F86BBE9EAF7}"/>
                </a:ext>
              </a:extLst>
            </p:cNvPr>
            <p:cNvSpPr/>
            <p:nvPr/>
          </p:nvSpPr>
          <p:spPr>
            <a:xfrm>
              <a:off x="3705150" y="1638700"/>
              <a:ext cx="91250" cy="159475"/>
            </a:xfrm>
            <a:custGeom>
              <a:avLst/>
              <a:gdLst/>
              <a:ahLst/>
              <a:cxnLst/>
              <a:rect l="l" t="t" r="r" b="b"/>
              <a:pathLst>
                <a:path w="3650" h="6379" extrusionOk="0">
                  <a:moveTo>
                    <a:pt x="18" y="1"/>
                  </a:moveTo>
                  <a:lnTo>
                    <a:pt x="1" y="4286"/>
                  </a:lnTo>
                  <a:lnTo>
                    <a:pt x="3633" y="6378"/>
                  </a:lnTo>
                  <a:lnTo>
                    <a:pt x="3650" y="20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43;p29">
              <a:extLst>
                <a:ext uri="{FF2B5EF4-FFF2-40B4-BE49-F238E27FC236}">
                  <a16:creationId xmlns:a16="http://schemas.microsoft.com/office/drawing/2014/main" id="{BB835138-C83C-406F-9315-429882596578}"/>
                </a:ext>
              </a:extLst>
            </p:cNvPr>
            <p:cNvSpPr/>
            <p:nvPr/>
          </p:nvSpPr>
          <p:spPr>
            <a:xfrm>
              <a:off x="3386300" y="2027050"/>
              <a:ext cx="181200" cy="105050"/>
            </a:xfrm>
            <a:custGeom>
              <a:avLst/>
              <a:gdLst/>
              <a:ahLst/>
              <a:cxnLst/>
              <a:rect l="l" t="t" r="r" b="b"/>
              <a:pathLst>
                <a:path w="7248" h="4202" extrusionOk="0">
                  <a:moveTo>
                    <a:pt x="3616" y="0"/>
                  </a:moveTo>
                  <a:lnTo>
                    <a:pt x="0" y="2109"/>
                  </a:lnTo>
                  <a:lnTo>
                    <a:pt x="3632" y="4202"/>
                  </a:lnTo>
                  <a:lnTo>
                    <a:pt x="7248" y="210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44;p29">
              <a:extLst>
                <a:ext uri="{FF2B5EF4-FFF2-40B4-BE49-F238E27FC236}">
                  <a16:creationId xmlns:a16="http://schemas.microsoft.com/office/drawing/2014/main" id="{DE51FE54-DDB2-4BB6-8DC9-FDA02CD73DF5}"/>
                </a:ext>
              </a:extLst>
            </p:cNvPr>
            <p:cNvSpPr/>
            <p:nvPr/>
          </p:nvSpPr>
          <p:spPr>
            <a:xfrm>
              <a:off x="3477100" y="2079775"/>
              <a:ext cx="90400" cy="159450"/>
            </a:xfrm>
            <a:custGeom>
              <a:avLst/>
              <a:gdLst/>
              <a:ahLst/>
              <a:cxnLst/>
              <a:rect l="l" t="t" r="r" b="b"/>
              <a:pathLst>
                <a:path w="3616" h="6378" extrusionOk="0">
                  <a:moveTo>
                    <a:pt x="0" y="2093"/>
                  </a:moveTo>
                  <a:lnTo>
                    <a:pt x="0" y="6378"/>
                  </a:lnTo>
                  <a:lnTo>
                    <a:pt x="3599" y="4285"/>
                  </a:lnTo>
                  <a:lnTo>
                    <a:pt x="36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45;p29">
              <a:extLst>
                <a:ext uri="{FF2B5EF4-FFF2-40B4-BE49-F238E27FC236}">
                  <a16:creationId xmlns:a16="http://schemas.microsoft.com/office/drawing/2014/main" id="{EDC8640E-148D-42E6-B501-00F71922A899}"/>
                </a:ext>
              </a:extLst>
            </p:cNvPr>
            <p:cNvSpPr/>
            <p:nvPr/>
          </p:nvSpPr>
          <p:spPr>
            <a:xfrm>
              <a:off x="3385875" y="2079775"/>
              <a:ext cx="91250" cy="159450"/>
            </a:xfrm>
            <a:custGeom>
              <a:avLst/>
              <a:gdLst/>
              <a:ahLst/>
              <a:cxnLst/>
              <a:rect l="l" t="t" r="r" b="b"/>
              <a:pathLst>
                <a:path w="3650" h="6378" extrusionOk="0">
                  <a:moveTo>
                    <a:pt x="17" y="0"/>
                  </a:moveTo>
                  <a:lnTo>
                    <a:pt x="0" y="4285"/>
                  </a:lnTo>
                  <a:lnTo>
                    <a:pt x="3649" y="6378"/>
                  </a:lnTo>
                  <a:lnTo>
                    <a:pt x="3649" y="20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46;p29">
              <a:extLst>
                <a:ext uri="{FF2B5EF4-FFF2-40B4-BE49-F238E27FC236}">
                  <a16:creationId xmlns:a16="http://schemas.microsoft.com/office/drawing/2014/main" id="{B9D4FAFF-883D-4AC0-8134-8011ED05411D}"/>
                </a:ext>
              </a:extLst>
            </p:cNvPr>
            <p:cNvSpPr/>
            <p:nvPr/>
          </p:nvSpPr>
          <p:spPr>
            <a:xfrm>
              <a:off x="3613100" y="3433925"/>
              <a:ext cx="362825" cy="210100"/>
            </a:xfrm>
            <a:custGeom>
              <a:avLst/>
              <a:gdLst/>
              <a:ahLst/>
              <a:cxnLst/>
              <a:rect l="l" t="t" r="r" b="b"/>
              <a:pathLst>
                <a:path w="14513" h="8404" extrusionOk="0">
                  <a:moveTo>
                    <a:pt x="7232" y="0"/>
                  </a:moveTo>
                  <a:lnTo>
                    <a:pt x="1" y="4202"/>
                  </a:lnTo>
                  <a:lnTo>
                    <a:pt x="7282" y="8403"/>
                  </a:lnTo>
                  <a:lnTo>
                    <a:pt x="14513" y="42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47;p29">
              <a:extLst>
                <a:ext uri="{FF2B5EF4-FFF2-40B4-BE49-F238E27FC236}">
                  <a16:creationId xmlns:a16="http://schemas.microsoft.com/office/drawing/2014/main" id="{DCDD066A-E87D-4900-A5A1-31666D19544B}"/>
                </a:ext>
              </a:extLst>
            </p:cNvPr>
            <p:cNvSpPr/>
            <p:nvPr/>
          </p:nvSpPr>
          <p:spPr>
            <a:xfrm>
              <a:off x="3794725" y="3538950"/>
              <a:ext cx="181200" cy="319325"/>
            </a:xfrm>
            <a:custGeom>
              <a:avLst/>
              <a:gdLst/>
              <a:ahLst/>
              <a:cxnLst/>
              <a:rect l="l" t="t" r="r" b="b"/>
              <a:pathLst>
                <a:path w="7248" h="12773" extrusionOk="0">
                  <a:moveTo>
                    <a:pt x="17" y="4202"/>
                  </a:moveTo>
                  <a:lnTo>
                    <a:pt x="0" y="12772"/>
                  </a:lnTo>
                  <a:lnTo>
                    <a:pt x="7231" y="8571"/>
                  </a:lnTo>
                  <a:lnTo>
                    <a:pt x="7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48;p29">
              <a:extLst>
                <a:ext uri="{FF2B5EF4-FFF2-40B4-BE49-F238E27FC236}">
                  <a16:creationId xmlns:a16="http://schemas.microsoft.com/office/drawing/2014/main" id="{3F558D99-3BC2-4E05-B5AF-0BF9B7103328}"/>
                </a:ext>
              </a:extLst>
            </p:cNvPr>
            <p:cNvSpPr/>
            <p:nvPr/>
          </p:nvSpPr>
          <p:spPr>
            <a:xfrm>
              <a:off x="3612675" y="3538950"/>
              <a:ext cx="182475" cy="319325"/>
            </a:xfrm>
            <a:custGeom>
              <a:avLst/>
              <a:gdLst/>
              <a:ahLst/>
              <a:cxnLst/>
              <a:rect l="l" t="t" r="r" b="b"/>
              <a:pathLst>
                <a:path w="7299" h="12773" extrusionOk="0">
                  <a:moveTo>
                    <a:pt x="18" y="1"/>
                  </a:moveTo>
                  <a:lnTo>
                    <a:pt x="1" y="8571"/>
                  </a:lnTo>
                  <a:lnTo>
                    <a:pt x="7282" y="12772"/>
                  </a:lnTo>
                  <a:lnTo>
                    <a:pt x="7299" y="42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49;p29">
              <a:extLst>
                <a:ext uri="{FF2B5EF4-FFF2-40B4-BE49-F238E27FC236}">
                  <a16:creationId xmlns:a16="http://schemas.microsoft.com/office/drawing/2014/main" id="{6404FC28-8DEA-4C53-B80D-B974C9B79CE9}"/>
                </a:ext>
              </a:extLst>
            </p:cNvPr>
            <p:cNvSpPr/>
            <p:nvPr/>
          </p:nvSpPr>
          <p:spPr>
            <a:xfrm>
              <a:off x="3341100" y="3063175"/>
              <a:ext cx="362825" cy="210075"/>
            </a:xfrm>
            <a:custGeom>
              <a:avLst/>
              <a:gdLst/>
              <a:ahLst/>
              <a:cxnLst/>
              <a:rect l="l" t="t" r="r" b="b"/>
              <a:pathLst>
                <a:path w="14513" h="8403" extrusionOk="0">
                  <a:moveTo>
                    <a:pt x="7232" y="0"/>
                  </a:moveTo>
                  <a:lnTo>
                    <a:pt x="0" y="4201"/>
                  </a:lnTo>
                  <a:lnTo>
                    <a:pt x="7282" y="8403"/>
                  </a:lnTo>
                  <a:lnTo>
                    <a:pt x="14513" y="420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50;p29">
              <a:extLst>
                <a:ext uri="{FF2B5EF4-FFF2-40B4-BE49-F238E27FC236}">
                  <a16:creationId xmlns:a16="http://schemas.microsoft.com/office/drawing/2014/main" id="{20B91126-12EE-4877-B447-7CEFB4BF8044}"/>
                </a:ext>
              </a:extLst>
            </p:cNvPr>
            <p:cNvSpPr/>
            <p:nvPr/>
          </p:nvSpPr>
          <p:spPr>
            <a:xfrm>
              <a:off x="3522700" y="3168200"/>
              <a:ext cx="181225" cy="319725"/>
            </a:xfrm>
            <a:custGeom>
              <a:avLst/>
              <a:gdLst/>
              <a:ahLst/>
              <a:cxnLst/>
              <a:rect l="l" t="t" r="r" b="b"/>
              <a:pathLst>
                <a:path w="7249" h="12789" extrusionOk="0">
                  <a:moveTo>
                    <a:pt x="18" y="4202"/>
                  </a:moveTo>
                  <a:lnTo>
                    <a:pt x="1" y="12789"/>
                  </a:lnTo>
                  <a:lnTo>
                    <a:pt x="7232" y="8587"/>
                  </a:lnTo>
                  <a:lnTo>
                    <a:pt x="72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51;p29">
              <a:extLst>
                <a:ext uri="{FF2B5EF4-FFF2-40B4-BE49-F238E27FC236}">
                  <a16:creationId xmlns:a16="http://schemas.microsoft.com/office/drawing/2014/main" id="{926F0A05-B0F7-4EAB-B36F-174DBED08E7C}"/>
                </a:ext>
              </a:extLst>
            </p:cNvPr>
            <p:cNvSpPr/>
            <p:nvPr/>
          </p:nvSpPr>
          <p:spPr>
            <a:xfrm>
              <a:off x="3340675" y="3168200"/>
              <a:ext cx="182475" cy="319725"/>
            </a:xfrm>
            <a:custGeom>
              <a:avLst/>
              <a:gdLst/>
              <a:ahLst/>
              <a:cxnLst/>
              <a:rect l="l" t="t" r="r" b="b"/>
              <a:pathLst>
                <a:path w="7299" h="12789" extrusionOk="0">
                  <a:moveTo>
                    <a:pt x="17" y="0"/>
                  </a:moveTo>
                  <a:lnTo>
                    <a:pt x="1" y="8587"/>
                  </a:lnTo>
                  <a:lnTo>
                    <a:pt x="7282" y="12789"/>
                  </a:lnTo>
                  <a:lnTo>
                    <a:pt x="7299" y="420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52;p29">
              <a:extLst>
                <a:ext uri="{FF2B5EF4-FFF2-40B4-BE49-F238E27FC236}">
                  <a16:creationId xmlns:a16="http://schemas.microsoft.com/office/drawing/2014/main" id="{BB88BC6F-3224-47C4-866E-D7E4189C052F}"/>
                </a:ext>
              </a:extLst>
            </p:cNvPr>
            <p:cNvSpPr/>
            <p:nvPr/>
          </p:nvSpPr>
          <p:spPr>
            <a:xfrm>
              <a:off x="3894725" y="2958125"/>
              <a:ext cx="362825" cy="210100"/>
            </a:xfrm>
            <a:custGeom>
              <a:avLst/>
              <a:gdLst/>
              <a:ahLst/>
              <a:cxnLst/>
              <a:rect l="l" t="t" r="r" b="b"/>
              <a:pathLst>
                <a:path w="14513" h="8404" extrusionOk="0">
                  <a:moveTo>
                    <a:pt x="7232" y="1"/>
                  </a:moveTo>
                  <a:lnTo>
                    <a:pt x="1" y="4202"/>
                  </a:lnTo>
                  <a:lnTo>
                    <a:pt x="7282" y="8403"/>
                  </a:lnTo>
                  <a:lnTo>
                    <a:pt x="14513" y="42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3;p29">
              <a:extLst>
                <a:ext uri="{FF2B5EF4-FFF2-40B4-BE49-F238E27FC236}">
                  <a16:creationId xmlns:a16="http://schemas.microsoft.com/office/drawing/2014/main" id="{38139161-3B87-4E53-8473-4D29DCC14470}"/>
                </a:ext>
              </a:extLst>
            </p:cNvPr>
            <p:cNvSpPr/>
            <p:nvPr/>
          </p:nvSpPr>
          <p:spPr>
            <a:xfrm>
              <a:off x="4075925" y="3063175"/>
              <a:ext cx="181625" cy="319725"/>
            </a:xfrm>
            <a:custGeom>
              <a:avLst/>
              <a:gdLst/>
              <a:ahLst/>
              <a:cxnLst/>
              <a:rect l="l" t="t" r="r" b="b"/>
              <a:pathLst>
                <a:path w="7265" h="12789" extrusionOk="0">
                  <a:moveTo>
                    <a:pt x="34" y="4201"/>
                  </a:moveTo>
                  <a:lnTo>
                    <a:pt x="0" y="12788"/>
                  </a:lnTo>
                  <a:lnTo>
                    <a:pt x="7231" y="8587"/>
                  </a:lnTo>
                  <a:lnTo>
                    <a:pt x="7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54;p29">
              <a:extLst>
                <a:ext uri="{FF2B5EF4-FFF2-40B4-BE49-F238E27FC236}">
                  <a16:creationId xmlns:a16="http://schemas.microsoft.com/office/drawing/2014/main" id="{2082F62A-E93D-4C01-B00A-D1146C2A54BC}"/>
                </a:ext>
              </a:extLst>
            </p:cNvPr>
            <p:cNvSpPr/>
            <p:nvPr/>
          </p:nvSpPr>
          <p:spPr>
            <a:xfrm>
              <a:off x="3893900" y="3063175"/>
              <a:ext cx="182875" cy="319725"/>
            </a:xfrm>
            <a:custGeom>
              <a:avLst/>
              <a:gdLst/>
              <a:ahLst/>
              <a:cxnLst/>
              <a:rect l="l" t="t" r="r" b="b"/>
              <a:pathLst>
                <a:path w="7315" h="12789" extrusionOk="0">
                  <a:moveTo>
                    <a:pt x="34" y="0"/>
                  </a:moveTo>
                  <a:lnTo>
                    <a:pt x="0" y="8587"/>
                  </a:lnTo>
                  <a:lnTo>
                    <a:pt x="7281" y="12788"/>
                  </a:lnTo>
                  <a:lnTo>
                    <a:pt x="7315" y="420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55;p29">
              <a:extLst>
                <a:ext uri="{FF2B5EF4-FFF2-40B4-BE49-F238E27FC236}">
                  <a16:creationId xmlns:a16="http://schemas.microsoft.com/office/drawing/2014/main" id="{81BAFFC2-4683-4F07-8B7D-967E29BCE531}"/>
                </a:ext>
              </a:extLst>
            </p:cNvPr>
            <p:cNvSpPr/>
            <p:nvPr/>
          </p:nvSpPr>
          <p:spPr>
            <a:xfrm>
              <a:off x="3914825" y="1923275"/>
              <a:ext cx="362400" cy="210075"/>
            </a:xfrm>
            <a:custGeom>
              <a:avLst/>
              <a:gdLst/>
              <a:ahLst/>
              <a:cxnLst/>
              <a:rect l="l" t="t" r="r" b="b"/>
              <a:pathLst>
                <a:path w="14496" h="8403" extrusionOk="0">
                  <a:moveTo>
                    <a:pt x="7231" y="0"/>
                  </a:moveTo>
                  <a:lnTo>
                    <a:pt x="0" y="4202"/>
                  </a:lnTo>
                  <a:lnTo>
                    <a:pt x="7265" y="8403"/>
                  </a:lnTo>
                  <a:lnTo>
                    <a:pt x="14496" y="42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56;p29">
              <a:extLst>
                <a:ext uri="{FF2B5EF4-FFF2-40B4-BE49-F238E27FC236}">
                  <a16:creationId xmlns:a16="http://schemas.microsoft.com/office/drawing/2014/main" id="{661763A6-3EFE-4092-9384-09AEF30E1AF4}"/>
                </a:ext>
              </a:extLst>
            </p:cNvPr>
            <p:cNvSpPr/>
            <p:nvPr/>
          </p:nvSpPr>
          <p:spPr>
            <a:xfrm>
              <a:off x="4096000" y="2028300"/>
              <a:ext cx="181225" cy="319325"/>
            </a:xfrm>
            <a:custGeom>
              <a:avLst/>
              <a:gdLst/>
              <a:ahLst/>
              <a:cxnLst/>
              <a:rect l="l" t="t" r="r" b="b"/>
              <a:pathLst>
                <a:path w="7249" h="12773" extrusionOk="0">
                  <a:moveTo>
                    <a:pt x="18" y="4202"/>
                  </a:moveTo>
                  <a:lnTo>
                    <a:pt x="1" y="12772"/>
                  </a:lnTo>
                  <a:lnTo>
                    <a:pt x="7232" y="8571"/>
                  </a:lnTo>
                  <a:lnTo>
                    <a:pt x="72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57;p29">
              <a:extLst>
                <a:ext uri="{FF2B5EF4-FFF2-40B4-BE49-F238E27FC236}">
                  <a16:creationId xmlns:a16="http://schemas.microsoft.com/office/drawing/2014/main" id="{9EEA8387-29CB-4DD9-873D-9A5C2BCA0D07}"/>
                </a:ext>
              </a:extLst>
            </p:cNvPr>
            <p:cNvSpPr/>
            <p:nvPr/>
          </p:nvSpPr>
          <p:spPr>
            <a:xfrm>
              <a:off x="3913975" y="2028300"/>
              <a:ext cx="182475" cy="319325"/>
            </a:xfrm>
            <a:custGeom>
              <a:avLst/>
              <a:gdLst/>
              <a:ahLst/>
              <a:cxnLst/>
              <a:rect l="l" t="t" r="r" b="b"/>
              <a:pathLst>
                <a:path w="7299" h="12773" extrusionOk="0">
                  <a:moveTo>
                    <a:pt x="34" y="1"/>
                  </a:moveTo>
                  <a:lnTo>
                    <a:pt x="1" y="8571"/>
                  </a:lnTo>
                  <a:lnTo>
                    <a:pt x="7282" y="12772"/>
                  </a:lnTo>
                  <a:lnTo>
                    <a:pt x="7299" y="42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58;p29">
              <a:extLst>
                <a:ext uri="{FF2B5EF4-FFF2-40B4-BE49-F238E27FC236}">
                  <a16:creationId xmlns:a16="http://schemas.microsoft.com/office/drawing/2014/main" id="{93EF3752-6619-4732-84B1-F28E0B705DD2}"/>
                </a:ext>
              </a:extLst>
            </p:cNvPr>
            <p:cNvSpPr/>
            <p:nvPr/>
          </p:nvSpPr>
          <p:spPr>
            <a:xfrm>
              <a:off x="3546575" y="2347600"/>
              <a:ext cx="498825" cy="289175"/>
            </a:xfrm>
            <a:custGeom>
              <a:avLst/>
              <a:gdLst/>
              <a:ahLst/>
              <a:cxnLst/>
              <a:rect l="l" t="t" r="r" b="b"/>
              <a:pathLst>
                <a:path w="19953" h="11567" extrusionOk="0">
                  <a:moveTo>
                    <a:pt x="9943" y="0"/>
                  </a:moveTo>
                  <a:lnTo>
                    <a:pt x="0" y="5775"/>
                  </a:lnTo>
                  <a:lnTo>
                    <a:pt x="10010" y="11566"/>
                  </a:lnTo>
                  <a:lnTo>
                    <a:pt x="19952" y="577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59;p29">
              <a:extLst>
                <a:ext uri="{FF2B5EF4-FFF2-40B4-BE49-F238E27FC236}">
                  <a16:creationId xmlns:a16="http://schemas.microsoft.com/office/drawing/2014/main" id="{FAE0CEB4-2E65-485C-93F9-ED6D3EC0DCBF}"/>
                </a:ext>
              </a:extLst>
            </p:cNvPr>
            <p:cNvSpPr/>
            <p:nvPr/>
          </p:nvSpPr>
          <p:spPr>
            <a:xfrm>
              <a:off x="3795975" y="2491950"/>
              <a:ext cx="249425" cy="439850"/>
            </a:xfrm>
            <a:custGeom>
              <a:avLst/>
              <a:gdLst/>
              <a:ahLst/>
              <a:cxnLst/>
              <a:rect l="l" t="t" r="r" b="b"/>
              <a:pathLst>
                <a:path w="9977" h="17594" extrusionOk="0">
                  <a:moveTo>
                    <a:pt x="34" y="5792"/>
                  </a:moveTo>
                  <a:lnTo>
                    <a:pt x="0" y="17593"/>
                  </a:lnTo>
                  <a:lnTo>
                    <a:pt x="9943" y="11802"/>
                  </a:lnTo>
                  <a:lnTo>
                    <a:pt x="99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60;p29">
              <a:extLst>
                <a:ext uri="{FF2B5EF4-FFF2-40B4-BE49-F238E27FC236}">
                  <a16:creationId xmlns:a16="http://schemas.microsoft.com/office/drawing/2014/main" id="{3D2EAF6F-6D29-4A50-9169-740D2B275A76}"/>
                </a:ext>
              </a:extLst>
            </p:cNvPr>
            <p:cNvSpPr/>
            <p:nvPr/>
          </p:nvSpPr>
          <p:spPr>
            <a:xfrm>
              <a:off x="3545725" y="2491950"/>
              <a:ext cx="251100" cy="439850"/>
            </a:xfrm>
            <a:custGeom>
              <a:avLst/>
              <a:gdLst/>
              <a:ahLst/>
              <a:cxnLst/>
              <a:rect l="l" t="t" r="r" b="b"/>
              <a:pathLst>
                <a:path w="10044" h="17594" extrusionOk="0">
                  <a:moveTo>
                    <a:pt x="34" y="1"/>
                  </a:moveTo>
                  <a:lnTo>
                    <a:pt x="1" y="11802"/>
                  </a:lnTo>
                  <a:lnTo>
                    <a:pt x="10010" y="17593"/>
                  </a:lnTo>
                  <a:lnTo>
                    <a:pt x="10044" y="579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61;p29">
              <a:extLst>
                <a:ext uri="{FF2B5EF4-FFF2-40B4-BE49-F238E27FC236}">
                  <a16:creationId xmlns:a16="http://schemas.microsoft.com/office/drawing/2014/main" id="{932F5FEA-ACEE-4879-A69F-B564A61CA78B}"/>
                </a:ext>
              </a:extLst>
            </p:cNvPr>
            <p:cNvSpPr/>
            <p:nvPr/>
          </p:nvSpPr>
          <p:spPr>
            <a:xfrm>
              <a:off x="3295475" y="3622650"/>
              <a:ext cx="362850" cy="210100"/>
            </a:xfrm>
            <a:custGeom>
              <a:avLst/>
              <a:gdLst/>
              <a:ahLst/>
              <a:cxnLst/>
              <a:rect l="l" t="t" r="r" b="b"/>
              <a:pathLst>
                <a:path w="14514" h="8404" extrusionOk="0">
                  <a:moveTo>
                    <a:pt x="7232" y="0"/>
                  </a:moveTo>
                  <a:lnTo>
                    <a:pt x="1" y="4202"/>
                  </a:lnTo>
                  <a:lnTo>
                    <a:pt x="7282" y="8403"/>
                  </a:lnTo>
                  <a:lnTo>
                    <a:pt x="14513" y="42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62;p29">
              <a:extLst>
                <a:ext uri="{FF2B5EF4-FFF2-40B4-BE49-F238E27FC236}">
                  <a16:creationId xmlns:a16="http://schemas.microsoft.com/office/drawing/2014/main" id="{B73A7747-0D98-4BFB-9D8A-62512AA6F30A}"/>
                </a:ext>
              </a:extLst>
            </p:cNvPr>
            <p:cNvSpPr/>
            <p:nvPr/>
          </p:nvSpPr>
          <p:spPr>
            <a:xfrm>
              <a:off x="3476675" y="3727675"/>
              <a:ext cx="181650" cy="319325"/>
            </a:xfrm>
            <a:custGeom>
              <a:avLst/>
              <a:gdLst/>
              <a:ahLst/>
              <a:cxnLst/>
              <a:rect l="l" t="t" r="r" b="b"/>
              <a:pathLst>
                <a:path w="7266" h="12773" extrusionOk="0">
                  <a:moveTo>
                    <a:pt x="34" y="4202"/>
                  </a:moveTo>
                  <a:lnTo>
                    <a:pt x="1" y="12772"/>
                  </a:lnTo>
                  <a:lnTo>
                    <a:pt x="7232" y="8571"/>
                  </a:lnTo>
                  <a:lnTo>
                    <a:pt x="72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63;p29">
              <a:extLst>
                <a:ext uri="{FF2B5EF4-FFF2-40B4-BE49-F238E27FC236}">
                  <a16:creationId xmlns:a16="http://schemas.microsoft.com/office/drawing/2014/main" id="{FAB7187E-6565-4946-9995-5E106E7CE632}"/>
                </a:ext>
              </a:extLst>
            </p:cNvPr>
            <p:cNvSpPr/>
            <p:nvPr/>
          </p:nvSpPr>
          <p:spPr>
            <a:xfrm>
              <a:off x="3294650" y="3727675"/>
              <a:ext cx="182900" cy="319325"/>
            </a:xfrm>
            <a:custGeom>
              <a:avLst/>
              <a:gdLst/>
              <a:ahLst/>
              <a:cxnLst/>
              <a:rect l="l" t="t" r="r" b="b"/>
              <a:pathLst>
                <a:path w="7316" h="12773" extrusionOk="0">
                  <a:moveTo>
                    <a:pt x="34" y="1"/>
                  </a:moveTo>
                  <a:lnTo>
                    <a:pt x="0" y="8571"/>
                  </a:lnTo>
                  <a:lnTo>
                    <a:pt x="7282" y="12772"/>
                  </a:lnTo>
                  <a:lnTo>
                    <a:pt x="7315" y="42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64;p29">
              <a:extLst>
                <a:ext uri="{FF2B5EF4-FFF2-40B4-BE49-F238E27FC236}">
                  <a16:creationId xmlns:a16="http://schemas.microsoft.com/office/drawing/2014/main" id="{95EECC69-D409-4BAF-8441-A0FFB32C6864}"/>
                </a:ext>
              </a:extLst>
            </p:cNvPr>
            <p:cNvSpPr/>
            <p:nvPr/>
          </p:nvSpPr>
          <p:spPr>
            <a:xfrm>
              <a:off x="4076350" y="3661150"/>
              <a:ext cx="40600" cy="191675"/>
            </a:xfrm>
            <a:custGeom>
              <a:avLst/>
              <a:gdLst/>
              <a:ahLst/>
              <a:cxnLst/>
              <a:rect l="l" t="t" r="r" b="b"/>
              <a:pathLst>
                <a:path w="1624" h="7667" extrusionOk="0">
                  <a:moveTo>
                    <a:pt x="804" y="7667"/>
                  </a:moveTo>
                  <a:cubicBezTo>
                    <a:pt x="368" y="7667"/>
                    <a:pt x="0" y="7315"/>
                    <a:pt x="0" y="6863"/>
                  </a:cubicBezTo>
                  <a:lnTo>
                    <a:pt x="0" y="821"/>
                  </a:lnTo>
                  <a:cubicBezTo>
                    <a:pt x="0" y="369"/>
                    <a:pt x="368" y="0"/>
                    <a:pt x="804" y="0"/>
                  </a:cubicBezTo>
                  <a:cubicBezTo>
                    <a:pt x="1255" y="0"/>
                    <a:pt x="1624" y="369"/>
                    <a:pt x="1624" y="821"/>
                  </a:cubicBezTo>
                  <a:lnTo>
                    <a:pt x="1624" y="6863"/>
                  </a:lnTo>
                  <a:cubicBezTo>
                    <a:pt x="1624" y="7315"/>
                    <a:pt x="1255" y="7667"/>
                    <a:pt x="804" y="76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65;p29">
              <a:extLst>
                <a:ext uri="{FF2B5EF4-FFF2-40B4-BE49-F238E27FC236}">
                  <a16:creationId xmlns:a16="http://schemas.microsoft.com/office/drawing/2014/main" id="{DC2F6E27-612F-41FF-BDAB-965CA08D70AC}"/>
                </a:ext>
              </a:extLst>
            </p:cNvPr>
            <p:cNvSpPr/>
            <p:nvPr/>
          </p:nvSpPr>
          <p:spPr>
            <a:xfrm>
              <a:off x="3295475" y="2516650"/>
              <a:ext cx="40200" cy="191675"/>
            </a:xfrm>
            <a:custGeom>
              <a:avLst/>
              <a:gdLst/>
              <a:ahLst/>
              <a:cxnLst/>
              <a:rect l="l" t="t" r="r" b="b"/>
              <a:pathLst>
                <a:path w="1608" h="7667" extrusionOk="0">
                  <a:moveTo>
                    <a:pt x="804" y="7667"/>
                  </a:moveTo>
                  <a:cubicBezTo>
                    <a:pt x="352" y="7667"/>
                    <a:pt x="1" y="7315"/>
                    <a:pt x="1" y="6863"/>
                  </a:cubicBezTo>
                  <a:lnTo>
                    <a:pt x="1" y="821"/>
                  </a:lnTo>
                  <a:cubicBezTo>
                    <a:pt x="1" y="369"/>
                    <a:pt x="352" y="0"/>
                    <a:pt x="804" y="0"/>
                  </a:cubicBezTo>
                  <a:cubicBezTo>
                    <a:pt x="1256" y="0"/>
                    <a:pt x="1608" y="369"/>
                    <a:pt x="1608" y="821"/>
                  </a:cubicBezTo>
                  <a:lnTo>
                    <a:pt x="1608" y="6863"/>
                  </a:lnTo>
                  <a:cubicBezTo>
                    <a:pt x="1608" y="7315"/>
                    <a:pt x="1256" y="7667"/>
                    <a:pt x="804" y="76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66;p29">
              <a:extLst>
                <a:ext uri="{FF2B5EF4-FFF2-40B4-BE49-F238E27FC236}">
                  <a16:creationId xmlns:a16="http://schemas.microsoft.com/office/drawing/2014/main" id="{9AE0C006-879B-427C-A06C-88252D33DF4C}"/>
                </a:ext>
              </a:extLst>
            </p:cNvPr>
            <p:cNvSpPr/>
            <p:nvPr/>
          </p:nvSpPr>
          <p:spPr>
            <a:xfrm>
              <a:off x="4076350" y="1490150"/>
              <a:ext cx="40600" cy="298825"/>
            </a:xfrm>
            <a:custGeom>
              <a:avLst/>
              <a:gdLst/>
              <a:ahLst/>
              <a:cxnLst/>
              <a:rect l="l" t="t" r="r" b="b"/>
              <a:pathLst>
                <a:path w="1624" h="11953" extrusionOk="0">
                  <a:moveTo>
                    <a:pt x="804" y="11952"/>
                  </a:moveTo>
                  <a:cubicBezTo>
                    <a:pt x="368" y="11952"/>
                    <a:pt x="0" y="11584"/>
                    <a:pt x="0" y="11149"/>
                  </a:cubicBezTo>
                  <a:lnTo>
                    <a:pt x="0" y="821"/>
                  </a:lnTo>
                  <a:cubicBezTo>
                    <a:pt x="0" y="369"/>
                    <a:pt x="368" y="1"/>
                    <a:pt x="804" y="1"/>
                  </a:cubicBezTo>
                  <a:cubicBezTo>
                    <a:pt x="1255" y="1"/>
                    <a:pt x="1624" y="369"/>
                    <a:pt x="1624" y="821"/>
                  </a:cubicBezTo>
                  <a:lnTo>
                    <a:pt x="1624" y="11149"/>
                  </a:lnTo>
                  <a:cubicBezTo>
                    <a:pt x="1624" y="11584"/>
                    <a:pt x="1255" y="11952"/>
                    <a:pt x="804" y="119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67;p29">
              <a:extLst>
                <a:ext uri="{FF2B5EF4-FFF2-40B4-BE49-F238E27FC236}">
                  <a16:creationId xmlns:a16="http://schemas.microsoft.com/office/drawing/2014/main" id="{0E83E12C-6020-45A0-BB10-8AAB2DC48BCD}"/>
                </a:ext>
              </a:extLst>
            </p:cNvPr>
            <p:cNvSpPr/>
            <p:nvPr/>
          </p:nvSpPr>
          <p:spPr>
            <a:xfrm>
              <a:off x="4113175" y="2675250"/>
              <a:ext cx="40175" cy="191675"/>
            </a:xfrm>
            <a:custGeom>
              <a:avLst/>
              <a:gdLst/>
              <a:ahLst/>
              <a:cxnLst/>
              <a:rect l="l" t="t" r="r" b="b"/>
              <a:pathLst>
                <a:path w="1607" h="7667" extrusionOk="0">
                  <a:moveTo>
                    <a:pt x="804" y="7667"/>
                  </a:moveTo>
                  <a:cubicBezTo>
                    <a:pt x="352" y="7667"/>
                    <a:pt x="0" y="7315"/>
                    <a:pt x="0" y="6863"/>
                  </a:cubicBezTo>
                  <a:lnTo>
                    <a:pt x="0" y="821"/>
                  </a:lnTo>
                  <a:cubicBezTo>
                    <a:pt x="0" y="369"/>
                    <a:pt x="352" y="0"/>
                    <a:pt x="804" y="0"/>
                  </a:cubicBezTo>
                  <a:cubicBezTo>
                    <a:pt x="1255" y="0"/>
                    <a:pt x="1607" y="369"/>
                    <a:pt x="1607" y="821"/>
                  </a:cubicBezTo>
                  <a:lnTo>
                    <a:pt x="1607" y="6863"/>
                  </a:lnTo>
                  <a:cubicBezTo>
                    <a:pt x="1607" y="7315"/>
                    <a:pt x="1255" y="7667"/>
                    <a:pt x="804" y="76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68;p29">
              <a:extLst>
                <a:ext uri="{FF2B5EF4-FFF2-40B4-BE49-F238E27FC236}">
                  <a16:creationId xmlns:a16="http://schemas.microsoft.com/office/drawing/2014/main" id="{E2024E8A-EBAB-452E-AF6D-85F384AE850D}"/>
                </a:ext>
              </a:extLst>
            </p:cNvPr>
            <p:cNvSpPr/>
            <p:nvPr/>
          </p:nvSpPr>
          <p:spPr>
            <a:xfrm>
              <a:off x="3456600" y="1309800"/>
              <a:ext cx="40600" cy="191675"/>
            </a:xfrm>
            <a:custGeom>
              <a:avLst/>
              <a:gdLst/>
              <a:ahLst/>
              <a:cxnLst/>
              <a:rect l="l" t="t" r="r" b="b"/>
              <a:pathLst>
                <a:path w="1624" h="7667" extrusionOk="0">
                  <a:moveTo>
                    <a:pt x="804" y="7667"/>
                  </a:moveTo>
                  <a:cubicBezTo>
                    <a:pt x="369" y="7667"/>
                    <a:pt x="0" y="7315"/>
                    <a:pt x="0" y="6863"/>
                  </a:cubicBezTo>
                  <a:lnTo>
                    <a:pt x="0" y="821"/>
                  </a:lnTo>
                  <a:cubicBezTo>
                    <a:pt x="0" y="369"/>
                    <a:pt x="369" y="0"/>
                    <a:pt x="804" y="0"/>
                  </a:cubicBezTo>
                  <a:cubicBezTo>
                    <a:pt x="1256" y="0"/>
                    <a:pt x="1624" y="369"/>
                    <a:pt x="1624" y="821"/>
                  </a:cubicBezTo>
                  <a:lnTo>
                    <a:pt x="1624" y="6863"/>
                  </a:lnTo>
                  <a:cubicBezTo>
                    <a:pt x="1624" y="7315"/>
                    <a:pt x="1256" y="7667"/>
                    <a:pt x="804" y="76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69;p29">
              <a:extLst>
                <a:ext uri="{FF2B5EF4-FFF2-40B4-BE49-F238E27FC236}">
                  <a16:creationId xmlns:a16="http://schemas.microsoft.com/office/drawing/2014/main" id="{0E0DCA76-1583-4F16-B4E2-F0B63E5F4AA9}"/>
                </a:ext>
              </a:extLst>
            </p:cNvPr>
            <p:cNvSpPr/>
            <p:nvPr/>
          </p:nvSpPr>
          <p:spPr>
            <a:xfrm>
              <a:off x="3703500" y="1842075"/>
              <a:ext cx="40600" cy="310525"/>
            </a:xfrm>
            <a:custGeom>
              <a:avLst/>
              <a:gdLst/>
              <a:ahLst/>
              <a:cxnLst/>
              <a:rect l="l" t="t" r="r" b="b"/>
              <a:pathLst>
                <a:path w="1624" h="12421" extrusionOk="0">
                  <a:moveTo>
                    <a:pt x="820" y="12421"/>
                  </a:moveTo>
                  <a:cubicBezTo>
                    <a:pt x="368" y="12421"/>
                    <a:pt x="0" y="12053"/>
                    <a:pt x="0" y="11601"/>
                  </a:cubicBezTo>
                  <a:lnTo>
                    <a:pt x="0" y="804"/>
                  </a:lnTo>
                  <a:cubicBezTo>
                    <a:pt x="0" y="369"/>
                    <a:pt x="368" y="1"/>
                    <a:pt x="820" y="1"/>
                  </a:cubicBezTo>
                  <a:cubicBezTo>
                    <a:pt x="1255" y="1"/>
                    <a:pt x="1624" y="369"/>
                    <a:pt x="1624" y="804"/>
                  </a:cubicBezTo>
                  <a:lnTo>
                    <a:pt x="1624" y="11601"/>
                  </a:lnTo>
                  <a:cubicBezTo>
                    <a:pt x="1624" y="12053"/>
                    <a:pt x="1255" y="12421"/>
                    <a:pt x="820" y="124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70;p29">
              <a:extLst>
                <a:ext uri="{FF2B5EF4-FFF2-40B4-BE49-F238E27FC236}">
                  <a16:creationId xmlns:a16="http://schemas.microsoft.com/office/drawing/2014/main" id="{DC87B8AE-90D4-4111-8781-F772F7AFE941}"/>
                </a:ext>
              </a:extLst>
            </p:cNvPr>
            <p:cNvSpPr/>
            <p:nvPr/>
          </p:nvSpPr>
          <p:spPr>
            <a:xfrm>
              <a:off x="3286275" y="2820450"/>
              <a:ext cx="69500" cy="69500"/>
            </a:xfrm>
            <a:custGeom>
              <a:avLst/>
              <a:gdLst/>
              <a:ahLst/>
              <a:cxnLst/>
              <a:rect l="l" t="t" r="r" b="b"/>
              <a:pathLst>
                <a:path w="2780" h="2780" extrusionOk="0">
                  <a:moveTo>
                    <a:pt x="2779" y="1390"/>
                  </a:moveTo>
                  <a:cubicBezTo>
                    <a:pt x="2779" y="2160"/>
                    <a:pt x="2160" y="2779"/>
                    <a:pt x="1390" y="2779"/>
                  </a:cubicBezTo>
                  <a:cubicBezTo>
                    <a:pt x="620" y="2779"/>
                    <a:pt x="1" y="2160"/>
                    <a:pt x="1" y="1390"/>
                  </a:cubicBezTo>
                  <a:cubicBezTo>
                    <a:pt x="1" y="620"/>
                    <a:pt x="620" y="1"/>
                    <a:pt x="1390" y="1"/>
                  </a:cubicBezTo>
                  <a:cubicBezTo>
                    <a:pt x="2160" y="1"/>
                    <a:pt x="2779" y="620"/>
                    <a:pt x="2779" y="139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71;p29">
              <a:extLst>
                <a:ext uri="{FF2B5EF4-FFF2-40B4-BE49-F238E27FC236}">
                  <a16:creationId xmlns:a16="http://schemas.microsoft.com/office/drawing/2014/main" id="{5C73AF19-7022-48CE-87A5-53F5BA45DBEF}"/>
                </a:ext>
              </a:extLst>
            </p:cNvPr>
            <p:cNvSpPr/>
            <p:nvPr/>
          </p:nvSpPr>
          <p:spPr>
            <a:xfrm>
              <a:off x="4193925" y="2577750"/>
              <a:ext cx="69500" cy="69475"/>
            </a:xfrm>
            <a:custGeom>
              <a:avLst/>
              <a:gdLst/>
              <a:ahLst/>
              <a:cxnLst/>
              <a:rect l="l" t="t" r="r" b="b"/>
              <a:pathLst>
                <a:path w="2780" h="2779" extrusionOk="0">
                  <a:moveTo>
                    <a:pt x="2779" y="1390"/>
                  </a:moveTo>
                  <a:cubicBezTo>
                    <a:pt x="2779" y="2160"/>
                    <a:pt x="2160" y="2779"/>
                    <a:pt x="1390" y="2779"/>
                  </a:cubicBezTo>
                  <a:cubicBezTo>
                    <a:pt x="620" y="2779"/>
                    <a:pt x="1" y="2160"/>
                    <a:pt x="1" y="1390"/>
                  </a:cubicBezTo>
                  <a:cubicBezTo>
                    <a:pt x="1" y="620"/>
                    <a:pt x="620" y="0"/>
                    <a:pt x="1390" y="0"/>
                  </a:cubicBezTo>
                  <a:cubicBezTo>
                    <a:pt x="2160" y="0"/>
                    <a:pt x="2779" y="620"/>
                    <a:pt x="2779" y="139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72;p29">
              <a:extLst>
                <a:ext uri="{FF2B5EF4-FFF2-40B4-BE49-F238E27FC236}">
                  <a16:creationId xmlns:a16="http://schemas.microsoft.com/office/drawing/2014/main" id="{5F206DA4-2A2F-41CB-A228-EE44678E9DE6}"/>
                </a:ext>
              </a:extLst>
            </p:cNvPr>
            <p:cNvSpPr/>
            <p:nvPr/>
          </p:nvSpPr>
          <p:spPr>
            <a:xfrm>
              <a:off x="3442775" y="1729511"/>
              <a:ext cx="69500" cy="69475"/>
            </a:xfrm>
            <a:custGeom>
              <a:avLst/>
              <a:gdLst/>
              <a:ahLst/>
              <a:cxnLst/>
              <a:rect l="l" t="t" r="r" b="b"/>
              <a:pathLst>
                <a:path w="2780" h="2779" extrusionOk="0">
                  <a:moveTo>
                    <a:pt x="2780" y="1389"/>
                  </a:moveTo>
                  <a:cubicBezTo>
                    <a:pt x="2780" y="2159"/>
                    <a:pt x="2160" y="2779"/>
                    <a:pt x="1390" y="2779"/>
                  </a:cubicBezTo>
                  <a:cubicBezTo>
                    <a:pt x="620" y="2779"/>
                    <a:pt x="1" y="2159"/>
                    <a:pt x="1" y="1389"/>
                  </a:cubicBezTo>
                  <a:cubicBezTo>
                    <a:pt x="1" y="619"/>
                    <a:pt x="620" y="0"/>
                    <a:pt x="1390" y="0"/>
                  </a:cubicBezTo>
                  <a:cubicBezTo>
                    <a:pt x="2160" y="0"/>
                    <a:pt x="2780" y="619"/>
                    <a:pt x="2780" y="13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73;p29">
              <a:extLst>
                <a:ext uri="{FF2B5EF4-FFF2-40B4-BE49-F238E27FC236}">
                  <a16:creationId xmlns:a16="http://schemas.microsoft.com/office/drawing/2014/main" id="{80076267-BB34-4277-947D-E92D602AAA49}"/>
                </a:ext>
              </a:extLst>
            </p:cNvPr>
            <p:cNvSpPr/>
            <p:nvPr/>
          </p:nvSpPr>
          <p:spPr>
            <a:xfrm>
              <a:off x="4284545" y="1348702"/>
              <a:ext cx="69475" cy="69500"/>
            </a:xfrm>
            <a:custGeom>
              <a:avLst/>
              <a:gdLst/>
              <a:ahLst/>
              <a:cxnLst/>
              <a:rect l="l" t="t" r="r" b="b"/>
              <a:pathLst>
                <a:path w="2779" h="2780" extrusionOk="0">
                  <a:moveTo>
                    <a:pt x="2779" y="1390"/>
                  </a:moveTo>
                  <a:cubicBezTo>
                    <a:pt x="2779" y="2160"/>
                    <a:pt x="2160" y="2779"/>
                    <a:pt x="1390" y="2779"/>
                  </a:cubicBezTo>
                  <a:cubicBezTo>
                    <a:pt x="620" y="2779"/>
                    <a:pt x="0" y="2160"/>
                    <a:pt x="0" y="1390"/>
                  </a:cubicBezTo>
                  <a:cubicBezTo>
                    <a:pt x="0" y="620"/>
                    <a:pt x="620" y="1"/>
                    <a:pt x="1390" y="1"/>
                  </a:cubicBezTo>
                  <a:cubicBezTo>
                    <a:pt x="2160" y="1"/>
                    <a:pt x="2779" y="620"/>
                    <a:pt x="2779" y="139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Effect transition="in" filter="fade">
                                      <p:cBhvr>
                                        <p:cTn id="7" dur="500"/>
                                        <p:tgtEl>
                                          <p:spTgt spid="42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3">
                                            <p:txEl>
                                              <p:pRg st="1" end="1"/>
                                            </p:txEl>
                                          </p:spTgt>
                                        </p:tgtEl>
                                        <p:attrNameLst>
                                          <p:attrName>style.visibility</p:attrName>
                                        </p:attrNameLst>
                                      </p:cBhvr>
                                      <p:to>
                                        <p:strVal val="visible"/>
                                      </p:to>
                                    </p:set>
                                    <p:animEffect transition="in" filter="fade">
                                      <p:cBhvr>
                                        <p:cTn id="10" dur="500"/>
                                        <p:tgtEl>
                                          <p:spTgt spid="42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3">
                                            <p:txEl>
                                              <p:pRg st="2" end="2"/>
                                            </p:txEl>
                                          </p:spTgt>
                                        </p:tgtEl>
                                        <p:attrNameLst>
                                          <p:attrName>style.visibility</p:attrName>
                                        </p:attrNameLst>
                                      </p:cBhvr>
                                      <p:to>
                                        <p:strVal val="visible"/>
                                      </p:to>
                                    </p:set>
                                    <p:animEffect transition="in" filter="fade">
                                      <p:cBhvr>
                                        <p:cTn id="13" dur="500"/>
                                        <p:tgtEl>
                                          <p:spTgt spid="42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3">
                                            <p:txEl>
                                              <p:pRg st="3" end="3"/>
                                            </p:txEl>
                                          </p:spTgt>
                                        </p:tgtEl>
                                        <p:attrNameLst>
                                          <p:attrName>style.visibility</p:attrName>
                                        </p:attrNameLst>
                                      </p:cBhvr>
                                      <p:to>
                                        <p:strVal val="visible"/>
                                      </p:to>
                                    </p:set>
                                    <p:animEffect transition="in" filter="fade">
                                      <p:cBhvr>
                                        <p:cTn id="16" dur="500"/>
                                        <p:tgtEl>
                                          <p:spTgt spid="42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23">
                                            <p:txEl>
                                              <p:pRg st="4" end="4"/>
                                            </p:txEl>
                                          </p:spTgt>
                                        </p:tgtEl>
                                        <p:attrNameLst>
                                          <p:attrName>style.visibility</p:attrName>
                                        </p:attrNameLst>
                                      </p:cBhvr>
                                      <p:to>
                                        <p:strVal val="visible"/>
                                      </p:to>
                                    </p:set>
                                    <p:animEffect transition="in" filter="fade">
                                      <p:cBhvr>
                                        <p:cTn id="21" dur="500"/>
                                        <p:tgtEl>
                                          <p:spTgt spid="42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3">
                                            <p:txEl>
                                              <p:pRg st="5" end="5"/>
                                            </p:txEl>
                                          </p:spTgt>
                                        </p:tgtEl>
                                        <p:attrNameLst>
                                          <p:attrName>style.visibility</p:attrName>
                                        </p:attrNameLst>
                                      </p:cBhvr>
                                      <p:to>
                                        <p:strVal val="visible"/>
                                      </p:to>
                                    </p:set>
                                    <p:animEffect transition="in" filter="fade">
                                      <p:cBhvr>
                                        <p:cTn id="26" dur="500"/>
                                        <p:tgtEl>
                                          <p:spTgt spid="42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23">
                                            <p:txEl>
                                              <p:pRg st="6" end="6"/>
                                            </p:txEl>
                                          </p:spTgt>
                                        </p:tgtEl>
                                        <p:attrNameLst>
                                          <p:attrName>style.visibility</p:attrName>
                                        </p:attrNameLst>
                                      </p:cBhvr>
                                      <p:to>
                                        <p:strVal val="visible"/>
                                      </p:to>
                                    </p:set>
                                    <p:animEffect transition="in" filter="fade">
                                      <p:cBhvr>
                                        <p:cTn id="31" dur="500"/>
                                        <p:tgtEl>
                                          <p:spTgt spid="42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23">
                                            <p:txEl>
                                              <p:pRg st="7" end="7"/>
                                            </p:txEl>
                                          </p:spTgt>
                                        </p:tgtEl>
                                        <p:attrNameLst>
                                          <p:attrName>style.visibility</p:attrName>
                                        </p:attrNameLst>
                                      </p:cBhvr>
                                      <p:to>
                                        <p:strVal val="visible"/>
                                      </p:to>
                                    </p:set>
                                    <p:animEffect transition="in" filter="fade">
                                      <p:cBhvr>
                                        <p:cTn id="36" dur="500"/>
                                        <p:tgtEl>
                                          <p:spTgt spid="42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23">
                                            <p:txEl>
                                              <p:pRg st="8" end="8"/>
                                            </p:txEl>
                                          </p:spTgt>
                                        </p:tgtEl>
                                        <p:attrNameLst>
                                          <p:attrName>style.visibility</p:attrName>
                                        </p:attrNameLst>
                                      </p:cBhvr>
                                      <p:to>
                                        <p:strVal val="visible"/>
                                      </p:to>
                                    </p:set>
                                    <p:animEffect transition="in" filter="fade">
                                      <p:cBhvr>
                                        <p:cTn id="41" dur="500"/>
                                        <p:tgtEl>
                                          <p:spTgt spid="42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23">
                                            <p:txEl>
                                              <p:pRg st="9" end="9"/>
                                            </p:txEl>
                                          </p:spTgt>
                                        </p:tgtEl>
                                        <p:attrNameLst>
                                          <p:attrName>style.visibility</p:attrName>
                                        </p:attrNameLst>
                                      </p:cBhvr>
                                      <p:to>
                                        <p:strVal val="visible"/>
                                      </p:to>
                                    </p:set>
                                    <p:animEffect transition="in" filter="fade">
                                      <p:cBhvr>
                                        <p:cTn id="46" dur="500"/>
                                        <p:tgtEl>
                                          <p:spTgt spid="423">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23">
                                            <p:txEl>
                                              <p:pRg st="10" end="10"/>
                                            </p:txEl>
                                          </p:spTgt>
                                        </p:tgtEl>
                                        <p:attrNameLst>
                                          <p:attrName>style.visibility</p:attrName>
                                        </p:attrNameLst>
                                      </p:cBhvr>
                                      <p:to>
                                        <p:strVal val="visible"/>
                                      </p:to>
                                    </p:set>
                                    <p:animEffect transition="in" filter="fade">
                                      <p:cBhvr>
                                        <p:cTn id="51" dur="500"/>
                                        <p:tgtEl>
                                          <p:spTgt spid="423">
                                            <p:txEl>
                                              <p:pRg st="10" end="1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23">
                                            <p:txEl>
                                              <p:pRg st="11" end="11"/>
                                            </p:txEl>
                                          </p:spTgt>
                                        </p:tgtEl>
                                        <p:attrNameLst>
                                          <p:attrName>style.visibility</p:attrName>
                                        </p:attrNameLst>
                                      </p:cBhvr>
                                      <p:to>
                                        <p:strVal val="visible"/>
                                      </p:to>
                                    </p:set>
                                    <p:animEffect transition="in" filter="fade">
                                      <p:cBhvr>
                                        <p:cTn id="56" dur="500"/>
                                        <p:tgtEl>
                                          <p:spTgt spid="42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9"/>
          <p:cNvSpPr txBox="1">
            <a:spLocks noGrp="1"/>
          </p:cNvSpPr>
          <p:nvPr>
            <p:ph type="subTitle" idx="1"/>
          </p:nvPr>
        </p:nvSpPr>
        <p:spPr>
          <a:xfrm>
            <a:off x="961429" y="2641350"/>
            <a:ext cx="6988946" cy="14238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dirty="0"/>
              <a:t>The crude oil most be liquid by breaking the carbon-carbon bonds by heating them in high temperature (around 816</a:t>
            </a:r>
            <a:r>
              <a:rPr lang="en-US" sz="2000" baseline="30000" dirty="0"/>
              <a:t>o</a:t>
            </a:r>
            <a:r>
              <a:rPr lang="en-US" sz="2000" dirty="0"/>
              <a:t> C) and throw away the solids that cannot be transformed to liquids.</a:t>
            </a:r>
          </a:p>
        </p:txBody>
      </p:sp>
      <p:grpSp>
        <p:nvGrpSpPr>
          <p:cNvPr id="472" name="Google Shape;472;p29"/>
          <p:cNvGrpSpPr/>
          <p:nvPr/>
        </p:nvGrpSpPr>
        <p:grpSpPr>
          <a:xfrm>
            <a:off x="163587" y="908267"/>
            <a:ext cx="1494452" cy="1312301"/>
            <a:chOff x="1751775" y="1242000"/>
            <a:chExt cx="4109350" cy="4013525"/>
          </a:xfrm>
        </p:grpSpPr>
        <p:sp>
          <p:nvSpPr>
            <p:cNvPr id="473" name="Google Shape;473;p29"/>
            <p:cNvSpPr/>
            <p:nvPr/>
          </p:nvSpPr>
          <p:spPr>
            <a:xfrm>
              <a:off x="1751775" y="2712175"/>
              <a:ext cx="4109350" cy="2366225"/>
            </a:xfrm>
            <a:custGeom>
              <a:avLst/>
              <a:gdLst/>
              <a:ahLst/>
              <a:cxnLst/>
              <a:rect l="l" t="t" r="r" b="b"/>
              <a:pathLst>
                <a:path w="164374" h="94649" extrusionOk="0">
                  <a:moveTo>
                    <a:pt x="81919" y="1"/>
                  </a:moveTo>
                  <a:cubicBezTo>
                    <a:pt x="80672" y="1"/>
                    <a:pt x="79425" y="273"/>
                    <a:pt x="78471" y="817"/>
                  </a:cubicBezTo>
                  <a:lnTo>
                    <a:pt x="1892" y="45324"/>
                  </a:lnTo>
                  <a:cubicBezTo>
                    <a:pt x="0" y="46429"/>
                    <a:pt x="0" y="48220"/>
                    <a:pt x="1909" y="49325"/>
                  </a:cubicBezTo>
                  <a:lnTo>
                    <a:pt x="79006" y="93833"/>
                  </a:lnTo>
                  <a:cubicBezTo>
                    <a:pt x="79961" y="94377"/>
                    <a:pt x="81208" y="94649"/>
                    <a:pt x="82452" y="94649"/>
                  </a:cubicBezTo>
                  <a:cubicBezTo>
                    <a:pt x="83697" y="94649"/>
                    <a:pt x="84940" y="94377"/>
                    <a:pt x="85886" y="93833"/>
                  </a:cubicBezTo>
                  <a:lnTo>
                    <a:pt x="162482" y="49325"/>
                  </a:lnTo>
                  <a:cubicBezTo>
                    <a:pt x="164373" y="48220"/>
                    <a:pt x="164356" y="46429"/>
                    <a:pt x="162448" y="45324"/>
                  </a:cubicBezTo>
                  <a:lnTo>
                    <a:pt x="85367" y="817"/>
                  </a:lnTo>
                  <a:cubicBezTo>
                    <a:pt x="84413" y="273"/>
                    <a:pt x="83166" y="1"/>
                    <a:pt x="81919" y="1"/>
                  </a:cubicBezTo>
                  <a:close/>
                </a:path>
              </a:pathLst>
            </a:custGeom>
            <a:solidFill>
              <a:srgbClr val="503E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1763075" y="3895075"/>
              <a:ext cx="4085900" cy="1360450"/>
            </a:xfrm>
            <a:custGeom>
              <a:avLst/>
              <a:gdLst/>
              <a:ahLst/>
              <a:cxnLst/>
              <a:rect l="l" t="t" r="r" b="b"/>
              <a:pathLst>
                <a:path w="163436" h="54418" extrusionOk="0">
                  <a:moveTo>
                    <a:pt x="163436" y="17"/>
                  </a:moveTo>
                  <a:lnTo>
                    <a:pt x="163436" y="23"/>
                  </a:lnTo>
                  <a:lnTo>
                    <a:pt x="163436" y="23"/>
                  </a:lnTo>
                  <a:cubicBezTo>
                    <a:pt x="163436" y="21"/>
                    <a:pt x="163436" y="19"/>
                    <a:pt x="163436" y="17"/>
                  </a:cubicBezTo>
                  <a:close/>
                  <a:moveTo>
                    <a:pt x="17" y="0"/>
                  </a:moveTo>
                  <a:lnTo>
                    <a:pt x="0" y="7081"/>
                  </a:lnTo>
                  <a:cubicBezTo>
                    <a:pt x="0" y="7800"/>
                    <a:pt x="486" y="8520"/>
                    <a:pt x="1440" y="9089"/>
                  </a:cubicBezTo>
                  <a:lnTo>
                    <a:pt x="78521" y="53597"/>
                  </a:lnTo>
                  <a:cubicBezTo>
                    <a:pt x="78755" y="53714"/>
                    <a:pt x="78990" y="53831"/>
                    <a:pt x="79224" y="53932"/>
                  </a:cubicBezTo>
                  <a:lnTo>
                    <a:pt x="79274" y="53932"/>
                  </a:lnTo>
                  <a:cubicBezTo>
                    <a:pt x="79308" y="53949"/>
                    <a:pt x="79341" y="53965"/>
                    <a:pt x="79391" y="53982"/>
                  </a:cubicBezTo>
                  <a:cubicBezTo>
                    <a:pt x="79525" y="54032"/>
                    <a:pt x="79676" y="54083"/>
                    <a:pt x="79827" y="54133"/>
                  </a:cubicBezTo>
                  <a:cubicBezTo>
                    <a:pt x="79893" y="54149"/>
                    <a:pt x="79977" y="54166"/>
                    <a:pt x="80061" y="54183"/>
                  </a:cubicBezTo>
                  <a:cubicBezTo>
                    <a:pt x="80111" y="54200"/>
                    <a:pt x="80161" y="54216"/>
                    <a:pt x="80212" y="54216"/>
                  </a:cubicBezTo>
                  <a:cubicBezTo>
                    <a:pt x="80245" y="54233"/>
                    <a:pt x="80295" y="54250"/>
                    <a:pt x="80329" y="54250"/>
                  </a:cubicBezTo>
                  <a:cubicBezTo>
                    <a:pt x="80496" y="54283"/>
                    <a:pt x="80647" y="54317"/>
                    <a:pt x="80814" y="54334"/>
                  </a:cubicBezTo>
                  <a:cubicBezTo>
                    <a:pt x="80864" y="54350"/>
                    <a:pt x="80931" y="54350"/>
                    <a:pt x="80981" y="54350"/>
                  </a:cubicBezTo>
                  <a:cubicBezTo>
                    <a:pt x="81032" y="54350"/>
                    <a:pt x="81065" y="54367"/>
                    <a:pt x="81115" y="54367"/>
                  </a:cubicBezTo>
                  <a:cubicBezTo>
                    <a:pt x="81166" y="54367"/>
                    <a:pt x="81233" y="54384"/>
                    <a:pt x="81283" y="54384"/>
                  </a:cubicBezTo>
                  <a:cubicBezTo>
                    <a:pt x="81450" y="54401"/>
                    <a:pt x="81601" y="54401"/>
                    <a:pt x="81768" y="54417"/>
                  </a:cubicBezTo>
                  <a:lnTo>
                    <a:pt x="82270" y="54417"/>
                  </a:lnTo>
                  <a:cubicBezTo>
                    <a:pt x="82438" y="54401"/>
                    <a:pt x="82622" y="54384"/>
                    <a:pt x="82806" y="54367"/>
                  </a:cubicBezTo>
                  <a:lnTo>
                    <a:pt x="82856" y="54367"/>
                  </a:lnTo>
                  <a:cubicBezTo>
                    <a:pt x="82906" y="54367"/>
                    <a:pt x="82957" y="54350"/>
                    <a:pt x="83007" y="54350"/>
                  </a:cubicBezTo>
                  <a:cubicBezTo>
                    <a:pt x="83141" y="54334"/>
                    <a:pt x="83291" y="54317"/>
                    <a:pt x="83425" y="54283"/>
                  </a:cubicBezTo>
                  <a:cubicBezTo>
                    <a:pt x="83492" y="54283"/>
                    <a:pt x="83542" y="54250"/>
                    <a:pt x="83593" y="54250"/>
                  </a:cubicBezTo>
                  <a:cubicBezTo>
                    <a:pt x="83760" y="54216"/>
                    <a:pt x="83927" y="54166"/>
                    <a:pt x="84095" y="54116"/>
                  </a:cubicBezTo>
                  <a:cubicBezTo>
                    <a:pt x="84179" y="54099"/>
                    <a:pt x="84262" y="54083"/>
                    <a:pt x="84346" y="54049"/>
                  </a:cubicBezTo>
                  <a:cubicBezTo>
                    <a:pt x="84413" y="54032"/>
                    <a:pt x="84480" y="53999"/>
                    <a:pt x="84547" y="53982"/>
                  </a:cubicBezTo>
                  <a:cubicBezTo>
                    <a:pt x="84614" y="53965"/>
                    <a:pt x="84664" y="53932"/>
                    <a:pt x="84731" y="53915"/>
                  </a:cubicBezTo>
                  <a:cubicBezTo>
                    <a:pt x="84965" y="53815"/>
                    <a:pt x="85200" y="53714"/>
                    <a:pt x="85417" y="53580"/>
                  </a:cubicBezTo>
                  <a:lnTo>
                    <a:pt x="161996" y="9089"/>
                  </a:lnTo>
                  <a:cubicBezTo>
                    <a:pt x="162030" y="9073"/>
                    <a:pt x="162046" y="9056"/>
                    <a:pt x="162063" y="9039"/>
                  </a:cubicBezTo>
                  <a:cubicBezTo>
                    <a:pt x="162147" y="8989"/>
                    <a:pt x="162214" y="8922"/>
                    <a:pt x="162297" y="8872"/>
                  </a:cubicBezTo>
                  <a:cubicBezTo>
                    <a:pt x="162415" y="8788"/>
                    <a:pt x="162548" y="8704"/>
                    <a:pt x="162649" y="8621"/>
                  </a:cubicBezTo>
                  <a:cubicBezTo>
                    <a:pt x="162649" y="8604"/>
                    <a:pt x="162666" y="8604"/>
                    <a:pt x="162682" y="8587"/>
                  </a:cubicBezTo>
                  <a:cubicBezTo>
                    <a:pt x="162783" y="8487"/>
                    <a:pt x="162883" y="8370"/>
                    <a:pt x="162984" y="8269"/>
                  </a:cubicBezTo>
                  <a:cubicBezTo>
                    <a:pt x="163000" y="8236"/>
                    <a:pt x="163017" y="8219"/>
                    <a:pt x="163034" y="8185"/>
                  </a:cubicBezTo>
                  <a:cubicBezTo>
                    <a:pt x="163051" y="8169"/>
                    <a:pt x="163067" y="8135"/>
                    <a:pt x="163084" y="8102"/>
                  </a:cubicBezTo>
                  <a:cubicBezTo>
                    <a:pt x="163118" y="8068"/>
                    <a:pt x="163151" y="8018"/>
                    <a:pt x="163168" y="7968"/>
                  </a:cubicBezTo>
                  <a:cubicBezTo>
                    <a:pt x="163218" y="7884"/>
                    <a:pt x="163268" y="7784"/>
                    <a:pt x="163302" y="7700"/>
                  </a:cubicBezTo>
                  <a:cubicBezTo>
                    <a:pt x="163302" y="7683"/>
                    <a:pt x="163302" y="7667"/>
                    <a:pt x="163318" y="7650"/>
                  </a:cubicBezTo>
                  <a:cubicBezTo>
                    <a:pt x="163318" y="7633"/>
                    <a:pt x="163318" y="7616"/>
                    <a:pt x="163335" y="7600"/>
                  </a:cubicBezTo>
                  <a:cubicBezTo>
                    <a:pt x="163352" y="7549"/>
                    <a:pt x="163369" y="7482"/>
                    <a:pt x="163385" y="7415"/>
                  </a:cubicBezTo>
                  <a:cubicBezTo>
                    <a:pt x="163402" y="7332"/>
                    <a:pt x="163402" y="7231"/>
                    <a:pt x="163419" y="7148"/>
                  </a:cubicBezTo>
                  <a:lnTo>
                    <a:pt x="163419" y="7097"/>
                  </a:lnTo>
                  <a:lnTo>
                    <a:pt x="163436" y="23"/>
                  </a:lnTo>
                  <a:lnTo>
                    <a:pt x="163436" y="23"/>
                  </a:lnTo>
                  <a:cubicBezTo>
                    <a:pt x="163435" y="188"/>
                    <a:pt x="163402" y="354"/>
                    <a:pt x="163352" y="519"/>
                  </a:cubicBezTo>
                  <a:cubicBezTo>
                    <a:pt x="163352" y="536"/>
                    <a:pt x="163335" y="553"/>
                    <a:pt x="163335" y="586"/>
                  </a:cubicBezTo>
                  <a:cubicBezTo>
                    <a:pt x="163285" y="737"/>
                    <a:pt x="163201" y="887"/>
                    <a:pt x="163101" y="1038"/>
                  </a:cubicBezTo>
                  <a:cubicBezTo>
                    <a:pt x="163084" y="1055"/>
                    <a:pt x="163067" y="1088"/>
                    <a:pt x="163051" y="1105"/>
                  </a:cubicBezTo>
                  <a:cubicBezTo>
                    <a:pt x="162950" y="1256"/>
                    <a:pt x="162816" y="1406"/>
                    <a:pt x="162666" y="1540"/>
                  </a:cubicBezTo>
                  <a:cubicBezTo>
                    <a:pt x="162565" y="1624"/>
                    <a:pt x="162431" y="1708"/>
                    <a:pt x="162314" y="1791"/>
                  </a:cubicBezTo>
                  <a:cubicBezTo>
                    <a:pt x="162214" y="1858"/>
                    <a:pt x="162130" y="1942"/>
                    <a:pt x="162013" y="2009"/>
                  </a:cubicBezTo>
                  <a:lnTo>
                    <a:pt x="85434" y="46517"/>
                  </a:lnTo>
                  <a:cubicBezTo>
                    <a:pt x="85216" y="46634"/>
                    <a:pt x="84999" y="46734"/>
                    <a:pt x="84748" y="46835"/>
                  </a:cubicBezTo>
                  <a:cubicBezTo>
                    <a:pt x="84697" y="46851"/>
                    <a:pt x="84631" y="46885"/>
                    <a:pt x="84564" y="46902"/>
                  </a:cubicBezTo>
                  <a:cubicBezTo>
                    <a:pt x="84413" y="46952"/>
                    <a:pt x="84262" y="47002"/>
                    <a:pt x="84112" y="47036"/>
                  </a:cubicBezTo>
                  <a:cubicBezTo>
                    <a:pt x="83944" y="47086"/>
                    <a:pt x="83777" y="47136"/>
                    <a:pt x="83626" y="47170"/>
                  </a:cubicBezTo>
                  <a:cubicBezTo>
                    <a:pt x="83425" y="47203"/>
                    <a:pt x="83224" y="47236"/>
                    <a:pt x="83024" y="47270"/>
                  </a:cubicBezTo>
                  <a:cubicBezTo>
                    <a:pt x="82973" y="47270"/>
                    <a:pt x="82923" y="47287"/>
                    <a:pt x="82890" y="47287"/>
                  </a:cubicBezTo>
                  <a:cubicBezTo>
                    <a:pt x="82605" y="47320"/>
                    <a:pt x="82337" y="47337"/>
                    <a:pt x="82070" y="47337"/>
                  </a:cubicBezTo>
                  <a:lnTo>
                    <a:pt x="81936" y="47337"/>
                  </a:lnTo>
                  <a:cubicBezTo>
                    <a:pt x="81668" y="47337"/>
                    <a:pt x="81400" y="47320"/>
                    <a:pt x="81132" y="47287"/>
                  </a:cubicBezTo>
                  <a:lnTo>
                    <a:pt x="80998" y="47287"/>
                  </a:lnTo>
                  <a:cubicBezTo>
                    <a:pt x="80730" y="47253"/>
                    <a:pt x="80479" y="47203"/>
                    <a:pt x="80228" y="47153"/>
                  </a:cubicBezTo>
                  <a:cubicBezTo>
                    <a:pt x="80178" y="47136"/>
                    <a:pt x="80128" y="47119"/>
                    <a:pt x="80078" y="47119"/>
                  </a:cubicBezTo>
                  <a:cubicBezTo>
                    <a:pt x="79843" y="47052"/>
                    <a:pt x="79626" y="46985"/>
                    <a:pt x="79408" y="46902"/>
                  </a:cubicBezTo>
                  <a:cubicBezTo>
                    <a:pt x="79375" y="46885"/>
                    <a:pt x="79324" y="46885"/>
                    <a:pt x="79291" y="46868"/>
                  </a:cubicBezTo>
                  <a:cubicBezTo>
                    <a:pt x="79023" y="46768"/>
                    <a:pt x="78772" y="46651"/>
                    <a:pt x="78538" y="46517"/>
                  </a:cubicBezTo>
                  <a:lnTo>
                    <a:pt x="1457" y="2009"/>
                  </a:lnTo>
                  <a:cubicBezTo>
                    <a:pt x="503" y="1457"/>
                    <a:pt x="17" y="720"/>
                    <a:pt x="17" y="0"/>
                  </a:cubicBezTo>
                  <a:close/>
                </a:path>
              </a:pathLst>
            </a:custGeom>
            <a:solidFill>
              <a:srgbClr val="954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1751775" y="2712175"/>
              <a:ext cx="4109350" cy="2366225"/>
            </a:xfrm>
            <a:custGeom>
              <a:avLst/>
              <a:gdLst/>
              <a:ahLst/>
              <a:cxnLst/>
              <a:rect l="l" t="t" r="r" b="b"/>
              <a:pathLst>
                <a:path w="164374" h="94649" extrusionOk="0">
                  <a:moveTo>
                    <a:pt x="81919" y="1"/>
                  </a:moveTo>
                  <a:cubicBezTo>
                    <a:pt x="80672" y="1"/>
                    <a:pt x="79425" y="273"/>
                    <a:pt x="78471" y="817"/>
                  </a:cubicBezTo>
                  <a:lnTo>
                    <a:pt x="1892" y="45324"/>
                  </a:lnTo>
                  <a:cubicBezTo>
                    <a:pt x="0" y="46429"/>
                    <a:pt x="0" y="48220"/>
                    <a:pt x="1909" y="49325"/>
                  </a:cubicBezTo>
                  <a:lnTo>
                    <a:pt x="79006" y="93833"/>
                  </a:lnTo>
                  <a:cubicBezTo>
                    <a:pt x="79961" y="94377"/>
                    <a:pt x="81208" y="94649"/>
                    <a:pt x="82452" y="94649"/>
                  </a:cubicBezTo>
                  <a:cubicBezTo>
                    <a:pt x="83697" y="94649"/>
                    <a:pt x="84940" y="94377"/>
                    <a:pt x="85886" y="93833"/>
                  </a:cubicBezTo>
                  <a:lnTo>
                    <a:pt x="162482" y="49325"/>
                  </a:lnTo>
                  <a:cubicBezTo>
                    <a:pt x="164373" y="48220"/>
                    <a:pt x="164356" y="46429"/>
                    <a:pt x="162448" y="45324"/>
                  </a:cubicBezTo>
                  <a:lnTo>
                    <a:pt x="85367" y="817"/>
                  </a:lnTo>
                  <a:cubicBezTo>
                    <a:pt x="84413" y="273"/>
                    <a:pt x="83166" y="1"/>
                    <a:pt x="819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1763075" y="3895075"/>
              <a:ext cx="4085900" cy="1360450"/>
            </a:xfrm>
            <a:custGeom>
              <a:avLst/>
              <a:gdLst/>
              <a:ahLst/>
              <a:cxnLst/>
              <a:rect l="l" t="t" r="r" b="b"/>
              <a:pathLst>
                <a:path w="163436" h="54418" extrusionOk="0">
                  <a:moveTo>
                    <a:pt x="163436" y="17"/>
                  </a:moveTo>
                  <a:lnTo>
                    <a:pt x="163436" y="23"/>
                  </a:lnTo>
                  <a:lnTo>
                    <a:pt x="163436" y="23"/>
                  </a:lnTo>
                  <a:cubicBezTo>
                    <a:pt x="163436" y="21"/>
                    <a:pt x="163436" y="19"/>
                    <a:pt x="163436" y="17"/>
                  </a:cubicBezTo>
                  <a:close/>
                  <a:moveTo>
                    <a:pt x="17" y="0"/>
                  </a:moveTo>
                  <a:lnTo>
                    <a:pt x="0" y="7081"/>
                  </a:lnTo>
                  <a:cubicBezTo>
                    <a:pt x="0" y="7800"/>
                    <a:pt x="486" y="8520"/>
                    <a:pt x="1440" y="9089"/>
                  </a:cubicBezTo>
                  <a:lnTo>
                    <a:pt x="78521" y="53597"/>
                  </a:lnTo>
                  <a:cubicBezTo>
                    <a:pt x="78755" y="53714"/>
                    <a:pt x="78990" y="53831"/>
                    <a:pt x="79224" y="53932"/>
                  </a:cubicBezTo>
                  <a:lnTo>
                    <a:pt x="79274" y="53932"/>
                  </a:lnTo>
                  <a:cubicBezTo>
                    <a:pt x="79308" y="53949"/>
                    <a:pt x="79341" y="53965"/>
                    <a:pt x="79391" y="53982"/>
                  </a:cubicBezTo>
                  <a:cubicBezTo>
                    <a:pt x="79525" y="54032"/>
                    <a:pt x="79676" y="54083"/>
                    <a:pt x="79827" y="54133"/>
                  </a:cubicBezTo>
                  <a:cubicBezTo>
                    <a:pt x="79893" y="54149"/>
                    <a:pt x="79977" y="54166"/>
                    <a:pt x="80061" y="54183"/>
                  </a:cubicBezTo>
                  <a:cubicBezTo>
                    <a:pt x="80111" y="54200"/>
                    <a:pt x="80161" y="54216"/>
                    <a:pt x="80212" y="54216"/>
                  </a:cubicBezTo>
                  <a:cubicBezTo>
                    <a:pt x="80245" y="54233"/>
                    <a:pt x="80295" y="54250"/>
                    <a:pt x="80329" y="54250"/>
                  </a:cubicBezTo>
                  <a:cubicBezTo>
                    <a:pt x="80496" y="54283"/>
                    <a:pt x="80647" y="54317"/>
                    <a:pt x="80814" y="54334"/>
                  </a:cubicBezTo>
                  <a:cubicBezTo>
                    <a:pt x="80864" y="54350"/>
                    <a:pt x="80931" y="54350"/>
                    <a:pt x="80981" y="54350"/>
                  </a:cubicBezTo>
                  <a:cubicBezTo>
                    <a:pt x="81032" y="54350"/>
                    <a:pt x="81065" y="54367"/>
                    <a:pt x="81115" y="54367"/>
                  </a:cubicBezTo>
                  <a:cubicBezTo>
                    <a:pt x="81166" y="54367"/>
                    <a:pt x="81233" y="54384"/>
                    <a:pt x="81283" y="54384"/>
                  </a:cubicBezTo>
                  <a:cubicBezTo>
                    <a:pt x="81450" y="54401"/>
                    <a:pt x="81601" y="54401"/>
                    <a:pt x="81768" y="54417"/>
                  </a:cubicBezTo>
                  <a:lnTo>
                    <a:pt x="82270" y="54417"/>
                  </a:lnTo>
                  <a:cubicBezTo>
                    <a:pt x="82438" y="54401"/>
                    <a:pt x="82622" y="54384"/>
                    <a:pt x="82806" y="54367"/>
                  </a:cubicBezTo>
                  <a:lnTo>
                    <a:pt x="82856" y="54367"/>
                  </a:lnTo>
                  <a:cubicBezTo>
                    <a:pt x="82906" y="54367"/>
                    <a:pt x="82957" y="54350"/>
                    <a:pt x="83007" y="54350"/>
                  </a:cubicBezTo>
                  <a:cubicBezTo>
                    <a:pt x="83141" y="54334"/>
                    <a:pt x="83291" y="54317"/>
                    <a:pt x="83425" y="54283"/>
                  </a:cubicBezTo>
                  <a:cubicBezTo>
                    <a:pt x="83492" y="54283"/>
                    <a:pt x="83542" y="54250"/>
                    <a:pt x="83593" y="54250"/>
                  </a:cubicBezTo>
                  <a:cubicBezTo>
                    <a:pt x="83760" y="54216"/>
                    <a:pt x="83927" y="54166"/>
                    <a:pt x="84095" y="54116"/>
                  </a:cubicBezTo>
                  <a:cubicBezTo>
                    <a:pt x="84179" y="54099"/>
                    <a:pt x="84262" y="54083"/>
                    <a:pt x="84346" y="54049"/>
                  </a:cubicBezTo>
                  <a:cubicBezTo>
                    <a:pt x="84413" y="54032"/>
                    <a:pt x="84480" y="53999"/>
                    <a:pt x="84547" y="53982"/>
                  </a:cubicBezTo>
                  <a:cubicBezTo>
                    <a:pt x="84614" y="53965"/>
                    <a:pt x="84664" y="53932"/>
                    <a:pt x="84731" y="53915"/>
                  </a:cubicBezTo>
                  <a:cubicBezTo>
                    <a:pt x="84965" y="53815"/>
                    <a:pt x="85200" y="53714"/>
                    <a:pt x="85417" y="53580"/>
                  </a:cubicBezTo>
                  <a:lnTo>
                    <a:pt x="161996" y="9089"/>
                  </a:lnTo>
                  <a:cubicBezTo>
                    <a:pt x="162030" y="9073"/>
                    <a:pt x="162046" y="9056"/>
                    <a:pt x="162063" y="9039"/>
                  </a:cubicBezTo>
                  <a:cubicBezTo>
                    <a:pt x="162147" y="8989"/>
                    <a:pt x="162214" y="8922"/>
                    <a:pt x="162297" y="8872"/>
                  </a:cubicBezTo>
                  <a:cubicBezTo>
                    <a:pt x="162415" y="8788"/>
                    <a:pt x="162548" y="8704"/>
                    <a:pt x="162649" y="8621"/>
                  </a:cubicBezTo>
                  <a:cubicBezTo>
                    <a:pt x="162649" y="8604"/>
                    <a:pt x="162666" y="8604"/>
                    <a:pt x="162682" y="8587"/>
                  </a:cubicBezTo>
                  <a:cubicBezTo>
                    <a:pt x="162783" y="8487"/>
                    <a:pt x="162883" y="8370"/>
                    <a:pt x="162984" y="8269"/>
                  </a:cubicBezTo>
                  <a:cubicBezTo>
                    <a:pt x="163000" y="8236"/>
                    <a:pt x="163017" y="8219"/>
                    <a:pt x="163034" y="8185"/>
                  </a:cubicBezTo>
                  <a:cubicBezTo>
                    <a:pt x="163051" y="8169"/>
                    <a:pt x="163067" y="8135"/>
                    <a:pt x="163084" y="8102"/>
                  </a:cubicBezTo>
                  <a:cubicBezTo>
                    <a:pt x="163118" y="8068"/>
                    <a:pt x="163151" y="8018"/>
                    <a:pt x="163168" y="7968"/>
                  </a:cubicBezTo>
                  <a:cubicBezTo>
                    <a:pt x="163218" y="7884"/>
                    <a:pt x="163268" y="7784"/>
                    <a:pt x="163302" y="7700"/>
                  </a:cubicBezTo>
                  <a:cubicBezTo>
                    <a:pt x="163302" y="7683"/>
                    <a:pt x="163302" y="7667"/>
                    <a:pt x="163318" y="7650"/>
                  </a:cubicBezTo>
                  <a:cubicBezTo>
                    <a:pt x="163318" y="7633"/>
                    <a:pt x="163318" y="7616"/>
                    <a:pt x="163335" y="7600"/>
                  </a:cubicBezTo>
                  <a:cubicBezTo>
                    <a:pt x="163352" y="7549"/>
                    <a:pt x="163369" y="7482"/>
                    <a:pt x="163385" y="7415"/>
                  </a:cubicBezTo>
                  <a:cubicBezTo>
                    <a:pt x="163402" y="7332"/>
                    <a:pt x="163402" y="7231"/>
                    <a:pt x="163419" y="7148"/>
                  </a:cubicBezTo>
                  <a:lnTo>
                    <a:pt x="163419" y="7097"/>
                  </a:lnTo>
                  <a:lnTo>
                    <a:pt x="163436" y="23"/>
                  </a:lnTo>
                  <a:lnTo>
                    <a:pt x="163436" y="23"/>
                  </a:lnTo>
                  <a:cubicBezTo>
                    <a:pt x="163435" y="188"/>
                    <a:pt x="163402" y="354"/>
                    <a:pt x="163352" y="519"/>
                  </a:cubicBezTo>
                  <a:cubicBezTo>
                    <a:pt x="163352" y="536"/>
                    <a:pt x="163335" y="553"/>
                    <a:pt x="163335" y="586"/>
                  </a:cubicBezTo>
                  <a:cubicBezTo>
                    <a:pt x="163285" y="737"/>
                    <a:pt x="163201" y="887"/>
                    <a:pt x="163101" y="1038"/>
                  </a:cubicBezTo>
                  <a:cubicBezTo>
                    <a:pt x="163084" y="1055"/>
                    <a:pt x="163067" y="1088"/>
                    <a:pt x="163051" y="1105"/>
                  </a:cubicBezTo>
                  <a:cubicBezTo>
                    <a:pt x="162950" y="1256"/>
                    <a:pt x="162816" y="1406"/>
                    <a:pt x="162666" y="1540"/>
                  </a:cubicBezTo>
                  <a:cubicBezTo>
                    <a:pt x="162565" y="1624"/>
                    <a:pt x="162431" y="1708"/>
                    <a:pt x="162314" y="1791"/>
                  </a:cubicBezTo>
                  <a:cubicBezTo>
                    <a:pt x="162214" y="1858"/>
                    <a:pt x="162130" y="1942"/>
                    <a:pt x="162013" y="2009"/>
                  </a:cubicBezTo>
                  <a:lnTo>
                    <a:pt x="85434" y="46517"/>
                  </a:lnTo>
                  <a:cubicBezTo>
                    <a:pt x="85216" y="46634"/>
                    <a:pt x="84999" y="46734"/>
                    <a:pt x="84748" y="46835"/>
                  </a:cubicBezTo>
                  <a:cubicBezTo>
                    <a:pt x="84697" y="46851"/>
                    <a:pt x="84631" y="46885"/>
                    <a:pt x="84564" y="46902"/>
                  </a:cubicBezTo>
                  <a:cubicBezTo>
                    <a:pt x="84413" y="46952"/>
                    <a:pt x="84262" y="47002"/>
                    <a:pt x="84112" y="47036"/>
                  </a:cubicBezTo>
                  <a:cubicBezTo>
                    <a:pt x="83944" y="47086"/>
                    <a:pt x="83777" y="47136"/>
                    <a:pt x="83626" y="47170"/>
                  </a:cubicBezTo>
                  <a:cubicBezTo>
                    <a:pt x="83425" y="47203"/>
                    <a:pt x="83224" y="47236"/>
                    <a:pt x="83024" y="47270"/>
                  </a:cubicBezTo>
                  <a:cubicBezTo>
                    <a:pt x="82973" y="47270"/>
                    <a:pt x="82923" y="47287"/>
                    <a:pt x="82890" y="47287"/>
                  </a:cubicBezTo>
                  <a:cubicBezTo>
                    <a:pt x="82605" y="47320"/>
                    <a:pt x="82337" y="47337"/>
                    <a:pt x="82070" y="47337"/>
                  </a:cubicBezTo>
                  <a:lnTo>
                    <a:pt x="81936" y="47337"/>
                  </a:lnTo>
                  <a:cubicBezTo>
                    <a:pt x="81668" y="47337"/>
                    <a:pt x="81400" y="47320"/>
                    <a:pt x="81132" y="47287"/>
                  </a:cubicBezTo>
                  <a:lnTo>
                    <a:pt x="80998" y="47287"/>
                  </a:lnTo>
                  <a:cubicBezTo>
                    <a:pt x="80730" y="47253"/>
                    <a:pt x="80479" y="47203"/>
                    <a:pt x="80228" y="47153"/>
                  </a:cubicBezTo>
                  <a:cubicBezTo>
                    <a:pt x="80178" y="47136"/>
                    <a:pt x="80128" y="47119"/>
                    <a:pt x="80078" y="47119"/>
                  </a:cubicBezTo>
                  <a:cubicBezTo>
                    <a:pt x="79843" y="47052"/>
                    <a:pt x="79626" y="46985"/>
                    <a:pt x="79408" y="46902"/>
                  </a:cubicBezTo>
                  <a:cubicBezTo>
                    <a:pt x="79375" y="46885"/>
                    <a:pt x="79324" y="46885"/>
                    <a:pt x="79291" y="46868"/>
                  </a:cubicBezTo>
                  <a:cubicBezTo>
                    <a:pt x="79023" y="46768"/>
                    <a:pt x="78772" y="46651"/>
                    <a:pt x="78538" y="46517"/>
                  </a:cubicBezTo>
                  <a:lnTo>
                    <a:pt x="1457" y="2009"/>
                  </a:lnTo>
                  <a:cubicBezTo>
                    <a:pt x="503" y="1457"/>
                    <a:pt x="17" y="720"/>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2174850" y="2949750"/>
              <a:ext cx="3263200" cy="1890225"/>
            </a:xfrm>
            <a:custGeom>
              <a:avLst/>
              <a:gdLst/>
              <a:ahLst/>
              <a:cxnLst/>
              <a:rect l="l" t="t" r="r" b="b"/>
              <a:pathLst>
                <a:path w="130528" h="75609" extrusionOk="0">
                  <a:moveTo>
                    <a:pt x="65046" y="1"/>
                  </a:moveTo>
                  <a:lnTo>
                    <a:pt x="63473" y="921"/>
                  </a:lnTo>
                  <a:lnTo>
                    <a:pt x="60728" y="2512"/>
                  </a:lnTo>
                  <a:lnTo>
                    <a:pt x="57564" y="4353"/>
                  </a:lnTo>
                  <a:lnTo>
                    <a:pt x="54802" y="5960"/>
                  </a:lnTo>
                  <a:lnTo>
                    <a:pt x="51639" y="7801"/>
                  </a:lnTo>
                  <a:lnTo>
                    <a:pt x="48893" y="9391"/>
                  </a:lnTo>
                  <a:lnTo>
                    <a:pt x="45730" y="11232"/>
                  </a:lnTo>
                  <a:lnTo>
                    <a:pt x="42985" y="12839"/>
                  </a:lnTo>
                  <a:lnTo>
                    <a:pt x="39821" y="14664"/>
                  </a:lnTo>
                  <a:lnTo>
                    <a:pt x="37059" y="16271"/>
                  </a:lnTo>
                  <a:lnTo>
                    <a:pt x="33896" y="18112"/>
                  </a:lnTo>
                  <a:lnTo>
                    <a:pt x="31151" y="19702"/>
                  </a:lnTo>
                  <a:lnTo>
                    <a:pt x="27987" y="21543"/>
                  </a:lnTo>
                  <a:lnTo>
                    <a:pt x="25225" y="23150"/>
                  </a:lnTo>
                  <a:lnTo>
                    <a:pt x="22078" y="24975"/>
                  </a:lnTo>
                  <a:lnTo>
                    <a:pt x="19316" y="26582"/>
                  </a:lnTo>
                  <a:lnTo>
                    <a:pt x="16153" y="28423"/>
                  </a:lnTo>
                  <a:lnTo>
                    <a:pt x="13391" y="30030"/>
                  </a:lnTo>
                  <a:lnTo>
                    <a:pt x="10227" y="31854"/>
                  </a:lnTo>
                  <a:lnTo>
                    <a:pt x="7482" y="33461"/>
                  </a:lnTo>
                  <a:lnTo>
                    <a:pt x="4319" y="35302"/>
                  </a:lnTo>
                  <a:lnTo>
                    <a:pt x="1574" y="36893"/>
                  </a:lnTo>
                  <a:lnTo>
                    <a:pt x="0" y="37813"/>
                  </a:lnTo>
                  <a:lnTo>
                    <a:pt x="1574" y="38717"/>
                  </a:lnTo>
                  <a:lnTo>
                    <a:pt x="4352" y="40324"/>
                  </a:lnTo>
                  <a:lnTo>
                    <a:pt x="7532" y="42165"/>
                  </a:lnTo>
                  <a:lnTo>
                    <a:pt x="10294" y="43755"/>
                  </a:lnTo>
                  <a:lnTo>
                    <a:pt x="13491" y="45597"/>
                  </a:lnTo>
                  <a:lnTo>
                    <a:pt x="16253" y="47204"/>
                  </a:lnTo>
                  <a:lnTo>
                    <a:pt x="19434" y="49028"/>
                  </a:lnTo>
                  <a:lnTo>
                    <a:pt x="22212" y="50635"/>
                  </a:lnTo>
                  <a:lnTo>
                    <a:pt x="25392" y="52476"/>
                  </a:lnTo>
                  <a:lnTo>
                    <a:pt x="28171" y="54066"/>
                  </a:lnTo>
                  <a:lnTo>
                    <a:pt x="31351" y="55908"/>
                  </a:lnTo>
                  <a:lnTo>
                    <a:pt x="34113" y="57515"/>
                  </a:lnTo>
                  <a:lnTo>
                    <a:pt x="37310" y="59356"/>
                  </a:lnTo>
                  <a:lnTo>
                    <a:pt x="40072" y="60946"/>
                  </a:lnTo>
                  <a:lnTo>
                    <a:pt x="43253" y="62787"/>
                  </a:lnTo>
                  <a:lnTo>
                    <a:pt x="46031" y="64394"/>
                  </a:lnTo>
                  <a:lnTo>
                    <a:pt x="49211" y="66219"/>
                  </a:lnTo>
                  <a:lnTo>
                    <a:pt x="51990" y="67825"/>
                  </a:lnTo>
                  <a:lnTo>
                    <a:pt x="55170" y="69667"/>
                  </a:lnTo>
                  <a:lnTo>
                    <a:pt x="57932" y="71257"/>
                  </a:lnTo>
                  <a:lnTo>
                    <a:pt x="61113" y="73098"/>
                  </a:lnTo>
                  <a:lnTo>
                    <a:pt x="63891" y="74705"/>
                  </a:lnTo>
                  <a:lnTo>
                    <a:pt x="65465" y="75609"/>
                  </a:lnTo>
                  <a:lnTo>
                    <a:pt x="130527" y="37813"/>
                  </a:lnTo>
                  <a:lnTo>
                    <a:pt x="650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5329650" y="3917675"/>
              <a:ext cx="215950" cy="124725"/>
            </a:xfrm>
            <a:custGeom>
              <a:avLst/>
              <a:gdLst/>
              <a:ahLst/>
              <a:cxnLst/>
              <a:rect l="l" t="t" r="r" b="b"/>
              <a:pathLst>
                <a:path w="8638" h="4989" extrusionOk="0">
                  <a:moveTo>
                    <a:pt x="2762" y="0"/>
                  </a:moveTo>
                  <a:lnTo>
                    <a:pt x="0" y="1607"/>
                  </a:lnTo>
                  <a:lnTo>
                    <a:pt x="5875" y="4988"/>
                  </a:lnTo>
                  <a:lnTo>
                    <a:pt x="8637"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5181925" y="4003875"/>
              <a:ext cx="215525" cy="124725"/>
            </a:xfrm>
            <a:custGeom>
              <a:avLst/>
              <a:gdLst/>
              <a:ahLst/>
              <a:cxnLst/>
              <a:rect l="l" t="t" r="r" b="b"/>
              <a:pathLst>
                <a:path w="8621" h="4989" extrusionOk="0">
                  <a:moveTo>
                    <a:pt x="2745" y="0"/>
                  </a:moveTo>
                  <a:lnTo>
                    <a:pt x="0" y="1590"/>
                  </a:lnTo>
                  <a:lnTo>
                    <a:pt x="5876" y="4988"/>
                  </a:lnTo>
                  <a:lnTo>
                    <a:pt x="8621" y="3381"/>
                  </a:lnTo>
                  <a:lnTo>
                    <a:pt x="274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3840325" y="2887825"/>
              <a:ext cx="215125" cy="124725"/>
            </a:xfrm>
            <a:custGeom>
              <a:avLst/>
              <a:gdLst/>
              <a:ahLst/>
              <a:cxnLst/>
              <a:rect l="l" t="t" r="r" b="b"/>
              <a:pathLst>
                <a:path w="8605" h="4989" extrusionOk="0">
                  <a:moveTo>
                    <a:pt x="5842" y="1"/>
                  </a:moveTo>
                  <a:lnTo>
                    <a:pt x="1" y="3398"/>
                  </a:lnTo>
                  <a:lnTo>
                    <a:pt x="2779" y="4989"/>
                  </a:lnTo>
                  <a:lnTo>
                    <a:pt x="8604" y="1607"/>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3546150" y="2887825"/>
              <a:ext cx="215525" cy="124725"/>
            </a:xfrm>
            <a:custGeom>
              <a:avLst/>
              <a:gdLst/>
              <a:ahLst/>
              <a:cxnLst/>
              <a:rect l="l" t="t" r="r" b="b"/>
              <a:pathLst>
                <a:path w="8621" h="4989" extrusionOk="0">
                  <a:moveTo>
                    <a:pt x="2745" y="1"/>
                  </a:moveTo>
                  <a:lnTo>
                    <a:pt x="0" y="1607"/>
                  </a:lnTo>
                  <a:lnTo>
                    <a:pt x="5876" y="4989"/>
                  </a:lnTo>
                  <a:lnTo>
                    <a:pt x="8621" y="3398"/>
                  </a:lnTo>
                  <a:lnTo>
                    <a:pt x="274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3989300" y="2974025"/>
              <a:ext cx="215125" cy="124725"/>
            </a:xfrm>
            <a:custGeom>
              <a:avLst/>
              <a:gdLst/>
              <a:ahLst/>
              <a:cxnLst/>
              <a:rect l="l" t="t" r="r" b="b"/>
              <a:pathLst>
                <a:path w="8605" h="4989" extrusionOk="0">
                  <a:moveTo>
                    <a:pt x="5825" y="1"/>
                  </a:moveTo>
                  <a:lnTo>
                    <a:pt x="0" y="3382"/>
                  </a:lnTo>
                  <a:lnTo>
                    <a:pt x="2779" y="4989"/>
                  </a:lnTo>
                  <a:lnTo>
                    <a:pt x="8604" y="1591"/>
                  </a:lnTo>
                  <a:lnTo>
                    <a:pt x="582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3398425" y="2974025"/>
              <a:ext cx="215525" cy="124725"/>
            </a:xfrm>
            <a:custGeom>
              <a:avLst/>
              <a:gdLst/>
              <a:ahLst/>
              <a:cxnLst/>
              <a:rect l="l" t="t" r="r" b="b"/>
              <a:pathLst>
                <a:path w="8621" h="4989" extrusionOk="0">
                  <a:moveTo>
                    <a:pt x="2746" y="1"/>
                  </a:moveTo>
                  <a:lnTo>
                    <a:pt x="1" y="1591"/>
                  </a:lnTo>
                  <a:lnTo>
                    <a:pt x="5859" y="4989"/>
                  </a:lnTo>
                  <a:lnTo>
                    <a:pt x="8621" y="3382"/>
                  </a:lnTo>
                  <a:lnTo>
                    <a:pt x="2746"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4138275" y="3059825"/>
              <a:ext cx="215125" cy="124725"/>
            </a:xfrm>
            <a:custGeom>
              <a:avLst/>
              <a:gdLst/>
              <a:ahLst/>
              <a:cxnLst/>
              <a:rect l="l" t="t" r="r" b="b"/>
              <a:pathLst>
                <a:path w="8605" h="4989" extrusionOk="0">
                  <a:moveTo>
                    <a:pt x="5825" y="0"/>
                  </a:moveTo>
                  <a:lnTo>
                    <a:pt x="0" y="3398"/>
                  </a:lnTo>
                  <a:lnTo>
                    <a:pt x="2762" y="4988"/>
                  </a:lnTo>
                  <a:lnTo>
                    <a:pt x="8604" y="1607"/>
                  </a:lnTo>
                  <a:lnTo>
                    <a:pt x="582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3250300" y="3059825"/>
              <a:ext cx="215525" cy="124725"/>
            </a:xfrm>
            <a:custGeom>
              <a:avLst/>
              <a:gdLst/>
              <a:ahLst/>
              <a:cxnLst/>
              <a:rect l="l" t="t" r="r" b="b"/>
              <a:pathLst>
                <a:path w="8621" h="4989" extrusionOk="0">
                  <a:moveTo>
                    <a:pt x="2762" y="0"/>
                  </a:moveTo>
                  <a:lnTo>
                    <a:pt x="0" y="1607"/>
                  </a:lnTo>
                  <a:lnTo>
                    <a:pt x="5875" y="4988"/>
                  </a:lnTo>
                  <a:lnTo>
                    <a:pt x="8621"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3102575" y="3145600"/>
              <a:ext cx="215525" cy="125150"/>
            </a:xfrm>
            <a:custGeom>
              <a:avLst/>
              <a:gdLst/>
              <a:ahLst/>
              <a:cxnLst/>
              <a:rect l="l" t="t" r="r" b="b"/>
              <a:pathLst>
                <a:path w="8621" h="5006" extrusionOk="0">
                  <a:moveTo>
                    <a:pt x="2746" y="1"/>
                  </a:moveTo>
                  <a:lnTo>
                    <a:pt x="0" y="1607"/>
                  </a:lnTo>
                  <a:lnTo>
                    <a:pt x="5876" y="5005"/>
                  </a:lnTo>
                  <a:lnTo>
                    <a:pt x="8621" y="3398"/>
                  </a:lnTo>
                  <a:lnTo>
                    <a:pt x="2746"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954450" y="3231800"/>
              <a:ext cx="215950" cy="124725"/>
            </a:xfrm>
            <a:custGeom>
              <a:avLst/>
              <a:gdLst/>
              <a:ahLst/>
              <a:cxnLst/>
              <a:rect l="l" t="t" r="r" b="b"/>
              <a:pathLst>
                <a:path w="8638" h="4989" extrusionOk="0">
                  <a:moveTo>
                    <a:pt x="2762" y="1"/>
                  </a:moveTo>
                  <a:lnTo>
                    <a:pt x="0" y="1591"/>
                  </a:lnTo>
                  <a:lnTo>
                    <a:pt x="5875" y="4989"/>
                  </a:lnTo>
                  <a:lnTo>
                    <a:pt x="8637" y="3382"/>
                  </a:lnTo>
                  <a:lnTo>
                    <a:pt x="276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4584775" y="3317600"/>
              <a:ext cx="215125" cy="124725"/>
            </a:xfrm>
            <a:custGeom>
              <a:avLst/>
              <a:gdLst/>
              <a:ahLst/>
              <a:cxnLst/>
              <a:rect l="l" t="t" r="r" b="b"/>
              <a:pathLst>
                <a:path w="8605" h="4989" extrusionOk="0">
                  <a:moveTo>
                    <a:pt x="5825" y="0"/>
                  </a:moveTo>
                  <a:lnTo>
                    <a:pt x="0" y="3398"/>
                  </a:lnTo>
                  <a:lnTo>
                    <a:pt x="2762" y="4988"/>
                  </a:lnTo>
                  <a:lnTo>
                    <a:pt x="8604" y="1607"/>
                  </a:lnTo>
                  <a:lnTo>
                    <a:pt x="582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806725" y="3317600"/>
              <a:ext cx="215525" cy="124725"/>
            </a:xfrm>
            <a:custGeom>
              <a:avLst/>
              <a:gdLst/>
              <a:ahLst/>
              <a:cxnLst/>
              <a:rect l="l" t="t" r="r" b="b"/>
              <a:pathLst>
                <a:path w="8621" h="4989" extrusionOk="0">
                  <a:moveTo>
                    <a:pt x="2762" y="0"/>
                  </a:moveTo>
                  <a:lnTo>
                    <a:pt x="0" y="1607"/>
                  </a:lnTo>
                  <a:lnTo>
                    <a:pt x="5876" y="4988"/>
                  </a:lnTo>
                  <a:lnTo>
                    <a:pt x="8621"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4733750" y="3403800"/>
              <a:ext cx="215100" cy="124725"/>
            </a:xfrm>
            <a:custGeom>
              <a:avLst/>
              <a:gdLst/>
              <a:ahLst/>
              <a:cxnLst/>
              <a:rect l="l" t="t" r="r" b="b"/>
              <a:pathLst>
                <a:path w="8604" h="4989" extrusionOk="0">
                  <a:moveTo>
                    <a:pt x="5825" y="0"/>
                  </a:moveTo>
                  <a:lnTo>
                    <a:pt x="0" y="3381"/>
                  </a:lnTo>
                  <a:lnTo>
                    <a:pt x="2762" y="4988"/>
                  </a:lnTo>
                  <a:lnTo>
                    <a:pt x="8604" y="1590"/>
                  </a:lnTo>
                  <a:lnTo>
                    <a:pt x="582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659000" y="3403800"/>
              <a:ext cx="215525" cy="124725"/>
            </a:xfrm>
            <a:custGeom>
              <a:avLst/>
              <a:gdLst/>
              <a:ahLst/>
              <a:cxnLst/>
              <a:rect l="l" t="t" r="r" b="b"/>
              <a:pathLst>
                <a:path w="8621" h="4989" extrusionOk="0">
                  <a:moveTo>
                    <a:pt x="2746" y="0"/>
                  </a:moveTo>
                  <a:lnTo>
                    <a:pt x="1" y="1590"/>
                  </a:lnTo>
                  <a:lnTo>
                    <a:pt x="5859" y="4988"/>
                  </a:lnTo>
                  <a:lnTo>
                    <a:pt x="8621" y="3381"/>
                  </a:lnTo>
                  <a:lnTo>
                    <a:pt x="274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4882725" y="3489575"/>
              <a:ext cx="215100" cy="124725"/>
            </a:xfrm>
            <a:custGeom>
              <a:avLst/>
              <a:gdLst/>
              <a:ahLst/>
              <a:cxnLst/>
              <a:rect l="l" t="t" r="r" b="b"/>
              <a:pathLst>
                <a:path w="8604" h="4989" extrusionOk="0">
                  <a:moveTo>
                    <a:pt x="5825" y="1"/>
                  </a:moveTo>
                  <a:lnTo>
                    <a:pt x="0" y="3382"/>
                  </a:lnTo>
                  <a:lnTo>
                    <a:pt x="2762" y="4989"/>
                  </a:lnTo>
                  <a:lnTo>
                    <a:pt x="8604" y="1608"/>
                  </a:lnTo>
                  <a:lnTo>
                    <a:pt x="582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2510875" y="3489575"/>
              <a:ext cx="215950" cy="124725"/>
            </a:xfrm>
            <a:custGeom>
              <a:avLst/>
              <a:gdLst/>
              <a:ahLst/>
              <a:cxnLst/>
              <a:rect l="l" t="t" r="r" b="b"/>
              <a:pathLst>
                <a:path w="8638" h="4989" extrusionOk="0">
                  <a:moveTo>
                    <a:pt x="2762" y="1"/>
                  </a:moveTo>
                  <a:lnTo>
                    <a:pt x="0" y="1608"/>
                  </a:lnTo>
                  <a:lnTo>
                    <a:pt x="5875" y="4989"/>
                  </a:lnTo>
                  <a:lnTo>
                    <a:pt x="8637" y="3382"/>
                  </a:lnTo>
                  <a:lnTo>
                    <a:pt x="276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5031275" y="3575375"/>
              <a:ext cx="215125" cy="125125"/>
            </a:xfrm>
            <a:custGeom>
              <a:avLst/>
              <a:gdLst/>
              <a:ahLst/>
              <a:cxnLst/>
              <a:rect l="l" t="t" r="r" b="b"/>
              <a:pathLst>
                <a:path w="8605" h="5005" extrusionOk="0">
                  <a:moveTo>
                    <a:pt x="5842" y="0"/>
                  </a:moveTo>
                  <a:lnTo>
                    <a:pt x="0" y="3398"/>
                  </a:lnTo>
                  <a:lnTo>
                    <a:pt x="2779" y="5005"/>
                  </a:lnTo>
                  <a:lnTo>
                    <a:pt x="8604" y="1607"/>
                  </a:lnTo>
                  <a:lnTo>
                    <a:pt x="58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2363150" y="3575375"/>
              <a:ext cx="215525" cy="125125"/>
            </a:xfrm>
            <a:custGeom>
              <a:avLst/>
              <a:gdLst/>
              <a:ahLst/>
              <a:cxnLst/>
              <a:rect l="l" t="t" r="r" b="b"/>
              <a:pathLst>
                <a:path w="8621" h="5005" extrusionOk="0">
                  <a:moveTo>
                    <a:pt x="2746" y="0"/>
                  </a:moveTo>
                  <a:lnTo>
                    <a:pt x="0" y="1607"/>
                  </a:lnTo>
                  <a:lnTo>
                    <a:pt x="5859" y="5005"/>
                  </a:lnTo>
                  <a:lnTo>
                    <a:pt x="8621" y="3398"/>
                  </a:lnTo>
                  <a:lnTo>
                    <a:pt x="274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5180250" y="3661575"/>
              <a:ext cx="215125" cy="124725"/>
            </a:xfrm>
            <a:custGeom>
              <a:avLst/>
              <a:gdLst/>
              <a:ahLst/>
              <a:cxnLst/>
              <a:rect l="l" t="t" r="r" b="b"/>
              <a:pathLst>
                <a:path w="8605" h="4989" extrusionOk="0">
                  <a:moveTo>
                    <a:pt x="5825" y="0"/>
                  </a:moveTo>
                  <a:lnTo>
                    <a:pt x="0" y="3381"/>
                  </a:lnTo>
                  <a:lnTo>
                    <a:pt x="2779" y="4988"/>
                  </a:lnTo>
                  <a:lnTo>
                    <a:pt x="8604" y="1590"/>
                  </a:lnTo>
                  <a:lnTo>
                    <a:pt x="582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5329225" y="3747350"/>
              <a:ext cx="215100" cy="124725"/>
            </a:xfrm>
            <a:custGeom>
              <a:avLst/>
              <a:gdLst/>
              <a:ahLst/>
              <a:cxnLst/>
              <a:rect l="l" t="t" r="r" b="b"/>
              <a:pathLst>
                <a:path w="8604" h="4989" extrusionOk="0">
                  <a:moveTo>
                    <a:pt x="5825" y="1"/>
                  </a:moveTo>
                  <a:lnTo>
                    <a:pt x="0" y="3398"/>
                  </a:lnTo>
                  <a:lnTo>
                    <a:pt x="2762" y="4989"/>
                  </a:lnTo>
                  <a:lnTo>
                    <a:pt x="8604" y="1607"/>
                  </a:lnTo>
                  <a:lnTo>
                    <a:pt x="582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2217100" y="4003875"/>
              <a:ext cx="215125" cy="124725"/>
            </a:xfrm>
            <a:custGeom>
              <a:avLst/>
              <a:gdLst/>
              <a:ahLst/>
              <a:cxnLst/>
              <a:rect l="l" t="t" r="r" b="b"/>
              <a:pathLst>
                <a:path w="8605" h="4989" extrusionOk="0">
                  <a:moveTo>
                    <a:pt x="5842" y="0"/>
                  </a:moveTo>
                  <a:lnTo>
                    <a:pt x="1" y="3381"/>
                  </a:lnTo>
                  <a:lnTo>
                    <a:pt x="2779" y="4988"/>
                  </a:lnTo>
                  <a:lnTo>
                    <a:pt x="8604" y="1590"/>
                  </a:lnTo>
                  <a:lnTo>
                    <a:pt x="58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5034200" y="4089650"/>
              <a:ext cx="215525" cy="124725"/>
            </a:xfrm>
            <a:custGeom>
              <a:avLst/>
              <a:gdLst/>
              <a:ahLst/>
              <a:cxnLst/>
              <a:rect l="l" t="t" r="r" b="b"/>
              <a:pathLst>
                <a:path w="8621" h="4989" extrusionOk="0">
                  <a:moveTo>
                    <a:pt x="2746" y="1"/>
                  </a:moveTo>
                  <a:lnTo>
                    <a:pt x="1" y="1608"/>
                  </a:lnTo>
                  <a:lnTo>
                    <a:pt x="5859" y="4989"/>
                  </a:lnTo>
                  <a:lnTo>
                    <a:pt x="8621" y="3382"/>
                  </a:lnTo>
                  <a:lnTo>
                    <a:pt x="2746"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6075" y="4089650"/>
              <a:ext cx="215125" cy="124725"/>
            </a:xfrm>
            <a:custGeom>
              <a:avLst/>
              <a:gdLst/>
              <a:ahLst/>
              <a:cxnLst/>
              <a:rect l="l" t="t" r="r" b="b"/>
              <a:pathLst>
                <a:path w="8605" h="4989" extrusionOk="0">
                  <a:moveTo>
                    <a:pt x="5842" y="1"/>
                  </a:moveTo>
                  <a:lnTo>
                    <a:pt x="1" y="3399"/>
                  </a:lnTo>
                  <a:lnTo>
                    <a:pt x="2779" y="4989"/>
                  </a:lnTo>
                  <a:lnTo>
                    <a:pt x="8604" y="1608"/>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4886075" y="4175450"/>
              <a:ext cx="215525" cy="124725"/>
            </a:xfrm>
            <a:custGeom>
              <a:avLst/>
              <a:gdLst/>
              <a:ahLst/>
              <a:cxnLst/>
              <a:rect l="l" t="t" r="r" b="b"/>
              <a:pathLst>
                <a:path w="8621" h="4989" extrusionOk="0">
                  <a:moveTo>
                    <a:pt x="2762" y="0"/>
                  </a:moveTo>
                  <a:lnTo>
                    <a:pt x="0" y="1607"/>
                  </a:lnTo>
                  <a:lnTo>
                    <a:pt x="5875" y="4988"/>
                  </a:lnTo>
                  <a:lnTo>
                    <a:pt x="8621"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515050" y="4175450"/>
              <a:ext cx="215125" cy="124725"/>
            </a:xfrm>
            <a:custGeom>
              <a:avLst/>
              <a:gdLst/>
              <a:ahLst/>
              <a:cxnLst/>
              <a:rect l="l" t="t" r="r" b="b"/>
              <a:pathLst>
                <a:path w="8605" h="4989" extrusionOk="0">
                  <a:moveTo>
                    <a:pt x="5826" y="0"/>
                  </a:moveTo>
                  <a:lnTo>
                    <a:pt x="1" y="3398"/>
                  </a:lnTo>
                  <a:lnTo>
                    <a:pt x="2762" y="4988"/>
                  </a:lnTo>
                  <a:lnTo>
                    <a:pt x="8604" y="1607"/>
                  </a:lnTo>
                  <a:lnTo>
                    <a:pt x="582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4738350" y="4261650"/>
              <a:ext cx="215525" cy="124725"/>
            </a:xfrm>
            <a:custGeom>
              <a:avLst/>
              <a:gdLst/>
              <a:ahLst/>
              <a:cxnLst/>
              <a:rect l="l" t="t" r="r" b="b"/>
              <a:pathLst>
                <a:path w="8621" h="4989" extrusionOk="0">
                  <a:moveTo>
                    <a:pt x="2746" y="0"/>
                  </a:moveTo>
                  <a:lnTo>
                    <a:pt x="0" y="1590"/>
                  </a:lnTo>
                  <a:lnTo>
                    <a:pt x="5859" y="4988"/>
                  </a:lnTo>
                  <a:lnTo>
                    <a:pt x="8621" y="3381"/>
                  </a:lnTo>
                  <a:lnTo>
                    <a:pt x="274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4590225" y="4347425"/>
              <a:ext cx="215950" cy="124725"/>
            </a:xfrm>
            <a:custGeom>
              <a:avLst/>
              <a:gdLst/>
              <a:ahLst/>
              <a:cxnLst/>
              <a:rect l="l" t="t" r="r" b="b"/>
              <a:pathLst>
                <a:path w="8638" h="4989" extrusionOk="0">
                  <a:moveTo>
                    <a:pt x="2762" y="1"/>
                  </a:moveTo>
                  <a:lnTo>
                    <a:pt x="0" y="1608"/>
                  </a:lnTo>
                  <a:lnTo>
                    <a:pt x="5875" y="4989"/>
                  </a:lnTo>
                  <a:lnTo>
                    <a:pt x="8637" y="3399"/>
                  </a:lnTo>
                  <a:lnTo>
                    <a:pt x="276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4442500" y="4433225"/>
              <a:ext cx="215525" cy="125125"/>
            </a:xfrm>
            <a:custGeom>
              <a:avLst/>
              <a:gdLst/>
              <a:ahLst/>
              <a:cxnLst/>
              <a:rect l="l" t="t" r="r" b="b"/>
              <a:pathLst>
                <a:path w="8621" h="5005" extrusionOk="0">
                  <a:moveTo>
                    <a:pt x="2762" y="0"/>
                  </a:moveTo>
                  <a:lnTo>
                    <a:pt x="0" y="1607"/>
                  </a:lnTo>
                  <a:lnTo>
                    <a:pt x="5876" y="5005"/>
                  </a:lnTo>
                  <a:lnTo>
                    <a:pt x="8621"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4294775" y="4519425"/>
              <a:ext cx="215525" cy="124725"/>
            </a:xfrm>
            <a:custGeom>
              <a:avLst/>
              <a:gdLst/>
              <a:ahLst/>
              <a:cxnLst/>
              <a:rect l="l" t="t" r="r" b="b"/>
              <a:pathLst>
                <a:path w="8621" h="4989" extrusionOk="0">
                  <a:moveTo>
                    <a:pt x="2746" y="0"/>
                  </a:moveTo>
                  <a:lnTo>
                    <a:pt x="1" y="1590"/>
                  </a:lnTo>
                  <a:lnTo>
                    <a:pt x="5859" y="4988"/>
                  </a:lnTo>
                  <a:lnTo>
                    <a:pt x="8621" y="3381"/>
                  </a:lnTo>
                  <a:lnTo>
                    <a:pt x="274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3110525" y="4519425"/>
              <a:ext cx="215125" cy="124725"/>
            </a:xfrm>
            <a:custGeom>
              <a:avLst/>
              <a:gdLst/>
              <a:ahLst/>
              <a:cxnLst/>
              <a:rect l="l" t="t" r="r" b="b"/>
              <a:pathLst>
                <a:path w="8605" h="4989" extrusionOk="0">
                  <a:moveTo>
                    <a:pt x="5826" y="0"/>
                  </a:moveTo>
                  <a:lnTo>
                    <a:pt x="1" y="3398"/>
                  </a:lnTo>
                  <a:lnTo>
                    <a:pt x="2762" y="4988"/>
                  </a:lnTo>
                  <a:lnTo>
                    <a:pt x="8604" y="1607"/>
                  </a:lnTo>
                  <a:lnTo>
                    <a:pt x="582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4146650" y="4605200"/>
              <a:ext cx="215525" cy="124725"/>
            </a:xfrm>
            <a:custGeom>
              <a:avLst/>
              <a:gdLst/>
              <a:ahLst/>
              <a:cxnLst/>
              <a:rect l="l" t="t" r="r" b="b"/>
              <a:pathLst>
                <a:path w="8621" h="4989" extrusionOk="0">
                  <a:moveTo>
                    <a:pt x="2745" y="1"/>
                  </a:moveTo>
                  <a:lnTo>
                    <a:pt x="0" y="1607"/>
                  </a:lnTo>
                  <a:lnTo>
                    <a:pt x="5875" y="4989"/>
                  </a:lnTo>
                  <a:lnTo>
                    <a:pt x="8621" y="3399"/>
                  </a:lnTo>
                  <a:lnTo>
                    <a:pt x="274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3998925" y="4691400"/>
              <a:ext cx="215525" cy="124725"/>
            </a:xfrm>
            <a:custGeom>
              <a:avLst/>
              <a:gdLst/>
              <a:ahLst/>
              <a:cxnLst/>
              <a:rect l="l" t="t" r="r" b="b"/>
              <a:pathLst>
                <a:path w="8621" h="4989" extrusionOk="0">
                  <a:moveTo>
                    <a:pt x="2746" y="1"/>
                  </a:moveTo>
                  <a:lnTo>
                    <a:pt x="0" y="1591"/>
                  </a:lnTo>
                  <a:lnTo>
                    <a:pt x="5859" y="4989"/>
                  </a:lnTo>
                  <a:lnTo>
                    <a:pt x="8621" y="3382"/>
                  </a:lnTo>
                  <a:lnTo>
                    <a:pt x="2746"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3850800" y="4777200"/>
              <a:ext cx="215525" cy="124725"/>
            </a:xfrm>
            <a:custGeom>
              <a:avLst/>
              <a:gdLst/>
              <a:ahLst/>
              <a:cxnLst/>
              <a:rect l="l" t="t" r="r" b="b"/>
              <a:pathLst>
                <a:path w="8621" h="4989" extrusionOk="0">
                  <a:moveTo>
                    <a:pt x="2762" y="0"/>
                  </a:moveTo>
                  <a:lnTo>
                    <a:pt x="0" y="1607"/>
                  </a:lnTo>
                  <a:lnTo>
                    <a:pt x="5875" y="4988"/>
                  </a:lnTo>
                  <a:lnTo>
                    <a:pt x="8620"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4286825" y="3145600"/>
              <a:ext cx="215125" cy="125150"/>
            </a:xfrm>
            <a:custGeom>
              <a:avLst/>
              <a:gdLst/>
              <a:ahLst/>
              <a:cxnLst/>
              <a:rect l="l" t="t" r="r" b="b"/>
              <a:pathLst>
                <a:path w="8605" h="5006" extrusionOk="0">
                  <a:moveTo>
                    <a:pt x="5842" y="1"/>
                  </a:moveTo>
                  <a:lnTo>
                    <a:pt x="1" y="3398"/>
                  </a:lnTo>
                  <a:lnTo>
                    <a:pt x="2779" y="5005"/>
                  </a:lnTo>
                  <a:lnTo>
                    <a:pt x="8604" y="1607"/>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4435800" y="3231800"/>
              <a:ext cx="215125" cy="124725"/>
            </a:xfrm>
            <a:custGeom>
              <a:avLst/>
              <a:gdLst/>
              <a:ahLst/>
              <a:cxnLst/>
              <a:rect l="l" t="t" r="r" b="b"/>
              <a:pathLst>
                <a:path w="8605" h="4989" extrusionOk="0">
                  <a:moveTo>
                    <a:pt x="5842" y="1"/>
                  </a:moveTo>
                  <a:lnTo>
                    <a:pt x="1" y="3382"/>
                  </a:lnTo>
                  <a:lnTo>
                    <a:pt x="2779" y="4989"/>
                  </a:lnTo>
                  <a:lnTo>
                    <a:pt x="8604" y="1591"/>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2068550" y="3917675"/>
              <a:ext cx="215125" cy="124725"/>
            </a:xfrm>
            <a:custGeom>
              <a:avLst/>
              <a:gdLst/>
              <a:ahLst/>
              <a:cxnLst/>
              <a:rect l="l" t="t" r="r" b="b"/>
              <a:pathLst>
                <a:path w="8605" h="4989" extrusionOk="0">
                  <a:moveTo>
                    <a:pt x="5826" y="0"/>
                  </a:moveTo>
                  <a:lnTo>
                    <a:pt x="0" y="3398"/>
                  </a:lnTo>
                  <a:lnTo>
                    <a:pt x="2762" y="4988"/>
                  </a:lnTo>
                  <a:lnTo>
                    <a:pt x="8604" y="1607"/>
                  </a:lnTo>
                  <a:lnTo>
                    <a:pt x="582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2812575" y="4347425"/>
              <a:ext cx="215125" cy="124725"/>
            </a:xfrm>
            <a:custGeom>
              <a:avLst/>
              <a:gdLst/>
              <a:ahLst/>
              <a:cxnLst/>
              <a:rect l="l" t="t" r="r" b="b"/>
              <a:pathLst>
                <a:path w="8605" h="4989" extrusionOk="0">
                  <a:moveTo>
                    <a:pt x="5842" y="1"/>
                  </a:moveTo>
                  <a:lnTo>
                    <a:pt x="1" y="3399"/>
                  </a:lnTo>
                  <a:lnTo>
                    <a:pt x="2779" y="4989"/>
                  </a:lnTo>
                  <a:lnTo>
                    <a:pt x="8604" y="1608"/>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2663600" y="4261650"/>
              <a:ext cx="215550" cy="124725"/>
            </a:xfrm>
            <a:custGeom>
              <a:avLst/>
              <a:gdLst/>
              <a:ahLst/>
              <a:cxnLst/>
              <a:rect l="l" t="t" r="r" b="b"/>
              <a:pathLst>
                <a:path w="8622" h="4989" extrusionOk="0">
                  <a:moveTo>
                    <a:pt x="5842" y="0"/>
                  </a:moveTo>
                  <a:lnTo>
                    <a:pt x="1" y="3381"/>
                  </a:lnTo>
                  <a:lnTo>
                    <a:pt x="2779" y="4988"/>
                  </a:lnTo>
                  <a:lnTo>
                    <a:pt x="8621" y="1590"/>
                  </a:lnTo>
                  <a:lnTo>
                    <a:pt x="58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2961550" y="4433625"/>
              <a:ext cx="215125" cy="124725"/>
            </a:xfrm>
            <a:custGeom>
              <a:avLst/>
              <a:gdLst/>
              <a:ahLst/>
              <a:cxnLst/>
              <a:rect l="l" t="t" r="r" b="b"/>
              <a:pathLst>
                <a:path w="8605" h="4989" extrusionOk="0">
                  <a:moveTo>
                    <a:pt x="5842" y="1"/>
                  </a:moveTo>
                  <a:lnTo>
                    <a:pt x="1" y="3382"/>
                  </a:lnTo>
                  <a:lnTo>
                    <a:pt x="2779" y="4989"/>
                  </a:lnTo>
                  <a:lnTo>
                    <a:pt x="8604" y="1591"/>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3557025" y="4777200"/>
              <a:ext cx="215125" cy="124725"/>
            </a:xfrm>
            <a:custGeom>
              <a:avLst/>
              <a:gdLst/>
              <a:ahLst/>
              <a:cxnLst/>
              <a:rect l="l" t="t" r="r" b="b"/>
              <a:pathLst>
                <a:path w="8605" h="4989" extrusionOk="0">
                  <a:moveTo>
                    <a:pt x="5826" y="0"/>
                  </a:moveTo>
                  <a:lnTo>
                    <a:pt x="1" y="3398"/>
                  </a:lnTo>
                  <a:lnTo>
                    <a:pt x="2779" y="4988"/>
                  </a:lnTo>
                  <a:lnTo>
                    <a:pt x="8604" y="1607"/>
                  </a:lnTo>
                  <a:lnTo>
                    <a:pt x="582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3408050" y="4691400"/>
              <a:ext cx="215125" cy="124725"/>
            </a:xfrm>
            <a:custGeom>
              <a:avLst/>
              <a:gdLst/>
              <a:ahLst/>
              <a:cxnLst/>
              <a:rect l="l" t="t" r="r" b="b"/>
              <a:pathLst>
                <a:path w="8605" h="4989" extrusionOk="0">
                  <a:moveTo>
                    <a:pt x="5842" y="1"/>
                  </a:moveTo>
                  <a:lnTo>
                    <a:pt x="1" y="3382"/>
                  </a:lnTo>
                  <a:lnTo>
                    <a:pt x="2779" y="4989"/>
                  </a:lnTo>
                  <a:lnTo>
                    <a:pt x="8604" y="1591"/>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3259500" y="4605200"/>
              <a:ext cx="215125" cy="124725"/>
            </a:xfrm>
            <a:custGeom>
              <a:avLst/>
              <a:gdLst/>
              <a:ahLst/>
              <a:cxnLst/>
              <a:rect l="l" t="t" r="r" b="b"/>
              <a:pathLst>
                <a:path w="8605" h="4989" extrusionOk="0">
                  <a:moveTo>
                    <a:pt x="5825" y="1"/>
                  </a:moveTo>
                  <a:lnTo>
                    <a:pt x="0" y="3399"/>
                  </a:lnTo>
                  <a:lnTo>
                    <a:pt x="2762" y="4989"/>
                  </a:lnTo>
                  <a:lnTo>
                    <a:pt x="8604" y="1607"/>
                  </a:lnTo>
                  <a:lnTo>
                    <a:pt x="582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2215000" y="3661575"/>
              <a:ext cx="215550" cy="124725"/>
            </a:xfrm>
            <a:custGeom>
              <a:avLst/>
              <a:gdLst/>
              <a:ahLst/>
              <a:cxnLst/>
              <a:rect l="l" t="t" r="r" b="b"/>
              <a:pathLst>
                <a:path w="8622" h="4989" extrusionOk="0">
                  <a:moveTo>
                    <a:pt x="2763" y="0"/>
                  </a:moveTo>
                  <a:lnTo>
                    <a:pt x="1" y="1590"/>
                  </a:lnTo>
                  <a:lnTo>
                    <a:pt x="5876" y="4988"/>
                  </a:lnTo>
                  <a:lnTo>
                    <a:pt x="8621" y="3381"/>
                  </a:lnTo>
                  <a:lnTo>
                    <a:pt x="2763"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2067300" y="3747350"/>
              <a:ext cx="215525" cy="124725"/>
            </a:xfrm>
            <a:custGeom>
              <a:avLst/>
              <a:gdLst/>
              <a:ahLst/>
              <a:cxnLst/>
              <a:rect l="l" t="t" r="r" b="b"/>
              <a:pathLst>
                <a:path w="8621" h="4989" extrusionOk="0">
                  <a:moveTo>
                    <a:pt x="2745" y="1"/>
                  </a:moveTo>
                  <a:lnTo>
                    <a:pt x="0" y="1607"/>
                  </a:lnTo>
                  <a:lnTo>
                    <a:pt x="5876" y="4989"/>
                  </a:lnTo>
                  <a:lnTo>
                    <a:pt x="8621" y="3398"/>
                  </a:lnTo>
                  <a:lnTo>
                    <a:pt x="274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2431775" y="3070375"/>
              <a:ext cx="2749325" cy="1578325"/>
            </a:xfrm>
            <a:custGeom>
              <a:avLst/>
              <a:gdLst/>
              <a:ahLst/>
              <a:cxnLst/>
              <a:rect l="l" t="t" r="r" b="b"/>
              <a:pathLst>
                <a:path w="109973" h="63133" extrusionOk="0">
                  <a:moveTo>
                    <a:pt x="54803" y="1"/>
                  </a:moveTo>
                  <a:cubicBezTo>
                    <a:pt x="53505" y="1"/>
                    <a:pt x="52208" y="289"/>
                    <a:pt x="51221" y="867"/>
                  </a:cubicBezTo>
                  <a:lnTo>
                    <a:pt x="1976" y="29490"/>
                  </a:lnTo>
                  <a:cubicBezTo>
                    <a:pt x="1" y="30645"/>
                    <a:pt x="1" y="32503"/>
                    <a:pt x="1992" y="33641"/>
                  </a:cubicBezTo>
                  <a:lnTo>
                    <a:pt x="51572" y="62281"/>
                  </a:lnTo>
                  <a:cubicBezTo>
                    <a:pt x="52564" y="62848"/>
                    <a:pt x="53860" y="63132"/>
                    <a:pt x="55152" y="63132"/>
                  </a:cubicBezTo>
                  <a:cubicBezTo>
                    <a:pt x="56454" y="63132"/>
                    <a:pt x="57753" y="62844"/>
                    <a:pt x="58736" y="62264"/>
                  </a:cubicBezTo>
                  <a:lnTo>
                    <a:pt x="107998" y="33641"/>
                  </a:lnTo>
                  <a:cubicBezTo>
                    <a:pt x="109973" y="32503"/>
                    <a:pt x="109956" y="30645"/>
                    <a:pt x="107981" y="29490"/>
                  </a:cubicBezTo>
                  <a:lnTo>
                    <a:pt x="58385" y="867"/>
                  </a:lnTo>
                  <a:cubicBezTo>
                    <a:pt x="57397" y="289"/>
                    <a:pt x="56100" y="1"/>
                    <a:pt x="548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2527175" y="3125100"/>
              <a:ext cx="2558525" cy="1468825"/>
            </a:xfrm>
            <a:custGeom>
              <a:avLst/>
              <a:gdLst/>
              <a:ahLst/>
              <a:cxnLst/>
              <a:rect l="l" t="t" r="r" b="b"/>
              <a:pathLst>
                <a:path w="102341" h="58753" extrusionOk="0">
                  <a:moveTo>
                    <a:pt x="51003" y="0"/>
                  </a:moveTo>
                  <a:cubicBezTo>
                    <a:pt x="49798" y="0"/>
                    <a:pt x="48593" y="268"/>
                    <a:pt x="47672" y="804"/>
                  </a:cubicBezTo>
                  <a:lnTo>
                    <a:pt x="1825" y="27452"/>
                  </a:lnTo>
                  <a:cubicBezTo>
                    <a:pt x="1" y="28523"/>
                    <a:pt x="1" y="30247"/>
                    <a:pt x="1842" y="31318"/>
                  </a:cubicBezTo>
                  <a:lnTo>
                    <a:pt x="47990" y="57949"/>
                  </a:lnTo>
                  <a:cubicBezTo>
                    <a:pt x="48919" y="58485"/>
                    <a:pt x="50129" y="58753"/>
                    <a:pt x="51336" y="58753"/>
                  </a:cubicBezTo>
                  <a:cubicBezTo>
                    <a:pt x="52543" y="58753"/>
                    <a:pt x="53748" y="58485"/>
                    <a:pt x="54669" y="57949"/>
                  </a:cubicBezTo>
                  <a:lnTo>
                    <a:pt x="100499" y="31318"/>
                  </a:lnTo>
                  <a:cubicBezTo>
                    <a:pt x="102341" y="30247"/>
                    <a:pt x="102324" y="28523"/>
                    <a:pt x="100483" y="27452"/>
                  </a:cubicBezTo>
                  <a:lnTo>
                    <a:pt x="54334" y="804"/>
                  </a:lnTo>
                  <a:cubicBezTo>
                    <a:pt x="53414" y="268"/>
                    <a:pt x="52209" y="0"/>
                    <a:pt x="51003" y="0"/>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2443900" y="3859075"/>
              <a:ext cx="2724650" cy="860400"/>
            </a:xfrm>
            <a:custGeom>
              <a:avLst/>
              <a:gdLst/>
              <a:ahLst/>
              <a:cxnLst/>
              <a:rect l="l" t="t" r="r" b="b"/>
              <a:pathLst>
                <a:path w="108986" h="34416" extrusionOk="0">
                  <a:moveTo>
                    <a:pt x="1" y="1"/>
                  </a:moveTo>
                  <a:lnTo>
                    <a:pt x="1" y="2830"/>
                  </a:lnTo>
                  <a:cubicBezTo>
                    <a:pt x="1" y="3600"/>
                    <a:pt x="503" y="4353"/>
                    <a:pt x="1491" y="4922"/>
                  </a:cubicBezTo>
                  <a:lnTo>
                    <a:pt x="51087" y="33545"/>
                  </a:lnTo>
                  <a:cubicBezTo>
                    <a:pt x="51305" y="33679"/>
                    <a:pt x="51556" y="33796"/>
                    <a:pt x="51807" y="33896"/>
                  </a:cubicBezTo>
                  <a:cubicBezTo>
                    <a:pt x="51824" y="33913"/>
                    <a:pt x="51840" y="33913"/>
                    <a:pt x="51857" y="33913"/>
                  </a:cubicBezTo>
                  <a:cubicBezTo>
                    <a:pt x="51891" y="33930"/>
                    <a:pt x="51941" y="33947"/>
                    <a:pt x="51974" y="33963"/>
                  </a:cubicBezTo>
                  <a:cubicBezTo>
                    <a:pt x="52125" y="34013"/>
                    <a:pt x="52276" y="34064"/>
                    <a:pt x="52426" y="34114"/>
                  </a:cubicBezTo>
                  <a:cubicBezTo>
                    <a:pt x="52510" y="34131"/>
                    <a:pt x="52594" y="34147"/>
                    <a:pt x="52677" y="34164"/>
                  </a:cubicBezTo>
                  <a:cubicBezTo>
                    <a:pt x="52727" y="34181"/>
                    <a:pt x="52778" y="34198"/>
                    <a:pt x="52828" y="34214"/>
                  </a:cubicBezTo>
                  <a:cubicBezTo>
                    <a:pt x="52861" y="34214"/>
                    <a:pt x="52912" y="34231"/>
                    <a:pt x="52945" y="34231"/>
                  </a:cubicBezTo>
                  <a:cubicBezTo>
                    <a:pt x="53112" y="34265"/>
                    <a:pt x="53280" y="34298"/>
                    <a:pt x="53447" y="34332"/>
                  </a:cubicBezTo>
                  <a:cubicBezTo>
                    <a:pt x="53514" y="34332"/>
                    <a:pt x="53581" y="34332"/>
                    <a:pt x="53631" y="34348"/>
                  </a:cubicBezTo>
                  <a:cubicBezTo>
                    <a:pt x="53682" y="34348"/>
                    <a:pt x="53715" y="34365"/>
                    <a:pt x="53765" y="34365"/>
                  </a:cubicBezTo>
                  <a:cubicBezTo>
                    <a:pt x="53832" y="34365"/>
                    <a:pt x="53882" y="34382"/>
                    <a:pt x="53949" y="34382"/>
                  </a:cubicBezTo>
                  <a:cubicBezTo>
                    <a:pt x="54117" y="34398"/>
                    <a:pt x="54267" y="34398"/>
                    <a:pt x="54435" y="34415"/>
                  </a:cubicBezTo>
                  <a:lnTo>
                    <a:pt x="54954" y="34415"/>
                  </a:lnTo>
                  <a:cubicBezTo>
                    <a:pt x="55155" y="34398"/>
                    <a:pt x="55339" y="34398"/>
                    <a:pt x="55523" y="34365"/>
                  </a:cubicBezTo>
                  <a:lnTo>
                    <a:pt x="55590" y="34365"/>
                  </a:lnTo>
                  <a:cubicBezTo>
                    <a:pt x="55640" y="34365"/>
                    <a:pt x="55690" y="34348"/>
                    <a:pt x="55740" y="34348"/>
                  </a:cubicBezTo>
                  <a:cubicBezTo>
                    <a:pt x="55891" y="34332"/>
                    <a:pt x="56025" y="34315"/>
                    <a:pt x="56176" y="34281"/>
                  </a:cubicBezTo>
                  <a:cubicBezTo>
                    <a:pt x="56243" y="34265"/>
                    <a:pt x="56293" y="34248"/>
                    <a:pt x="56360" y="34231"/>
                  </a:cubicBezTo>
                  <a:cubicBezTo>
                    <a:pt x="56527" y="34198"/>
                    <a:pt x="56694" y="34164"/>
                    <a:pt x="56862" y="34114"/>
                  </a:cubicBezTo>
                  <a:cubicBezTo>
                    <a:pt x="56946" y="34080"/>
                    <a:pt x="57046" y="34064"/>
                    <a:pt x="57130" y="34047"/>
                  </a:cubicBezTo>
                  <a:cubicBezTo>
                    <a:pt x="57213" y="34013"/>
                    <a:pt x="57264" y="33997"/>
                    <a:pt x="57347" y="33963"/>
                  </a:cubicBezTo>
                  <a:cubicBezTo>
                    <a:pt x="57414" y="33947"/>
                    <a:pt x="57481" y="33913"/>
                    <a:pt x="57531" y="33896"/>
                  </a:cubicBezTo>
                  <a:cubicBezTo>
                    <a:pt x="57782" y="33796"/>
                    <a:pt x="58034" y="33679"/>
                    <a:pt x="58251" y="33562"/>
                  </a:cubicBezTo>
                  <a:lnTo>
                    <a:pt x="107513" y="4922"/>
                  </a:lnTo>
                  <a:cubicBezTo>
                    <a:pt x="107529" y="4922"/>
                    <a:pt x="107546" y="4905"/>
                    <a:pt x="107563" y="4888"/>
                  </a:cubicBezTo>
                  <a:cubicBezTo>
                    <a:pt x="107663" y="4838"/>
                    <a:pt x="107730" y="4771"/>
                    <a:pt x="107814" y="4704"/>
                  </a:cubicBezTo>
                  <a:cubicBezTo>
                    <a:pt x="107948" y="4621"/>
                    <a:pt x="108065" y="4537"/>
                    <a:pt x="108182" y="4436"/>
                  </a:cubicBezTo>
                  <a:cubicBezTo>
                    <a:pt x="108182" y="4436"/>
                    <a:pt x="108199" y="4420"/>
                    <a:pt x="108216" y="4420"/>
                  </a:cubicBezTo>
                  <a:cubicBezTo>
                    <a:pt x="108333" y="4303"/>
                    <a:pt x="108433" y="4202"/>
                    <a:pt x="108517" y="4085"/>
                  </a:cubicBezTo>
                  <a:cubicBezTo>
                    <a:pt x="108551" y="4051"/>
                    <a:pt x="108567" y="4018"/>
                    <a:pt x="108584" y="4001"/>
                  </a:cubicBezTo>
                  <a:cubicBezTo>
                    <a:pt x="108601" y="3968"/>
                    <a:pt x="108617" y="3951"/>
                    <a:pt x="108634" y="3918"/>
                  </a:cubicBezTo>
                  <a:cubicBezTo>
                    <a:pt x="108668" y="3867"/>
                    <a:pt x="108701" y="3817"/>
                    <a:pt x="108735" y="3784"/>
                  </a:cubicBezTo>
                  <a:cubicBezTo>
                    <a:pt x="108785" y="3683"/>
                    <a:pt x="108835" y="3583"/>
                    <a:pt x="108869" y="3482"/>
                  </a:cubicBezTo>
                  <a:cubicBezTo>
                    <a:pt x="108869" y="3482"/>
                    <a:pt x="108869" y="3466"/>
                    <a:pt x="108869" y="3449"/>
                  </a:cubicBezTo>
                  <a:cubicBezTo>
                    <a:pt x="108885" y="3432"/>
                    <a:pt x="108885" y="3415"/>
                    <a:pt x="108885" y="3399"/>
                  </a:cubicBezTo>
                  <a:cubicBezTo>
                    <a:pt x="108919" y="3332"/>
                    <a:pt x="108936" y="3265"/>
                    <a:pt x="108952" y="3198"/>
                  </a:cubicBezTo>
                  <a:cubicBezTo>
                    <a:pt x="108969" y="3114"/>
                    <a:pt x="108969" y="3014"/>
                    <a:pt x="108986" y="2913"/>
                  </a:cubicBezTo>
                  <a:lnTo>
                    <a:pt x="108986" y="2863"/>
                  </a:lnTo>
                  <a:lnTo>
                    <a:pt x="108986" y="34"/>
                  </a:lnTo>
                  <a:cubicBezTo>
                    <a:pt x="108986" y="218"/>
                    <a:pt x="108952" y="386"/>
                    <a:pt x="108902" y="553"/>
                  </a:cubicBezTo>
                  <a:cubicBezTo>
                    <a:pt x="108902" y="570"/>
                    <a:pt x="108885" y="603"/>
                    <a:pt x="108885" y="620"/>
                  </a:cubicBezTo>
                  <a:cubicBezTo>
                    <a:pt x="108835" y="771"/>
                    <a:pt x="108751" y="938"/>
                    <a:pt x="108651" y="1089"/>
                  </a:cubicBezTo>
                  <a:cubicBezTo>
                    <a:pt x="108617" y="1105"/>
                    <a:pt x="108601" y="1139"/>
                    <a:pt x="108584" y="1172"/>
                  </a:cubicBezTo>
                  <a:cubicBezTo>
                    <a:pt x="108484" y="1323"/>
                    <a:pt x="108350" y="1474"/>
                    <a:pt x="108182" y="1608"/>
                  </a:cubicBezTo>
                  <a:cubicBezTo>
                    <a:pt x="108082" y="1708"/>
                    <a:pt x="107948" y="1792"/>
                    <a:pt x="107831" y="1875"/>
                  </a:cubicBezTo>
                  <a:cubicBezTo>
                    <a:pt x="107730" y="1959"/>
                    <a:pt x="107630" y="2026"/>
                    <a:pt x="107513" y="2093"/>
                  </a:cubicBezTo>
                  <a:lnTo>
                    <a:pt x="58251" y="30716"/>
                  </a:lnTo>
                  <a:cubicBezTo>
                    <a:pt x="58034" y="30850"/>
                    <a:pt x="57799" y="30967"/>
                    <a:pt x="57548" y="31051"/>
                  </a:cubicBezTo>
                  <a:cubicBezTo>
                    <a:pt x="57481" y="31084"/>
                    <a:pt x="57414" y="31101"/>
                    <a:pt x="57347" y="31134"/>
                  </a:cubicBezTo>
                  <a:cubicBezTo>
                    <a:pt x="57197" y="31185"/>
                    <a:pt x="57046" y="31235"/>
                    <a:pt x="56879" y="31285"/>
                  </a:cubicBezTo>
                  <a:cubicBezTo>
                    <a:pt x="56711" y="31319"/>
                    <a:pt x="56544" y="31369"/>
                    <a:pt x="56360" y="31402"/>
                  </a:cubicBezTo>
                  <a:cubicBezTo>
                    <a:pt x="56176" y="31452"/>
                    <a:pt x="55958" y="31486"/>
                    <a:pt x="55757" y="31503"/>
                  </a:cubicBezTo>
                  <a:cubicBezTo>
                    <a:pt x="55707" y="31519"/>
                    <a:pt x="55657" y="31519"/>
                    <a:pt x="55606" y="31536"/>
                  </a:cubicBezTo>
                  <a:cubicBezTo>
                    <a:pt x="55322" y="31553"/>
                    <a:pt x="55037" y="31570"/>
                    <a:pt x="54753" y="31586"/>
                  </a:cubicBezTo>
                  <a:lnTo>
                    <a:pt x="54619" y="31586"/>
                  </a:lnTo>
                  <a:cubicBezTo>
                    <a:pt x="54334" y="31570"/>
                    <a:pt x="54050" y="31570"/>
                    <a:pt x="53765" y="31536"/>
                  </a:cubicBezTo>
                  <a:cubicBezTo>
                    <a:pt x="53732" y="31536"/>
                    <a:pt x="53682" y="31519"/>
                    <a:pt x="53648" y="31519"/>
                  </a:cubicBezTo>
                  <a:cubicBezTo>
                    <a:pt x="53364" y="31486"/>
                    <a:pt x="53096" y="31436"/>
                    <a:pt x="52828" y="31386"/>
                  </a:cubicBezTo>
                  <a:cubicBezTo>
                    <a:pt x="52778" y="31369"/>
                    <a:pt x="52744" y="31352"/>
                    <a:pt x="52694" y="31335"/>
                  </a:cubicBezTo>
                  <a:cubicBezTo>
                    <a:pt x="52443" y="31285"/>
                    <a:pt x="52209" y="31218"/>
                    <a:pt x="51991" y="31134"/>
                  </a:cubicBezTo>
                  <a:cubicBezTo>
                    <a:pt x="51941" y="31118"/>
                    <a:pt x="51907" y="31101"/>
                    <a:pt x="51857" y="31084"/>
                  </a:cubicBezTo>
                  <a:cubicBezTo>
                    <a:pt x="51589" y="30984"/>
                    <a:pt x="51321" y="30867"/>
                    <a:pt x="51087" y="30716"/>
                  </a:cubicBezTo>
                  <a:lnTo>
                    <a:pt x="1507" y="2093"/>
                  </a:lnTo>
                  <a:cubicBezTo>
                    <a:pt x="503" y="1524"/>
                    <a:pt x="1" y="754"/>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4020275" y="3910550"/>
              <a:ext cx="150650" cy="87475"/>
            </a:xfrm>
            <a:custGeom>
              <a:avLst/>
              <a:gdLst/>
              <a:ahLst/>
              <a:cxnLst/>
              <a:rect l="l" t="t" r="r" b="b"/>
              <a:pathLst>
                <a:path w="6026" h="3499" extrusionOk="0">
                  <a:moveTo>
                    <a:pt x="3013" y="1"/>
                  </a:moveTo>
                  <a:lnTo>
                    <a:pt x="0" y="1741"/>
                  </a:lnTo>
                  <a:lnTo>
                    <a:pt x="3030" y="3499"/>
                  </a:lnTo>
                  <a:lnTo>
                    <a:pt x="6026" y="174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4095600" y="3954075"/>
              <a:ext cx="75325" cy="132675"/>
            </a:xfrm>
            <a:custGeom>
              <a:avLst/>
              <a:gdLst/>
              <a:ahLst/>
              <a:cxnLst/>
              <a:rect l="l" t="t" r="r" b="b"/>
              <a:pathLst>
                <a:path w="3013" h="5307" extrusionOk="0">
                  <a:moveTo>
                    <a:pt x="17" y="1758"/>
                  </a:moveTo>
                  <a:lnTo>
                    <a:pt x="0" y="5307"/>
                  </a:lnTo>
                  <a:lnTo>
                    <a:pt x="2996" y="3566"/>
                  </a:lnTo>
                  <a:lnTo>
                    <a:pt x="30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020275" y="3954075"/>
              <a:ext cx="75750" cy="132675"/>
            </a:xfrm>
            <a:custGeom>
              <a:avLst/>
              <a:gdLst/>
              <a:ahLst/>
              <a:cxnLst/>
              <a:rect l="l" t="t" r="r" b="b"/>
              <a:pathLst>
                <a:path w="3030" h="5307" extrusionOk="0">
                  <a:moveTo>
                    <a:pt x="0" y="0"/>
                  </a:moveTo>
                  <a:lnTo>
                    <a:pt x="0" y="3566"/>
                  </a:lnTo>
                  <a:lnTo>
                    <a:pt x="3013" y="5307"/>
                  </a:lnTo>
                  <a:lnTo>
                    <a:pt x="3030" y="175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721900" y="1242000"/>
              <a:ext cx="150675" cy="87500"/>
            </a:xfrm>
            <a:custGeom>
              <a:avLst/>
              <a:gdLst/>
              <a:ahLst/>
              <a:cxnLst/>
              <a:rect l="l" t="t" r="r" b="b"/>
              <a:pathLst>
                <a:path w="6027" h="3500" extrusionOk="0">
                  <a:moveTo>
                    <a:pt x="3013" y="1"/>
                  </a:moveTo>
                  <a:lnTo>
                    <a:pt x="1" y="1758"/>
                  </a:lnTo>
                  <a:lnTo>
                    <a:pt x="3030" y="3499"/>
                  </a:lnTo>
                  <a:lnTo>
                    <a:pt x="6026" y="175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3797225" y="1285950"/>
              <a:ext cx="75350" cy="132250"/>
            </a:xfrm>
            <a:custGeom>
              <a:avLst/>
              <a:gdLst/>
              <a:ahLst/>
              <a:cxnLst/>
              <a:rect l="l" t="t" r="r" b="b"/>
              <a:pathLst>
                <a:path w="3014" h="5290" extrusionOk="0">
                  <a:moveTo>
                    <a:pt x="17" y="1741"/>
                  </a:moveTo>
                  <a:lnTo>
                    <a:pt x="0" y="5290"/>
                  </a:lnTo>
                  <a:lnTo>
                    <a:pt x="2997" y="3549"/>
                  </a:lnTo>
                  <a:lnTo>
                    <a:pt x="30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3721900" y="1285950"/>
              <a:ext cx="75775" cy="132250"/>
            </a:xfrm>
            <a:custGeom>
              <a:avLst/>
              <a:gdLst/>
              <a:ahLst/>
              <a:cxnLst/>
              <a:rect l="l" t="t" r="r" b="b"/>
              <a:pathLst>
                <a:path w="3031" h="5290" extrusionOk="0">
                  <a:moveTo>
                    <a:pt x="1" y="0"/>
                  </a:moveTo>
                  <a:lnTo>
                    <a:pt x="1" y="3549"/>
                  </a:lnTo>
                  <a:lnTo>
                    <a:pt x="3013" y="5290"/>
                  </a:lnTo>
                  <a:lnTo>
                    <a:pt x="3030" y="174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3658300" y="4103875"/>
              <a:ext cx="181225" cy="104650"/>
            </a:xfrm>
            <a:custGeom>
              <a:avLst/>
              <a:gdLst/>
              <a:ahLst/>
              <a:cxnLst/>
              <a:rect l="l" t="t" r="r" b="b"/>
              <a:pathLst>
                <a:path w="7249" h="4186" extrusionOk="0">
                  <a:moveTo>
                    <a:pt x="3616" y="1"/>
                  </a:moveTo>
                  <a:lnTo>
                    <a:pt x="0" y="2093"/>
                  </a:lnTo>
                  <a:lnTo>
                    <a:pt x="3649" y="4185"/>
                  </a:lnTo>
                  <a:lnTo>
                    <a:pt x="7248" y="20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749100" y="4156200"/>
              <a:ext cx="90425" cy="159450"/>
            </a:xfrm>
            <a:custGeom>
              <a:avLst/>
              <a:gdLst/>
              <a:ahLst/>
              <a:cxnLst/>
              <a:rect l="l" t="t" r="r" b="b"/>
              <a:pathLst>
                <a:path w="3617" h="6378" extrusionOk="0">
                  <a:moveTo>
                    <a:pt x="17" y="2092"/>
                  </a:moveTo>
                  <a:lnTo>
                    <a:pt x="1" y="6378"/>
                  </a:lnTo>
                  <a:lnTo>
                    <a:pt x="3616" y="4285"/>
                  </a:lnTo>
                  <a:lnTo>
                    <a:pt x="36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3658300" y="4156200"/>
              <a:ext cx="91250" cy="159450"/>
            </a:xfrm>
            <a:custGeom>
              <a:avLst/>
              <a:gdLst/>
              <a:ahLst/>
              <a:cxnLst/>
              <a:rect l="l" t="t" r="r" b="b"/>
              <a:pathLst>
                <a:path w="3650" h="6378" extrusionOk="0">
                  <a:moveTo>
                    <a:pt x="0" y="0"/>
                  </a:moveTo>
                  <a:lnTo>
                    <a:pt x="0" y="4285"/>
                  </a:lnTo>
                  <a:lnTo>
                    <a:pt x="3633" y="6378"/>
                  </a:lnTo>
                  <a:lnTo>
                    <a:pt x="3649" y="209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228650" y="3433075"/>
              <a:ext cx="181225" cy="104650"/>
            </a:xfrm>
            <a:custGeom>
              <a:avLst/>
              <a:gdLst/>
              <a:ahLst/>
              <a:cxnLst/>
              <a:rect l="l" t="t" r="r" b="b"/>
              <a:pathLst>
                <a:path w="7249" h="4186" extrusionOk="0">
                  <a:moveTo>
                    <a:pt x="3616" y="1"/>
                  </a:moveTo>
                  <a:lnTo>
                    <a:pt x="1" y="2093"/>
                  </a:lnTo>
                  <a:lnTo>
                    <a:pt x="3633" y="4186"/>
                  </a:lnTo>
                  <a:lnTo>
                    <a:pt x="7249" y="20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4319050" y="3485400"/>
              <a:ext cx="90825" cy="159450"/>
            </a:xfrm>
            <a:custGeom>
              <a:avLst/>
              <a:gdLst/>
              <a:ahLst/>
              <a:cxnLst/>
              <a:rect l="l" t="t" r="r" b="b"/>
              <a:pathLst>
                <a:path w="3633" h="6378" extrusionOk="0">
                  <a:moveTo>
                    <a:pt x="17" y="2093"/>
                  </a:moveTo>
                  <a:lnTo>
                    <a:pt x="0" y="6378"/>
                  </a:lnTo>
                  <a:lnTo>
                    <a:pt x="3616" y="4285"/>
                  </a:lnTo>
                  <a:lnTo>
                    <a:pt x="36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4228250" y="3485400"/>
              <a:ext cx="91250" cy="159450"/>
            </a:xfrm>
            <a:custGeom>
              <a:avLst/>
              <a:gdLst/>
              <a:ahLst/>
              <a:cxnLst/>
              <a:rect l="l" t="t" r="r" b="b"/>
              <a:pathLst>
                <a:path w="3650" h="6378" extrusionOk="0">
                  <a:moveTo>
                    <a:pt x="17" y="0"/>
                  </a:moveTo>
                  <a:lnTo>
                    <a:pt x="0" y="4285"/>
                  </a:lnTo>
                  <a:lnTo>
                    <a:pt x="3632" y="6378"/>
                  </a:lnTo>
                  <a:lnTo>
                    <a:pt x="3649" y="20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4319475" y="2688225"/>
              <a:ext cx="181200" cy="105050"/>
            </a:xfrm>
            <a:custGeom>
              <a:avLst/>
              <a:gdLst/>
              <a:ahLst/>
              <a:cxnLst/>
              <a:rect l="l" t="t" r="r" b="b"/>
              <a:pathLst>
                <a:path w="7248" h="4202" extrusionOk="0">
                  <a:moveTo>
                    <a:pt x="3599" y="0"/>
                  </a:moveTo>
                  <a:lnTo>
                    <a:pt x="0" y="2093"/>
                  </a:lnTo>
                  <a:lnTo>
                    <a:pt x="3632" y="4202"/>
                  </a:lnTo>
                  <a:lnTo>
                    <a:pt x="7248" y="20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4409850" y="2740525"/>
              <a:ext cx="90825" cy="159875"/>
            </a:xfrm>
            <a:custGeom>
              <a:avLst/>
              <a:gdLst/>
              <a:ahLst/>
              <a:cxnLst/>
              <a:rect l="l" t="t" r="r" b="b"/>
              <a:pathLst>
                <a:path w="3633" h="6395" extrusionOk="0">
                  <a:moveTo>
                    <a:pt x="17" y="2110"/>
                  </a:moveTo>
                  <a:lnTo>
                    <a:pt x="1" y="6395"/>
                  </a:lnTo>
                  <a:lnTo>
                    <a:pt x="3616" y="4286"/>
                  </a:lnTo>
                  <a:lnTo>
                    <a:pt x="3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4319050" y="2740525"/>
              <a:ext cx="91250" cy="159875"/>
            </a:xfrm>
            <a:custGeom>
              <a:avLst/>
              <a:gdLst/>
              <a:ahLst/>
              <a:cxnLst/>
              <a:rect l="l" t="t" r="r" b="b"/>
              <a:pathLst>
                <a:path w="3650" h="6395" extrusionOk="0">
                  <a:moveTo>
                    <a:pt x="17" y="1"/>
                  </a:moveTo>
                  <a:lnTo>
                    <a:pt x="0" y="4286"/>
                  </a:lnTo>
                  <a:lnTo>
                    <a:pt x="3633" y="6395"/>
                  </a:lnTo>
                  <a:lnTo>
                    <a:pt x="3649" y="211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705575" y="1585975"/>
              <a:ext cx="181225" cy="105075"/>
            </a:xfrm>
            <a:custGeom>
              <a:avLst/>
              <a:gdLst/>
              <a:ahLst/>
              <a:cxnLst/>
              <a:rect l="l" t="t" r="r" b="b"/>
              <a:pathLst>
                <a:path w="7249" h="4203" extrusionOk="0">
                  <a:moveTo>
                    <a:pt x="3616" y="1"/>
                  </a:moveTo>
                  <a:lnTo>
                    <a:pt x="1" y="2110"/>
                  </a:lnTo>
                  <a:lnTo>
                    <a:pt x="3633" y="4202"/>
                  </a:lnTo>
                  <a:lnTo>
                    <a:pt x="7249" y="211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3795975" y="1638700"/>
              <a:ext cx="90825" cy="159475"/>
            </a:xfrm>
            <a:custGeom>
              <a:avLst/>
              <a:gdLst/>
              <a:ahLst/>
              <a:cxnLst/>
              <a:rect l="l" t="t" r="r" b="b"/>
              <a:pathLst>
                <a:path w="3633" h="6379" extrusionOk="0">
                  <a:moveTo>
                    <a:pt x="17" y="2093"/>
                  </a:moveTo>
                  <a:lnTo>
                    <a:pt x="0" y="6378"/>
                  </a:lnTo>
                  <a:lnTo>
                    <a:pt x="3616" y="4286"/>
                  </a:lnTo>
                  <a:lnTo>
                    <a:pt x="3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3705150" y="1638700"/>
              <a:ext cx="91250" cy="159475"/>
            </a:xfrm>
            <a:custGeom>
              <a:avLst/>
              <a:gdLst/>
              <a:ahLst/>
              <a:cxnLst/>
              <a:rect l="l" t="t" r="r" b="b"/>
              <a:pathLst>
                <a:path w="3650" h="6379" extrusionOk="0">
                  <a:moveTo>
                    <a:pt x="18" y="1"/>
                  </a:moveTo>
                  <a:lnTo>
                    <a:pt x="1" y="4286"/>
                  </a:lnTo>
                  <a:lnTo>
                    <a:pt x="3633" y="6378"/>
                  </a:lnTo>
                  <a:lnTo>
                    <a:pt x="3650" y="20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3386300" y="2027050"/>
              <a:ext cx="181200" cy="105050"/>
            </a:xfrm>
            <a:custGeom>
              <a:avLst/>
              <a:gdLst/>
              <a:ahLst/>
              <a:cxnLst/>
              <a:rect l="l" t="t" r="r" b="b"/>
              <a:pathLst>
                <a:path w="7248" h="4202" extrusionOk="0">
                  <a:moveTo>
                    <a:pt x="3616" y="0"/>
                  </a:moveTo>
                  <a:lnTo>
                    <a:pt x="0" y="2109"/>
                  </a:lnTo>
                  <a:lnTo>
                    <a:pt x="3632" y="4202"/>
                  </a:lnTo>
                  <a:lnTo>
                    <a:pt x="7248" y="210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477100" y="2079775"/>
              <a:ext cx="90400" cy="159450"/>
            </a:xfrm>
            <a:custGeom>
              <a:avLst/>
              <a:gdLst/>
              <a:ahLst/>
              <a:cxnLst/>
              <a:rect l="l" t="t" r="r" b="b"/>
              <a:pathLst>
                <a:path w="3616" h="6378" extrusionOk="0">
                  <a:moveTo>
                    <a:pt x="0" y="2093"/>
                  </a:moveTo>
                  <a:lnTo>
                    <a:pt x="0" y="6378"/>
                  </a:lnTo>
                  <a:lnTo>
                    <a:pt x="3599" y="4285"/>
                  </a:lnTo>
                  <a:lnTo>
                    <a:pt x="36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85875" y="2079775"/>
              <a:ext cx="91250" cy="159450"/>
            </a:xfrm>
            <a:custGeom>
              <a:avLst/>
              <a:gdLst/>
              <a:ahLst/>
              <a:cxnLst/>
              <a:rect l="l" t="t" r="r" b="b"/>
              <a:pathLst>
                <a:path w="3650" h="6378" extrusionOk="0">
                  <a:moveTo>
                    <a:pt x="17" y="0"/>
                  </a:moveTo>
                  <a:lnTo>
                    <a:pt x="0" y="4285"/>
                  </a:lnTo>
                  <a:lnTo>
                    <a:pt x="3649" y="6378"/>
                  </a:lnTo>
                  <a:lnTo>
                    <a:pt x="3649" y="20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613100" y="3433925"/>
              <a:ext cx="362825" cy="210100"/>
            </a:xfrm>
            <a:custGeom>
              <a:avLst/>
              <a:gdLst/>
              <a:ahLst/>
              <a:cxnLst/>
              <a:rect l="l" t="t" r="r" b="b"/>
              <a:pathLst>
                <a:path w="14513" h="8404" extrusionOk="0">
                  <a:moveTo>
                    <a:pt x="7232" y="0"/>
                  </a:moveTo>
                  <a:lnTo>
                    <a:pt x="1" y="4202"/>
                  </a:lnTo>
                  <a:lnTo>
                    <a:pt x="7282" y="8403"/>
                  </a:lnTo>
                  <a:lnTo>
                    <a:pt x="14513" y="42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794725" y="3538950"/>
              <a:ext cx="181200" cy="319325"/>
            </a:xfrm>
            <a:custGeom>
              <a:avLst/>
              <a:gdLst/>
              <a:ahLst/>
              <a:cxnLst/>
              <a:rect l="l" t="t" r="r" b="b"/>
              <a:pathLst>
                <a:path w="7248" h="12773" extrusionOk="0">
                  <a:moveTo>
                    <a:pt x="17" y="4202"/>
                  </a:moveTo>
                  <a:lnTo>
                    <a:pt x="0" y="12772"/>
                  </a:lnTo>
                  <a:lnTo>
                    <a:pt x="7231" y="8571"/>
                  </a:lnTo>
                  <a:lnTo>
                    <a:pt x="7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612675" y="3538950"/>
              <a:ext cx="182475" cy="319325"/>
            </a:xfrm>
            <a:custGeom>
              <a:avLst/>
              <a:gdLst/>
              <a:ahLst/>
              <a:cxnLst/>
              <a:rect l="l" t="t" r="r" b="b"/>
              <a:pathLst>
                <a:path w="7299" h="12773" extrusionOk="0">
                  <a:moveTo>
                    <a:pt x="18" y="1"/>
                  </a:moveTo>
                  <a:lnTo>
                    <a:pt x="1" y="8571"/>
                  </a:lnTo>
                  <a:lnTo>
                    <a:pt x="7282" y="12772"/>
                  </a:lnTo>
                  <a:lnTo>
                    <a:pt x="7299" y="42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41100" y="3063175"/>
              <a:ext cx="362825" cy="210075"/>
            </a:xfrm>
            <a:custGeom>
              <a:avLst/>
              <a:gdLst/>
              <a:ahLst/>
              <a:cxnLst/>
              <a:rect l="l" t="t" r="r" b="b"/>
              <a:pathLst>
                <a:path w="14513" h="8403" extrusionOk="0">
                  <a:moveTo>
                    <a:pt x="7232" y="0"/>
                  </a:moveTo>
                  <a:lnTo>
                    <a:pt x="0" y="4201"/>
                  </a:lnTo>
                  <a:lnTo>
                    <a:pt x="7282" y="8403"/>
                  </a:lnTo>
                  <a:lnTo>
                    <a:pt x="14513" y="420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22700" y="3168200"/>
              <a:ext cx="181225" cy="319725"/>
            </a:xfrm>
            <a:custGeom>
              <a:avLst/>
              <a:gdLst/>
              <a:ahLst/>
              <a:cxnLst/>
              <a:rect l="l" t="t" r="r" b="b"/>
              <a:pathLst>
                <a:path w="7249" h="12789" extrusionOk="0">
                  <a:moveTo>
                    <a:pt x="18" y="4202"/>
                  </a:moveTo>
                  <a:lnTo>
                    <a:pt x="1" y="12789"/>
                  </a:lnTo>
                  <a:lnTo>
                    <a:pt x="7232" y="8587"/>
                  </a:lnTo>
                  <a:lnTo>
                    <a:pt x="72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340675" y="3168200"/>
              <a:ext cx="182475" cy="319725"/>
            </a:xfrm>
            <a:custGeom>
              <a:avLst/>
              <a:gdLst/>
              <a:ahLst/>
              <a:cxnLst/>
              <a:rect l="l" t="t" r="r" b="b"/>
              <a:pathLst>
                <a:path w="7299" h="12789" extrusionOk="0">
                  <a:moveTo>
                    <a:pt x="17" y="0"/>
                  </a:moveTo>
                  <a:lnTo>
                    <a:pt x="1" y="8587"/>
                  </a:lnTo>
                  <a:lnTo>
                    <a:pt x="7282" y="12789"/>
                  </a:lnTo>
                  <a:lnTo>
                    <a:pt x="7299" y="420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894725" y="2958125"/>
              <a:ext cx="362825" cy="210100"/>
            </a:xfrm>
            <a:custGeom>
              <a:avLst/>
              <a:gdLst/>
              <a:ahLst/>
              <a:cxnLst/>
              <a:rect l="l" t="t" r="r" b="b"/>
              <a:pathLst>
                <a:path w="14513" h="8404" extrusionOk="0">
                  <a:moveTo>
                    <a:pt x="7232" y="1"/>
                  </a:moveTo>
                  <a:lnTo>
                    <a:pt x="1" y="4202"/>
                  </a:lnTo>
                  <a:lnTo>
                    <a:pt x="7282" y="8403"/>
                  </a:lnTo>
                  <a:lnTo>
                    <a:pt x="14513" y="42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4075925" y="3063175"/>
              <a:ext cx="181625" cy="319725"/>
            </a:xfrm>
            <a:custGeom>
              <a:avLst/>
              <a:gdLst/>
              <a:ahLst/>
              <a:cxnLst/>
              <a:rect l="l" t="t" r="r" b="b"/>
              <a:pathLst>
                <a:path w="7265" h="12789" extrusionOk="0">
                  <a:moveTo>
                    <a:pt x="34" y="4201"/>
                  </a:moveTo>
                  <a:lnTo>
                    <a:pt x="0" y="12788"/>
                  </a:lnTo>
                  <a:lnTo>
                    <a:pt x="7231" y="8587"/>
                  </a:lnTo>
                  <a:lnTo>
                    <a:pt x="7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893900" y="3063175"/>
              <a:ext cx="182875" cy="319725"/>
            </a:xfrm>
            <a:custGeom>
              <a:avLst/>
              <a:gdLst/>
              <a:ahLst/>
              <a:cxnLst/>
              <a:rect l="l" t="t" r="r" b="b"/>
              <a:pathLst>
                <a:path w="7315" h="12789" extrusionOk="0">
                  <a:moveTo>
                    <a:pt x="34" y="0"/>
                  </a:moveTo>
                  <a:lnTo>
                    <a:pt x="0" y="8587"/>
                  </a:lnTo>
                  <a:lnTo>
                    <a:pt x="7281" y="12788"/>
                  </a:lnTo>
                  <a:lnTo>
                    <a:pt x="7315" y="420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914825" y="1923275"/>
              <a:ext cx="362400" cy="210075"/>
            </a:xfrm>
            <a:custGeom>
              <a:avLst/>
              <a:gdLst/>
              <a:ahLst/>
              <a:cxnLst/>
              <a:rect l="l" t="t" r="r" b="b"/>
              <a:pathLst>
                <a:path w="14496" h="8403" extrusionOk="0">
                  <a:moveTo>
                    <a:pt x="7231" y="0"/>
                  </a:moveTo>
                  <a:lnTo>
                    <a:pt x="0" y="4202"/>
                  </a:lnTo>
                  <a:lnTo>
                    <a:pt x="7265" y="8403"/>
                  </a:lnTo>
                  <a:lnTo>
                    <a:pt x="14496" y="42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a:off x="4096000" y="2028300"/>
              <a:ext cx="181225" cy="319325"/>
            </a:xfrm>
            <a:custGeom>
              <a:avLst/>
              <a:gdLst/>
              <a:ahLst/>
              <a:cxnLst/>
              <a:rect l="l" t="t" r="r" b="b"/>
              <a:pathLst>
                <a:path w="7249" h="12773" extrusionOk="0">
                  <a:moveTo>
                    <a:pt x="18" y="4202"/>
                  </a:moveTo>
                  <a:lnTo>
                    <a:pt x="1" y="12772"/>
                  </a:lnTo>
                  <a:lnTo>
                    <a:pt x="7232" y="8571"/>
                  </a:lnTo>
                  <a:lnTo>
                    <a:pt x="72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a:off x="3913975" y="2028300"/>
              <a:ext cx="182475" cy="319325"/>
            </a:xfrm>
            <a:custGeom>
              <a:avLst/>
              <a:gdLst/>
              <a:ahLst/>
              <a:cxnLst/>
              <a:rect l="l" t="t" r="r" b="b"/>
              <a:pathLst>
                <a:path w="7299" h="12773" extrusionOk="0">
                  <a:moveTo>
                    <a:pt x="34" y="1"/>
                  </a:moveTo>
                  <a:lnTo>
                    <a:pt x="1" y="8571"/>
                  </a:lnTo>
                  <a:lnTo>
                    <a:pt x="7282" y="12772"/>
                  </a:lnTo>
                  <a:lnTo>
                    <a:pt x="7299" y="42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a:off x="3546575" y="2347600"/>
              <a:ext cx="498825" cy="289175"/>
            </a:xfrm>
            <a:custGeom>
              <a:avLst/>
              <a:gdLst/>
              <a:ahLst/>
              <a:cxnLst/>
              <a:rect l="l" t="t" r="r" b="b"/>
              <a:pathLst>
                <a:path w="19953" h="11567" extrusionOk="0">
                  <a:moveTo>
                    <a:pt x="9943" y="0"/>
                  </a:moveTo>
                  <a:lnTo>
                    <a:pt x="0" y="5775"/>
                  </a:lnTo>
                  <a:lnTo>
                    <a:pt x="10010" y="11566"/>
                  </a:lnTo>
                  <a:lnTo>
                    <a:pt x="19952" y="577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a:off x="3795975" y="2491950"/>
              <a:ext cx="249425" cy="439850"/>
            </a:xfrm>
            <a:custGeom>
              <a:avLst/>
              <a:gdLst/>
              <a:ahLst/>
              <a:cxnLst/>
              <a:rect l="l" t="t" r="r" b="b"/>
              <a:pathLst>
                <a:path w="9977" h="17594" extrusionOk="0">
                  <a:moveTo>
                    <a:pt x="34" y="5792"/>
                  </a:moveTo>
                  <a:lnTo>
                    <a:pt x="0" y="17593"/>
                  </a:lnTo>
                  <a:lnTo>
                    <a:pt x="9943" y="11802"/>
                  </a:lnTo>
                  <a:lnTo>
                    <a:pt x="99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a:off x="3545725" y="2491950"/>
              <a:ext cx="251100" cy="439850"/>
            </a:xfrm>
            <a:custGeom>
              <a:avLst/>
              <a:gdLst/>
              <a:ahLst/>
              <a:cxnLst/>
              <a:rect l="l" t="t" r="r" b="b"/>
              <a:pathLst>
                <a:path w="10044" h="17594" extrusionOk="0">
                  <a:moveTo>
                    <a:pt x="34" y="1"/>
                  </a:moveTo>
                  <a:lnTo>
                    <a:pt x="1" y="11802"/>
                  </a:lnTo>
                  <a:lnTo>
                    <a:pt x="10010" y="17593"/>
                  </a:lnTo>
                  <a:lnTo>
                    <a:pt x="10044" y="579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a:off x="3295475" y="3622650"/>
              <a:ext cx="362850" cy="210100"/>
            </a:xfrm>
            <a:custGeom>
              <a:avLst/>
              <a:gdLst/>
              <a:ahLst/>
              <a:cxnLst/>
              <a:rect l="l" t="t" r="r" b="b"/>
              <a:pathLst>
                <a:path w="14514" h="8404" extrusionOk="0">
                  <a:moveTo>
                    <a:pt x="7232" y="0"/>
                  </a:moveTo>
                  <a:lnTo>
                    <a:pt x="1" y="4202"/>
                  </a:lnTo>
                  <a:lnTo>
                    <a:pt x="7282" y="8403"/>
                  </a:lnTo>
                  <a:lnTo>
                    <a:pt x="14513" y="42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a:off x="3476675" y="3727675"/>
              <a:ext cx="181650" cy="319325"/>
            </a:xfrm>
            <a:custGeom>
              <a:avLst/>
              <a:gdLst/>
              <a:ahLst/>
              <a:cxnLst/>
              <a:rect l="l" t="t" r="r" b="b"/>
              <a:pathLst>
                <a:path w="7266" h="12773" extrusionOk="0">
                  <a:moveTo>
                    <a:pt x="34" y="4202"/>
                  </a:moveTo>
                  <a:lnTo>
                    <a:pt x="1" y="12772"/>
                  </a:lnTo>
                  <a:lnTo>
                    <a:pt x="7232" y="8571"/>
                  </a:lnTo>
                  <a:lnTo>
                    <a:pt x="72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a:off x="3294650" y="3727675"/>
              <a:ext cx="182900" cy="319325"/>
            </a:xfrm>
            <a:custGeom>
              <a:avLst/>
              <a:gdLst/>
              <a:ahLst/>
              <a:cxnLst/>
              <a:rect l="l" t="t" r="r" b="b"/>
              <a:pathLst>
                <a:path w="7316" h="12773" extrusionOk="0">
                  <a:moveTo>
                    <a:pt x="34" y="1"/>
                  </a:moveTo>
                  <a:lnTo>
                    <a:pt x="0" y="8571"/>
                  </a:lnTo>
                  <a:lnTo>
                    <a:pt x="7282" y="12772"/>
                  </a:lnTo>
                  <a:lnTo>
                    <a:pt x="7315" y="42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a:off x="4076350" y="3661150"/>
              <a:ext cx="40600" cy="191675"/>
            </a:xfrm>
            <a:custGeom>
              <a:avLst/>
              <a:gdLst/>
              <a:ahLst/>
              <a:cxnLst/>
              <a:rect l="l" t="t" r="r" b="b"/>
              <a:pathLst>
                <a:path w="1624" h="7667" extrusionOk="0">
                  <a:moveTo>
                    <a:pt x="804" y="7667"/>
                  </a:moveTo>
                  <a:cubicBezTo>
                    <a:pt x="368" y="7667"/>
                    <a:pt x="0" y="7315"/>
                    <a:pt x="0" y="6863"/>
                  </a:cubicBezTo>
                  <a:lnTo>
                    <a:pt x="0" y="821"/>
                  </a:lnTo>
                  <a:cubicBezTo>
                    <a:pt x="0" y="369"/>
                    <a:pt x="368" y="0"/>
                    <a:pt x="804" y="0"/>
                  </a:cubicBezTo>
                  <a:cubicBezTo>
                    <a:pt x="1255" y="0"/>
                    <a:pt x="1624" y="369"/>
                    <a:pt x="1624" y="821"/>
                  </a:cubicBezTo>
                  <a:lnTo>
                    <a:pt x="1624" y="6863"/>
                  </a:lnTo>
                  <a:cubicBezTo>
                    <a:pt x="1624" y="7315"/>
                    <a:pt x="1255" y="7667"/>
                    <a:pt x="804" y="76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a:off x="3295475" y="2516650"/>
              <a:ext cx="40200" cy="191675"/>
            </a:xfrm>
            <a:custGeom>
              <a:avLst/>
              <a:gdLst/>
              <a:ahLst/>
              <a:cxnLst/>
              <a:rect l="l" t="t" r="r" b="b"/>
              <a:pathLst>
                <a:path w="1608" h="7667" extrusionOk="0">
                  <a:moveTo>
                    <a:pt x="804" y="7667"/>
                  </a:moveTo>
                  <a:cubicBezTo>
                    <a:pt x="352" y="7667"/>
                    <a:pt x="1" y="7315"/>
                    <a:pt x="1" y="6863"/>
                  </a:cubicBezTo>
                  <a:lnTo>
                    <a:pt x="1" y="821"/>
                  </a:lnTo>
                  <a:cubicBezTo>
                    <a:pt x="1" y="369"/>
                    <a:pt x="352" y="0"/>
                    <a:pt x="804" y="0"/>
                  </a:cubicBezTo>
                  <a:cubicBezTo>
                    <a:pt x="1256" y="0"/>
                    <a:pt x="1608" y="369"/>
                    <a:pt x="1608" y="821"/>
                  </a:cubicBezTo>
                  <a:lnTo>
                    <a:pt x="1608" y="6863"/>
                  </a:lnTo>
                  <a:cubicBezTo>
                    <a:pt x="1608" y="7315"/>
                    <a:pt x="1256" y="7667"/>
                    <a:pt x="804" y="76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a:off x="4076350" y="1490150"/>
              <a:ext cx="40600" cy="298825"/>
            </a:xfrm>
            <a:custGeom>
              <a:avLst/>
              <a:gdLst/>
              <a:ahLst/>
              <a:cxnLst/>
              <a:rect l="l" t="t" r="r" b="b"/>
              <a:pathLst>
                <a:path w="1624" h="11953" extrusionOk="0">
                  <a:moveTo>
                    <a:pt x="804" y="11952"/>
                  </a:moveTo>
                  <a:cubicBezTo>
                    <a:pt x="368" y="11952"/>
                    <a:pt x="0" y="11584"/>
                    <a:pt x="0" y="11149"/>
                  </a:cubicBezTo>
                  <a:lnTo>
                    <a:pt x="0" y="821"/>
                  </a:lnTo>
                  <a:cubicBezTo>
                    <a:pt x="0" y="369"/>
                    <a:pt x="368" y="1"/>
                    <a:pt x="804" y="1"/>
                  </a:cubicBezTo>
                  <a:cubicBezTo>
                    <a:pt x="1255" y="1"/>
                    <a:pt x="1624" y="369"/>
                    <a:pt x="1624" y="821"/>
                  </a:cubicBezTo>
                  <a:lnTo>
                    <a:pt x="1624" y="11149"/>
                  </a:lnTo>
                  <a:cubicBezTo>
                    <a:pt x="1624" y="11584"/>
                    <a:pt x="1255" y="11952"/>
                    <a:pt x="804" y="119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a:off x="4113175" y="2675250"/>
              <a:ext cx="40175" cy="191675"/>
            </a:xfrm>
            <a:custGeom>
              <a:avLst/>
              <a:gdLst/>
              <a:ahLst/>
              <a:cxnLst/>
              <a:rect l="l" t="t" r="r" b="b"/>
              <a:pathLst>
                <a:path w="1607" h="7667" extrusionOk="0">
                  <a:moveTo>
                    <a:pt x="804" y="7667"/>
                  </a:moveTo>
                  <a:cubicBezTo>
                    <a:pt x="352" y="7667"/>
                    <a:pt x="0" y="7315"/>
                    <a:pt x="0" y="6863"/>
                  </a:cubicBezTo>
                  <a:lnTo>
                    <a:pt x="0" y="821"/>
                  </a:lnTo>
                  <a:cubicBezTo>
                    <a:pt x="0" y="369"/>
                    <a:pt x="352" y="0"/>
                    <a:pt x="804" y="0"/>
                  </a:cubicBezTo>
                  <a:cubicBezTo>
                    <a:pt x="1255" y="0"/>
                    <a:pt x="1607" y="369"/>
                    <a:pt x="1607" y="821"/>
                  </a:cubicBezTo>
                  <a:lnTo>
                    <a:pt x="1607" y="6863"/>
                  </a:lnTo>
                  <a:cubicBezTo>
                    <a:pt x="1607" y="7315"/>
                    <a:pt x="1255" y="7667"/>
                    <a:pt x="804" y="76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a:off x="3456600" y="1309800"/>
              <a:ext cx="40600" cy="191675"/>
            </a:xfrm>
            <a:custGeom>
              <a:avLst/>
              <a:gdLst/>
              <a:ahLst/>
              <a:cxnLst/>
              <a:rect l="l" t="t" r="r" b="b"/>
              <a:pathLst>
                <a:path w="1624" h="7667" extrusionOk="0">
                  <a:moveTo>
                    <a:pt x="804" y="7667"/>
                  </a:moveTo>
                  <a:cubicBezTo>
                    <a:pt x="369" y="7667"/>
                    <a:pt x="0" y="7315"/>
                    <a:pt x="0" y="6863"/>
                  </a:cubicBezTo>
                  <a:lnTo>
                    <a:pt x="0" y="821"/>
                  </a:lnTo>
                  <a:cubicBezTo>
                    <a:pt x="0" y="369"/>
                    <a:pt x="369" y="0"/>
                    <a:pt x="804" y="0"/>
                  </a:cubicBezTo>
                  <a:cubicBezTo>
                    <a:pt x="1256" y="0"/>
                    <a:pt x="1624" y="369"/>
                    <a:pt x="1624" y="821"/>
                  </a:cubicBezTo>
                  <a:lnTo>
                    <a:pt x="1624" y="6863"/>
                  </a:lnTo>
                  <a:cubicBezTo>
                    <a:pt x="1624" y="7315"/>
                    <a:pt x="1256" y="7667"/>
                    <a:pt x="804" y="76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a:off x="3703500" y="1842075"/>
              <a:ext cx="40600" cy="310525"/>
            </a:xfrm>
            <a:custGeom>
              <a:avLst/>
              <a:gdLst/>
              <a:ahLst/>
              <a:cxnLst/>
              <a:rect l="l" t="t" r="r" b="b"/>
              <a:pathLst>
                <a:path w="1624" h="12421" extrusionOk="0">
                  <a:moveTo>
                    <a:pt x="820" y="12421"/>
                  </a:moveTo>
                  <a:cubicBezTo>
                    <a:pt x="368" y="12421"/>
                    <a:pt x="0" y="12053"/>
                    <a:pt x="0" y="11601"/>
                  </a:cubicBezTo>
                  <a:lnTo>
                    <a:pt x="0" y="804"/>
                  </a:lnTo>
                  <a:cubicBezTo>
                    <a:pt x="0" y="369"/>
                    <a:pt x="368" y="1"/>
                    <a:pt x="820" y="1"/>
                  </a:cubicBezTo>
                  <a:cubicBezTo>
                    <a:pt x="1255" y="1"/>
                    <a:pt x="1624" y="369"/>
                    <a:pt x="1624" y="804"/>
                  </a:cubicBezTo>
                  <a:lnTo>
                    <a:pt x="1624" y="11601"/>
                  </a:lnTo>
                  <a:cubicBezTo>
                    <a:pt x="1624" y="12053"/>
                    <a:pt x="1255" y="12421"/>
                    <a:pt x="820" y="124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a:off x="3286275" y="2820450"/>
              <a:ext cx="69500" cy="69500"/>
            </a:xfrm>
            <a:custGeom>
              <a:avLst/>
              <a:gdLst/>
              <a:ahLst/>
              <a:cxnLst/>
              <a:rect l="l" t="t" r="r" b="b"/>
              <a:pathLst>
                <a:path w="2780" h="2780" extrusionOk="0">
                  <a:moveTo>
                    <a:pt x="2779" y="1390"/>
                  </a:moveTo>
                  <a:cubicBezTo>
                    <a:pt x="2779" y="2160"/>
                    <a:pt x="2160" y="2779"/>
                    <a:pt x="1390" y="2779"/>
                  </a:cubicBezTo>
                  <a:cubicBezTo>
                    <a:pt x="620" y="2779"/>
                    <a:pt x="1" y="2160"/>
                    <a:pt x="1" y="1390"/>
                  </a:cubicBezTo>
                  <a:cubicBezTo>
                    <a:pt x="1" y="620"/>
                    <a:pt x="620" y="1"/>
                    <a:pt x="1390" y="1"/>
                  </a:cubicBezTo>
                  <a:cubicBezTo>
                    <a:pt x="2160" y="1"/>
                    <a:pt x="2779" y="620"/>
                    <a:pt x="2779" y="139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a:off x="4193925" y="2577750"/>
              <a:ext cx="69500" cy="69475"/>
            </a:xfrm>
            <a:custGeom>
              <a:avLst/>
              <a:gdLst/>
              <a:ahLst/>
              <a:cxnLst/>
              <a:rect l="l" t="t" r="r" b="b"/>
              <a:pathLst>
                <a:path w="2780" h="2779" extrusionOk="0">
                  <a:moveTo>
                    <a:pt x="2779" y="1390"/>
                  </a:moveTo>
                  <a:cubicBezTo>
                    <a:pt x="2779" y="2160"/>
                    <a:pt x="2160" y="2779"/>
                    <a:pt x="1390" y="2779"/>
                  </a:cubicBezTo>
                  <a:cubicBezTo>
                    <a:pt x="620" y="2779"/>
                    <a:pt x="1" y="2160"/>
                    <a:pt x="1" y="1390"/>
                  </a:cubicBezTo>
                  <a:cubicBezTo>
                    <a:pt x="1" y="620"/>
                    <a:pt x="620" y="0"/>
                    <a:pt x="1390" y="0"/>
                  </a:cubicBezTo>
                  <a:cubicBezTo>
                    <a:pt x="2160" y="0"/>
                    <a:pt x="2779" y="620"/>
                    <a:pt x="2779" y="139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a:off x="3442775" y="1729511"/>
              <a:ext cx="69500" cy="69475"/>
            </a:xfrm>
            <a:custGeom>
              <a:avLst/>
              <a:gdLst/>
              <a:ahLst/>
              <a:cxnLst/>
              <a:rect l="l" t="t" r="r" b="b"/>
              <a:pathLst>
                <a:path w="2780" h="2779" extrusionOk="0">
                  <a:moveTo>
                    <a:pt x="2780" y="1389"/>
                  </a:moveTo>
                  <a:cubicBezTo>
                    <a:pt x="2780" y="2159"/>
                    <a:pt x="2160" y="2779"/>
                    <a:pt x="1390" y="2779"/>
                  </a:cubicBezTo>
                  <a:cubicBezTo>
                    <a:pt x="620" y="2779"/>
                    <a:pt x="1" y="2159"/>
                    <a:pt x="1" y="1389"/>
                  </a:cubicBezTo>
                  <a:cubicBezTo>
                    <a:pt x="1" y="619"/>
                    <a:pt x="620" y="0"/>
                    <a:pt x="1390" y="0"/>
                  </a:cubicBezTo>
                  <a:cubicBezTo>
                    <a:pt x="2160" y="0"/>
                    <a:pt x="2780" y="619"/>
                    <a:pt x="2780" y="13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a:off x="4284545" y="1348702"/>
              <a:ext cx="69475" cy="69500"/>
            </a:xfrm>
            <a:custGeom>
              <a:avLst/>
              <a:gdLst/>
              <a:ahLst/>
              <a:cxnLst/>
              <a:rect l="l" t="t" r="r" b="b"/>
              <a:pathLst>
                <a:path w="2779" h="2780" extrusionOk="0">
                  <a:moveTo>
                    <a:pt x="2779" y="1390"/>
                  </a:moveTo>
                  <a:cubicBezTo>
                    <a:pt x="2779" y="2160"/>
                    <a:pt x="2160" y="2779"/>
                    <a:pt x="1390" y="2779"/>
                  </a:cubicBezTo>
                  <a:cubicBezTo>
                    <a:pt x="620" y="2779"/>
                    <a:pt x="0" y="2160"/>
                    <a:pt x="0" y="1390"/>
                  </a:cubicBezTo>
                  <a:cubicBezTo>
                    <a:pt x="0" y="620"/>
                    <a:pt x="620" y="1"/>
                    <a:pt x="1390" y="1"/>
                  </a:cubicBezTo>
                  <a:cubicBezTo>
                    <a:pt x="2160" y="1"/>
                    <a:pt x="2779" y="620"/>
                    <a:pt x="2779" y="139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29"/>
          <p:cNvSpPr txBox="1">
            <a:spLocks noGrp="1"/>
          </p:cNvSpPr>
          <p:nvPr>
            <p:ph type="title"/>
          </p:nvPr>
        </p:nvSpPr>
        <p:spPr>
          <a:xfrm>
            <a:off x="4572000" y="710588"/>
            <a:ext cx="2864386" cy="13123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Cracking</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0">
                                            <p:txEl>
                                              <p:pRg st="0" end="0"/>
                                            </p:txEl>
                                          </p:spTgt>
                                        </p:tgtEl>
                                        <p:attrNameLst>
                                          <p:attrName>style.visibility</p:attrName>
                                        </p:attrNameLst>
                                      </p:cBhvr>
                                      <p:to>
                                        <p:strVal val="visible"/>
                                      </p:to>
                                    </p:set>
                                    <p:animEffect transition="in" filter="wipe(down)">
                                      <p:cBhvr>
                                        <p:cTn id="7" dur="500"/>
                                        <p:tgtEl>
                                          <p:spTgt spid="4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4" name="Google Shape;424;p27"/>
          <p:cNvSpPr txBox="1">
            <a:spLocks noGrp="1"/>
          </p:cNvSpPr>
          <p:nvPr>
            <p:ph type="title"/>
          </p:nvPr>
        </p:nvSpPr>
        <p:spPr>
          <a:xfrm>
            <a:off x="4572000" y="555269"/>
            <a:ext cx="3261599" cy="14112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Blending</a:t>
            </a:r>
            <a:endParaRPr sz="3600" dirty="0"/>
          </a:p>
        </p:txBody>
      </p:sp>
      <p:grpSp>
        <p:nvGrpSpPr>
          <p:cNvPr id="4" name="Google Shape;472;p29">
            <a:extLst>
              <a:ext uri="{FF2B5EF4-FFF2-40B4-BE49-F238E27FC236}">
                <a16:creationId xmlns:a16="http://schemas.microsoft.com/office/drawing/2014/main" id="{E0970BE5-4BAA-4C5E-ADEB-408EE1DD747B}"/>
              </a:ext>
            </a:extLst>
          </p:cNvPr>
          <p:cNvGrpSpPr/>
          <p:nvPr/>
        </p:nvGrpSpPr>
        <p:grpSpPr>
          <a:xfrm>
            <a:off x="121186" y="115677"/>
            <a:ext cx="1591937" cy="1316516"/>
            <a:chOff x="1751775" y="1242000"/>
            <a:chExt cx="4109350" cy="4013525"/>
          </a:xfrm>
        </p:grpSpPr>
        <p:sp>
          <p:nvSpPr>
            <p:cNvPr id="5" name="Google Shape;473;p29">
              <a:extLst>
                <a:ext uri="{FF2B5EF4-FFF2-40B4-BE49-F238E27FC236}">
                  <a16:creationId xmlns:a16="http://schemas.microsoft.com/office/drawing/2014/main" id="{44550479-4AA0-45F5-94DF-4D969CE9D977}"/>
                </a:ext>
              </a:extLst>
            </p:cNvPr>
            <p:cNvSpPr/>
            <p:nvPr/>
          </p:nvSpPr>
          <p:spPr>
            <a:xfrm>
              <a:off x="1751775" y="2712175"/>
              <a:ext cx="4109350" cy="2366225"/>
            </a:xfrm>
            <a:custGeom>
              <a:avLst/>
              <a:gdLst/>
              <a:ahLst/>
              <a:cxnLst/>
              <a:rect l="l" t="t" r="r" b="b"/>
              <a:pathLst>
                <a:path w="164374" h="94649" extrusionOk="0">
                  <a:moveTo>
                    <a:pt x="81919" y="1"/>
                  </a:moveTo>
                  <a:cubicBezTo>
                    <a:pt x="80672" y="1"/>
                    <a:pt x="79425" y="273"/>
                    <a:pt x="78471" y="817"/>
                  </a:cubicBezTo>
                  <a:lnTo>
                    <a:pt x="1892" y="45324"/>
                  </a:lnTo>
                  <a:cubicBezTo>
                    <a:pt x="0" y="46429"/>
                    <a:pt x="0" y="48220"/>
                    <a:pt x="1909" y="49325"/>
                  </a:cubicBezTo>
                  <a:lnTo>
                    <a:pt x="79006" y="93833"/>
                  </a:lnTo>
                  <a:cubicBezTo>
                    <a:pt x="79961" y="94377"/>
                    <a:pt x="81208" y="94649"/>
                    <a:pt x="82452" y="94649"/>
                  </a:cubicBezTo>
                  <a:cubicBezTo>
                    <a:pt x="83697" y="94649"/>
                    <a:pt x="84940" y="94377"/>
                    <a:pt x="85886" y="93833"/>
                  </a:cubicBezTo>
                  <a:lnTo>
                    <a:pt x="162482" y="49325"/>
                  </a:lnTo>
                  <a:cubicBezTo>
                    <a:pt x="164373" y="48220"/>
                    <a:pt x="164356" y="46429"/>
                    <a:pt x="162448" y="45324"/>
                  </a:cubicBezTo>
                  <a:lnTo>
                    <a:pt x="85367" y="817"/>
                  </a:lnTo>
                  <a:cubicBezTo>
                    <a:pt x="84413" y="273"/>
                    <a:pt x="83166" y="1"/>
                    <a:pt x="81919" y="1"/>
                  </a:cubicBezTo>
                  <a:close/>
                </a:path>
              </a:pathLst>
            </a:custGeom>
            <a:solidFill>
              <a:srgbClr val="503E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74;p29">
              <a:extLst>
                <a:ext uri="{FF2B5EF4-FFF2-40B4-BE49-F238E27FC236}">
                  <a16:creationId xmlns:a16="http://schemas.microsoft.com/office/drawing/2014/main" id="{7D5D48EF-6009-4308-A6E8-0B304D4E7593}"/>
                </a:ext>
              </a:extLst>
            </p:cNvPr>
            <p:cNvSpPr/>
            <p:nvPr/>
          </p:nvSpPr>
          <p:spPr>
            <a:xfrm>
              <a:off x="1763075" y="3895075"/>
              <a:ext cx="4085900" cy="1360450"/>
            </a:xfrm>
            <a:custGeom>
              <a:avLst/>
              <a:gdLst/>
              <a:ahLst/>
              <a:cxnLst/>
              <a:rect l="l" t="t" r="r" b="b"/>
              <a:pathLst>
                <a:path w="163436" h="54418" extrusionOk="0">
                  <a:moveTo>
                    <a:pt x="163436" y="17"/>
                  </a:moveTo>
                  <a:lnTo>
                    <a:pt x="163436" y="23"/>
                  </a:lnTo>
                  <a:lnTo>
                    <a:pt x="163436" y="23"/>
                  </a:lnTo>
                  <a:cubicBezTo>
                    <a:pt x="163436" y="21"/>
                    <a:pt x="163436" y="19"/>
                    <a:pt x="163436" y="17"/>
                  </a:cubicBezTo>
                  <a:close/>
                  <a:moveTo>
                    <a:pt x="17" y="0"/>
                  </a:moveTo>
                  <a:lnTo>
                    <a:pt x="0" y="7081"/>
                  </a:lnTo>
                  <a:cubicBezTo>
                    <a:pt x="0" y="7800"/>
                    <a:pt x="486" y="8520"/>
                    <a:pt x="1440" y="9089"/>
                  </a:cubicBezTo>
                  <a:lnTo>
                    <a:pt x="78521" y="53597"/>
                  </a:lnTo>
                  <a:cubicBezTo>
                    <a:pt x="78755" y="53714"/>
                    <a:pt x="78990" y="53831"/>
                    <a:pt x="79224" y="53932"/>
                  </a:cubicBezTo>
                  <a:lnTo>
                    <a:pt x="79274" y="53932"/>
                  </a:lnTo>
                  <a:cubicBezTo>
                    <a:pt x="79308" y="53949"/>
                    <a:pt x="79341" y="53965"/>
                    <a:pt x="79391" y="53982"/>
                  </a:cubicBezTo>
                  <a:cubicBezTo>
                    <a:pt x="79525" y="54032"/>
                    <a:pt x="79676" y="54083"/>
                    <a:pt x="79827" y="54133"/>
                  </a:cubicBezTo>
                  <a:cubicBezTo>
                    <a:pt x="79893" y="54149"/>
                    <a:pt x="79977" y="54166"/>
                    <a:pt x="80061" y="54183"/>
                  </a:cubicBezTo>
                  <a:cubicBezTo>
                    <a:pt x="80111" y="54200"/>
                    <a:pt x="80161" y="54216"/>
                    <a:pt x="80212" y="54216"/>
                  </a:cubicBezTo>
                  <a:cubicBezTo>
                    <a:pt x="80245" y="54233"/>
                    <a:pt x="80295" y="54250"/>
                    <a:pt x="80329" y="54250"/>
                  </a:cubicBezTo>
                  <a:cubicBezTo>
                    <a:pt x="80496" y="54283"/>
                    <a:pt x="80647" y="54317"/>
                    <a:pt x="80814" y="54334"/>
                  </a:cubicBezTo>
                  <a:cubicBezTo>
                    <a:pt x="80864" y="54350"/>
                    <a:pt x="80931" y="54350"/>
                    <a:pt x="80981" y="54350"/>
                  </a:cubicBezTo>
                  <a:cubicBezTo>
                    <a:pt x="81032" y="54350"/>
                    <a:pt x="81065" y="54367"/>
                    <a:pt x="81115" y="54367"/>
                  </a:cubicBezTo>
                  <a:cubicBezTo>
                    <a:pt x="81166" y="54367"/>
                    <a:pt x="81233" y="54384"/>
                    <a:pt x="81283" y="54384"/>
                  </a:cubicBezTo>
                  <a:cubicBezTo>
                    <a:pt x="81450" y="54401"/>
                    <a:pt x="81601" y="54401"/>
                    <a:pt x="81768" y="54417"/>
                  </a:cubicBezTo>
                  <a:lnTo>
                    <a:pt x="82270" y="54417"/>
                  </a:lnTo>
                  <a:cubicBezTo>
                    <a:pt x="82438" y="54401"/>
                    <a:pt x="82622" y="54384"/>
                    <a:pt x="82806" y="54367"/>
                  </a:cubicBezTo>
                  <a:lnTo>
                    <a:pt x="82856" y="54367"/>
                  </a:lnTo>
                  <a:cubicBezTo>
                    <a:pt x="82906" y="54367"/>
                    <a:pt x="82957" y="54350"/>
                    <a:pt x="83007" y="54350"/>
                  </a:cubicBezTo>
                  <a:cubicBezTo>
                    <a:pt x="83141" y="54334"/>
                    <a:pt x="83291" y="54317"/>
                    <a:pt x="83425" y="54283"/>
                  </a:cubicBezTo>
                  <a:cubicBezTo>
                    <a:pt x="83492" y="54283"/>
                    <a:pt x="83542" y="54250"/>
                    <a:pt x="83593" y="54250"/>
                  </a:cubicBezTo>
                  <a:cubicBezTo>
                    <a:pt x="83760" y="54216"/>
                    <a:pt x="83927" y="54166"/>
                    <a:pt x="84095" y="54116"/>
                  </a:cubicBezTo>
                  <a:cubicBezTo>
                    <a:pt x="84179" y="54099"/>
                    <a:pt x="84262" y="54083"/>
                    <a:pt x="84346" y="54049"/>
                  </a:cubicBezTo>
                  <a:cubicBezTo>
                    <a:pt x="84413" y="54032"/>
                    <a:pt x="84480" y="53999"/>
                    <a:pt x="84547" y="53982"/>
                  </a:cubicBezTo>
                  <a:cubicBezTo>
                    <a:pt x="84614" y="53965"/>
                    <a:pt x="84664" y="53932"/>
                    <a:pt x="84731" y="53915"/>
                  </a:cubicBezTo>
                  <a:cubicBezTo>
                    <a:pt x="84965" y="53815"/>
                    <a:pt x="85200" y="53714"/>
                    <a:pt x="85417" y="53580"/>
                  </a:cubicBezTo>
                  <a:lnTo>
                    <a:pt x="161996" y="9089"/>
                  </a:lnTo>
                  <a:cubicBezTo>
                    <a:pt x="162030" y="9073"/>
                    <a:pt x="162046" y="9056"/>
                    <a:pt x="162063" y="9039"/>
                  </a:cubicBezTo>
                  <a:cubicBezTo>
                    <a:pt x="162147" y="8989"/>
                    <a:pt x="162214" y="8922"/>
                    <a:pt x="162297" y="8872"/>
                  </a:cubicBezTo>
                  <a:cubicBezTo>
                    <a:pt x="162415" y="8788"/>
                    <a:pt x="162548" y="8704"/>
                    <a:pt x="162649" y="8621"/>
                  </a:cubicBezTo>
                  <a:cubicBezTo>
                    <a:pt x="162649" y="8604"/>
                    <a:pt x="162666" y="8604"/>
                    <a:pt x="162682" y="8587"/>
                  </a:cubicBezTo>
                  <a:cubicBezTo>
                    <a:pt x="162783" y="8487"/>
                    <a:pt x="162883" y="8370"/>
                    <a:pt x="162984" y="8269"/>
                  </a:cubicBezTo>
                  <a:cubicBezTo>
                    <a:pt x="163000" y="8236"/>
                    <a:pt x="163017" y="8219"/>
                    <a:pt x="163034" y="8185"/>
                  </a:cubicBezTo>
                  <a:cubicBezTo>
                    <a:pt x="163051" y="8169"/>
                    <a:pt x="163067" y="8135"/>
                    <a:pt x="163084" y="8102"/>
                  </a:cubicBezTo>
                  <a:cubicBezTo>
                    <a:pt x="163118" y="8068"/>
                    <a:pt x="163151" y="8018"/>
                    <a:pt x="163168" y="7968"/>
                  </a:cubicBezTo>
                  <a:cubicBezTo>
                    <a:pt x="163218" y="7884"/>
                    <a:pt x="163268" y="7784"/>
                    <a:pt x="163302" y="7700"/>
                  </a:cubicBezTo>
                  <a:cubicBezTo>
                    <a:pt x="163302" y="7683"/>
                    <a:pt x="163302" y="7667"/>
                    <a:pt x="163318" y="7650"/>
                  </a:cubicBezTo>
                  <a:cubicBezTo>
                    <a:pt x="163318" y="7633"/>
                    <a:pt x="163318" y="7616"/>
                    <a:pt x="163335" y="7600"/>
                  </a:cubicBezTo>
                  <a:cubicBezTo>
                    <a:pt x="163352" y="7549"/>
                    <a:pt x="163369" y="7482"/>
                    <a:pt x="163385" y="7415"/>
                  </a:cubicBezTo>
                  <a:cubicBezTo>
                    <a:pt x="163402" y="7332"/>
                    <a:pt x="163402" y="7231"/>
                    <a:pt x="163419" y="7148"/>
                  </a:cubicBezTo>
                  <a:lnTo>
                    <a:pt x="163419" y="7097"/>
                  </a:lnTo>
                  <a:lnTo>
                    <a:pt x="163436" y="23"/>
                  </a:lnTo>
                  <a:lnTo>
                    <a:pt x="163436" y="23"/>
                  </a:lnTo>
                  <a:cubicBezTo>
                    <a:pt x="163435" y="188"/>
                    <a:pt x="163402" y="354"/>
                    <a:pt x="163352" y="519"/>
                  </a:cubicBezTo>
                  <a:cubicBezTo>
                    <a:pt x="163352" y="536"/>
                    <a:pt x="163335" y="553"/>
                    <a:pt x="163335" y="586"/>
                  </a:cubicBezTo>
                  <a:cubicBezTo>
                    <a:pt x="163285" y="737"/>
                    <a:pt x="163201" y="887"/>
                    <a:pt x="163101" y="1038"/>
                  </a:cubicBezTo>
                  <a:cubicBezTo>
                    <a:pt x="163084" y="1055"/>
                    <a:pt x="163067" y="1088"/>
                    <a:pt x="163051" y="1105"/>
                  </a:cubicBezTo>
                  <a:cubicBezTo>
                    <a:pt x="162950" y="1256"/>
                    <a:pt x="162816" y="1406"/>
                    <a:pt x="162666" y="1540"/>
                  </a:cubicBezTo>
                  <a:cubicBezTo>
                    <a:pt x="162565" y="1624"/>
                    <a:pt x="162431" y="1708"/>
                    <a:pt x="162314" y="1791"/>
                  </a:cubicBezTo>
                  <a:cubicBezTo>
                    <a:pt x="162214" y="1858"/>
                    <a:pt x="162130" y="1942"/>
                    <a:pt x="162013" y="2009"/>
                  </a:cubicBezTo>
                  <a:lnTo>
                    <a:pt x="85434" y="46517"/>
                  </a:lnTo>
                  <a:cubicBezTo>
                    <a:pt x="85216" y="46634"/>
                    <a:pt x="84999" y="46734"/>
                    <a:pt x="84748" y="46835"/>
                  </a:cubicBezTo>
                  <a:cubicBezTo>
                    <a:pt x="84697" y="46851"/>
                    <a:pt x="84631" y="46885"/>
                    <a:pt x="84564" y="46902"/>
                  </a:cubicBezTo>
                  <a:cubicBezTo>
                    <a:pt x="84413" y="46952"/>
                    <a:pt x="84262" y="47002"/>
                    <a:pt x="84112" y="47036"/>
                  </a:cubicBezTo>
                  <a:cubicBezTo>
                    <a:pt x="83944" y="47086"/>
                    <a:pt x="83777" y="47136"/>
                    <a:pt x="83626" y="47170"/>
                  </a:cubicBezTo>
                  <a:cubicBezTo>
                    <a:pt x="83425" y="47203"/>
                    <a:pt x="83224" y="47236"/>
                    <a:pt x="83024" y="47270"/>
                  </a:cubicBezTo>
                  <a:cubicBezTo>
                    <a:pt x="82973" y="47270"/>
                    <a:pt x="82923" y="47287"/>
                    <a:pt x="82890" y="47287"/>
                  </a:cubicBezTo>
                  <a:cubicBezTo>
                    <a:pt x="82605" y="47320"/>
                    <a:pt x="82337" y="47337"/>
                    <a:pt x="82070" y="47337"/>
                  </a:cubicBezTo>
                  <a:lnTo>
                    <a:pt x="81936" y="47337"/>
                  </a:lnTo>
                  <a:cubicBezTo>
                    <a:pt x="81668" y="47337"/>
                    <a:pt x="81400" y="47320"/>
                    <a:pt x="81132" y="47287"/>
                  </a:cubicBezTo>
                  <a:lnTo>
                    <a:pt x="80998" y="47287"/>
                  </a:lnTo>
                  <a:cubicBezTo>
                    <a:pt x="80730" y="47253"/>
                    <a:pt x="80479" y="47203"/>
                    <a:pt x="80228" y="47153"/>
                  </a:cubicBezTo>
                  <a:cubicBezTo>
                    <a:pt x="80178" y="47136"/>
                    <a:pt x="80128" y="47119"/>
                    <a:pt x="80078" y="47119"/>
                  </a:cubicBezTo>
                  <a:cubicBezTo>
                    <a:pt x="79843" y="47052"/>
                    <a:pt x="79626" y="46985"/>
                    <a:pt x="79408" y="46902"/>
                  </a:cubicBezTo>
                  <a:cubicBezTo>
                    <a:pt x="79375" y="46885"/>
                    <a:pt x="79324" y="46885"/>
                    <a:pt x="79291" y="46868"/>
                  </a:cubicBezTo>
                  <a:cubicBezTo>
                    <a:pt x="79023" y="46768"/>
                    <a:pt x="78772" y="46651"/>
                    <a:pt x="78538" y="46517"/>
                  </a:cubicBezTo>
                  <a:lnTo>
                    <a:pt x="1457" y="2009"/>
                  </a:lnTo>
                  <a:cubicBezTo>
                    <a:pt x="503" y="1457"/>
                    <a:pt x="17" y="720"/>
                    <a:pt x="17" y="0"/>
                  </a:cubicBezTo>
                  <a:close/>
                </a:path>
              </a:pathLst>
            </a:custGeom>
            <a:solidFill>
              <a:srgbClr val="954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75;p29">
              <a:extLst>
                <a:ext uri="{FF2B5EF4-FFF2-40B4-BE49-F238E27FC236}">
                  <a16:creationId xmlns:a16="http://schemas.microsoft.com/office/drawing/2014/main" id="{01F53EB3-2CF0-48E9-B419-6018B464922D}"/>
                </a:ext>
              </a:extLst>
            </p:cNvPr>
            <p:cNvSpPr/>
            <p:nvPr/>
          </p:nvSpPr>
          <p:spPr>
            <a:xfrm>
              <a:off x="1751775" y="2712175"/>
              <a:ext cx="4109350" cy="2366225"/>
            </a:xfrm>
            <a:custGeom>
              <a:avLst/>
              <a:gdLst/>
              <a:ahLst/>
              <a:cxnLst/>
              <a:rect l="l" t="t" r="r" b="b"/>
              <a:pathLst>
                <a:path w="164374" h="94649" extrusionOk="0">
                  <a:moveTo>
                    <a:pt x="81919" y="1"/>
                  </a:moveTo>
                  <a:cubicBezTo>
                    <a:pt x="80672" y="1"/>
                    <a:pt x="79425" y="273"/>
                    <a:pt x="78471" y="817"/>
                  </a:cubicBezTo>
                  <a:lnTo>
                    <a:pt x="1892" y="45324"/>
                  </a:lnTo>
                  <a:cubicBezTo>
                    <a:pt x="0" y="46429"/>
                    <a:pt x="0" y="48220"/>
                    <a:pt x="1909" y="49325"/>
                  </a:cubicBezTo>
                  <a:lnTo>
                    <a:pt x="79006" y="93833"/>
                  </a:lnTo>
                  <a:cubicBezTo>
                    <a:pt x="79961" y="94377"/>
                    <a:pt x="81208" y="94649"/>
                    <a:pt x="82452" y="94649"/>
                  </a:cubicBezTo>
                  <a:cubicBezTo>
                    <a:pt x="83697" y="94649"/>
                    <a:pt x="84940" y="94377"/>
                    <a:pt x="85886" y="93833"/>
                  </a:cubicBezTo>
                  <a:lnTo>
                    <a:pt x="162482" y="49325"/>
                  </a:lnTo>
                  <a:cubicBezTo>
                    <a:pt x="164373" y="48220"/>
                    <a:pt x="164356" y="46429"/>
                    <a:pt x="162448" y="45324"/>
                  </a:cubicBezTo>
                  <a:lnTo>
                    <a:pt x="85367" y="817"/>
                  </a:lnTo>
                  <a:cubicBezTo>
                    <a:pt x="84413" y="273"/>
                    <a:pt x="83166" y="1"/>
                    <a:pt x="819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76;p29">
              <a:extLst>
                <a:ext uri="{FF2B5EF4-FFF2-40B4-BE49-F238E27FC236}">
                  <a16:creationId xmlns:a16="http://schemas.microsoft.com/office/drawing/2014/main" id="{D87AF2E6-2D8F-4128-8F68-C55A056C1D1A}"/>
                </a:ext>
              </a:extLst>
            </p:cNvPr>
            <p:cNvSpPr/>
            <p:nvPr/>
          </p:nvSpPr>
          <p:spPr>
            <a:xfrm>
              <a:off x="1763075" y="3895075"/>
              <a:ext cx="4085900" cy="1360450"/>
            </a:xfrm>
            <a:custGeom>
              <a:avLst/>
              <a:gdLst/>
              <a:ahLst/>
              <a:cxnLst/>
              <a:rect l="l" t="t" r="r" b="b"/>
              <a:pathLst>
                <a:path w="163436" h="54418" extrusionOk="0">
                  <a:moveTo>
                    <a:pt x="163436" y="17"/>
                  </a:moveTo>
                  <a:lnTo>
                    <a:pt x="163436" y="23"/>
                  </a:lnTo>
                  <a:lnTo>
                    <a:pt x="163436" y="23"/>
                  </a:lnTo>
                  <a:cubicBezTo>
                    <a:pt x="163436" y="21"/>
                    <a:pt x="163436" y="19"/>
                    <a:pt x="163436" y="17"/>
                  </a:cubicBezTo>
                  <a:close/>
                  <a:moveTo>
                    <a:pt x="17" y="0"/>
                  </a:moveTo>
                  <a:lnTo>
                    <a:pt x="0" y="7081"/>
                  </a:lnTo>
                  <a:cubicBezTo>
                    <a:pt x="0" y="7800"/>
                    <a:pt x="486" y="8520"/>
                    <a:pt x="1440" y="9089"/>
                  </a:cubicBezTo>
                  <a:lnTo>
                    <a:pt x="78521" y="53597"/>
                  </a:lnTo>
                  <a:cubicBezTo>
                    <a:pt x="78755" y="53714"/>
                    <a:pt x="78990" y="53831"/>
                    <a:pt x="79224" y="53932"/>
                  </a:cubicBezTo>
                  <a:lnTo>
                    <a:pt x="79274" y="53932"/>
                  </a:lnTo>
                  <a:cubicBezTo>
                    <a:pt x="79308" y="53949"/>
                    <a:pt x="79341" y="53965"/>
                    <a:pt x="79391" y="53982"/>
                  </a:cubicBezTo>
                  <a:cubicBezTo>
                    <a:pt x="79525" y="54032"/>
                    <a:pt x="79676" y="54083"/>
                    <a:pt x="79827" y="54133"/>
                  </a:cubicBezTo>
                  <a:cubicBezTo>
                    <a:pt x="79893" y="54149"/>
                    <a:pt x="79977" y="54166"/>
                    <a:pt x="80061" y="54183"/>
                  </a:cubicBezTo>
                  <a:cubicBezTo>
                    <a:pt x="80111" y="54200"/>
                    <a:pt x="80161" y="54216"/>
                    <a:pt x="80212" y="54216"/>
                  </a:cubicBezTo>
                  <a:cubicBezTo>
                    <a:pt x="80245" y="54233"/>
                    <a:pt x="80295" y="54250"/>
                    <a:pt x="80329" y="54250"/>
                  </a:cubicBezTo>
                  <a:cubicBezTo>
                    <a:pt x="80496" y="54283"/>
                    <a:pt x="80647" y="54317"/>
                    <a:pt x="80814" y="54334"/>
                  </a:cubicBezTo>
                  <a:cubicBezTo>
                    <a:pt x="80864" y="54350"/>
                    <a:pt x="80931" y="54350"/>
                    <a:pt x="80981" y="54350"/>
                  </a:cubicBezTo>
                  <a:cubicBezTo>
                    <a:pt x="81032" y="54350"/>
                    <a:pt x="81065" y="54367"/>
                    <a:pt x="81115" y="54367"/>
                  </a:cubicBezTo>
                  <a:cubicBezTo>
                    <a:pt x="81166" y="54367"/>
                    <a:pt x="81233" y="54384"/>
                    <a:pt x="81283" y="54384"/>
                  </a:cubicBezTo>
                  <a:cubicBezTo>
                    <a:pt x="81450" y="54401"/>
                    <a:pt x="81601" y="54401"/>
                    <a:pt x="81768" y="54417"/>
                  </a:cubicBezTo>
                  <a:lnTo>
                    <a:pt x="82270" y="54417"/>
                  </a:lnTo>
                  <a:cubicBezTo>
                    <a:pt x="82438" y="54401"/>
                    <a:pt x="82622" y="54384"/>
                    <a:pt x="82806" y="54367"/>
                  </a:cubicBezTo>
                  <a:lnTo>
                    <a:pt x="82856" y="54367"/>
                  </a:lnTo>
                  <a:cubicBezTo>
                    <a:pt x="82906" y="54367"/>
                    <a:pt x="82957" y="54350"/>
                    <a:pt x="83007" y="54350"/>
                  </a:cubicBezTo>
                  <a:cubicBezTo>
                    <a:pt x="83141" y="54334"/>
                    <a:pt x="83291" y="54317"/>
                    <a:pt x="83425" y="54283"/>
                  </a:cubicBezTo>
                  <a:cubicBezTo>
                    <a:pt x="83492" y="54283"/>
                    <a:pt x="83542" y="54250"/>
                    <a:pt x="83593" y="54250"/>
                  </a:cubicBezTo>
                  <a:cubicBezTo>
                    <a:pt x="83760" y="54216"/>
                    <a:pt x="83927" y="54166"/>
                    <a:pt x="84095" y="54116"/>
                  </a:cubicBezTo>
                  <a:cubicBezTo>
                    <a:pt x="84179" y="54099"/>
                    <a:pt x="84262" y="54083"/>
                    <a:pt x="84346" y="54049"/>
                  </a:cubicBezTo>
                  <a:cubicBezTo>
                    <a:pt x="84413" y="54032"/>
                    <a:pt x="84480" y="53999"/>
                    <a:pt x="84547" y="53982"/>
                  </a:cubicBezTo>
                  <a:cubicBezTo>
                    <a:pt x="84614" y="53965"/>
                    <a:pt x="84664" y="53932"/>
                    <a:pt x="84731" y="53915"/>
                  </a:cubicBezTo>
                  <a:cubicBezTo>
                    <a:pt x="84965" y="53815"/>
                    <a:pt x="85200" y="53714"/>
                    <a:pt x="85417" y="53580"/>
                  </a:cubicBezTo>
                  <a:lnTo>
                    <a:pt x="161996" y="9089"/>
                  </a:lnTo>
                  <a:cubicBezTo>
                    <a:pt x="162030" y="9073"/>
                    <a:pt x="162046" y="9056"/>
                    <a:pt x="162063" y="9039"/>
                  </a:cubicBezTo>
                  <a:cubicBezTo>
                    <a:pt x="162147" y="8989"/>
                    <a:pt x="162214" y="8922"/>
                    <a:pt x="162297" y="8872"/>
                  </a:cubicBezTo>
                  <a:cubicBezTo>
                    <a:pt x="162415" y="8788"/>
                    <a:pt x="162548" y="8704"/>
                    <a:pt x="162649" y="8621"/>
                  </a:cubicBezTo>
                  <a:cubicBezTo>
                    <a:pt x="162649" y="8604"/>
                    <a:pt x="162666" y="8604"/>
                    <a:pt x="162682" y="8587"/>
                  </a:cubicBezTo>
                  <a:cubicBezTo>
                    <a:pt x="162783" y="8487"/>
                    <a:pt x="162883" y="8370"/>
                    <a:pt x="162984" y="8269"/>
                  </a:cubicBezTo>
                  <a:cubicBezTo>
                    <a:pt x="163000" y="8236"/>
                    <a:pt x="163017" y="8219"/>
                    <a:pt x="163034" y="8185"/>
                  </a:cubicBezTo>
                  <a:cubicBezTo>
                    <a:pt x="163051" y="8169"/>
                    <a:pt x="163067" y="8135"/>
                    <a:pt x="163084" y="8102"/>
                  </a:cubicBezTo>
                  <a:cubicBezTo>
                    <a:pt x="163118" y="8068"/>
                    <a:pt x="163151" y="8018"/>
                    <a:pt x="163168" y="7968"/>
                  </a:cubicBezTo>
                  <a:cubicBezTo>
                    <a:pt x="163218" y="7884"/>
                    <a:pt x="163268" y="7784"/>
                    <a:pt x="163302" y="7700"/>
                  </a:cubicBezTo>
                  <a:cubicBezTo>
                    <a:pt x="163302" y="7683"/>
                    <a:pt x="163302" y="7667"/>
                    <a:pt x="163318" y="7650"/>
                  </a:cubicBezTo>
                  <a:cubicBezTo>
                    <a:pt x="163318" y="7633"/>
                    <a:pt x="163318" y="7616"/>
                    <a:pt x="163335" y="7600"/>
                  </a:cubicBezTo>
                  <a:cubicBezTo>
                    <a:pt x="163352" y="7549"/>
                    <a:pt x="163369" y="7482"/>
                    <a:pt x="163385" y="7415"/>
                  </a:cubicBezTo>
                  <a:cubicBezTo>
                    <a:pt x="163402" y="7332"/>
                    <a:pt x="163402" y="7231"/>
                    <a:pt x="163419" y="7148"/>
                  </a:cubicBezTo>
                  <a:lnTo>
                    <a:pt x="163419" y="7097"/>
                  </a:lnTo>
                  <a:lnTo>
                    <a:pt x="163436" y="23"/>
                  </a:lnTo>
                  <a:lnTo>
                    <a:pt x="163436" y="23"/>
                  </a:lnTo>
                  <a:cubicBezTo>
                    <a:pt x="163435" y="188"/>
                    <a:pt x="163402" y="354"/>
                    <a:pt x="163352" y="519"/>
                  </a:cubicBezTo>
                  <a:cubicBezTo>
                    <a:pt x="163352" y="536"/>
                    <a:pt x="163335" y="553"/>
                    <a:pt x="163335" y="586"/>
                  </a:cubicBezTo>
                  <a:cubicBezTo>
                    <a:pt x="163285" y="737"/>
                    <a:pt x="163201" y="887"/>
                    <a:pt x="163101" y="1038"/>
                  </a:cubicBezTo>
                  <a:cubicBezTo>
                    <a:pt x="163084" y="1055"/>
                    <a:pt x="163067" y="1088"/>
                    <a:pt x="163051" y="1105"/>
                  </a:cubicBezTo>
                  <a:cubicBezTo>
                    <a:pt x="162950" y="1256"/>
                    <a:pt x="162816" y="1406"/>
                    <a:pt x="162666" y="1540"/>
                  </a:cubicBezTo>
                  <a:cubicBezTo>
                    <a:pt x="162565" y="1624"/>
                    <a:pt x="162431" y="1708"/>
                    <a:pt x="162314" y="1791"/>
                  </a:cubicBezTo>
                  <a:cubicBezTo>
                    <a:pt x="162214" y="1858"/>
                    <a:pt x="162130" y="1942"/>
                    <a:pt x="162013" y="2009"/>
                  </a:cubicBezTo>
                  <a:lnTo>
                    <a:pt x="85434" y="46517"/>
                  </a:lnTo>
                  <a:cubicBezTo>
                    <a:pt x="85216" y="46634"/>
                    <a:pt x="84999" y="46734"/>
                    <a:pt x="84748" y="46835"/>
                  </a:cubicBezTo>
                  <a:cubicBezTo>
                    <a:pt x="84697" y="46851"/>
                    <a:pt x="84631" y="46885"/>
                    <a:pt x="84564" y="46902"/>
                  </a:cubicBezTo>
                  <a:cubicBezTo>
                    <a:pt x="84413" y="46952"/>
                    <a:pt x="84262" y="47002"/>
                    <a:pt x="84112" y="47036"/>
                  </a:cubicBezTo>
                  <a:cubicBezTo>
                    <a:pt x="83944" y="47086"/>
                    <a:pt x="83777" y="47136"/>
                    <a:pt x="83626" y="47170"/>
                  </a:cubicBezTo>
                  <a:cubicBezTo>
                    <a:pt x="83425" y="47203"/>
                    <a:pt x="83224" y="47236"/>
                    <a:pt x="83024" y="47270"/>
                  </a:cubicBezTo>
                  <a:cubicBezTo>
                    <a:pt x="82973" y="47270"/>
                    <a:pt x="82923" y="47287"/>
                    <a:pt x="82890" y="47287"/>
                  </a:cubicBezTo>
                  <a:cubicBezTo>
                    <a:pt x="82605" y="47320"/>
                    <a:pt x="82337" y="47337"/>
                    <a:pt x="82070" y="47337"/>
                  </a:cubicBezTo>
                  <a:lnTo>
                    <a:pt x="81936" y="47337"/>
                  </a:lnTo>
                  <a:cubicBezTo>
                    <a:pt x="81668" y="47337"/>
                    <a:pt x="81400" y="47320"/>
                    <a:pt x="81132" y="47287"/>
                  </a:cubicBezTo>
                  <a:lnTo>
                    <a:pt x="80998" y="47287"/>
                  </a:lnTo>
                  <a:cubicBezTo>
                    <a:pt x="80730" y="47253"/>
                    <a:pt x="80479" y="47203"/>
                    <a:pt x="80228" y="47153"/>
                  </a:cubicBezTo>
                  <a:cubicBezTo>
                    <a:pt x="80178" y="47136"/>
                    <a:pt x="80128" y="47119"/>
                    <a:pt x="80078" y="47119"/>
                  </a:cubicBezTo>
                  <a:cubicBezTo>
                    <a:pt x="79843" y="47052"/>
                    <a:pt x="79626" y="46985"/>
                    <a:pt x="79408" y="46902"/>
                  </a:cubicBezTo>
                  <a:cubicBezTo>
                    <a:pt x="79375" y="46885"/>
                    <a:pt x="79324" y="46885"/>
                    <a:pt x="79291" y="46868"/>
                  </a:cubicBezTo>
                  <a:cubicBezTo>
                    <a:pt x="79023" y="46768"/>
                    <a:pt x="78772" y="46651"/>
                    <a:pt x="78538" y="46517"/>
                  </a:cubicBezTo>
                  <a:lnTo>
                    <a:pt x="1457" y="2009"/>
                  </a:lnTo>
                  <a:cubicBezTo>
                    <a:pt x="503" y="1457"/>
                    <a:pt x="17" y="720"/>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77;p29">
              <a:extLst>
                <a:ext uri="{FF2B5EF4-FFF2-40B4-BE49-F238E27FC236}">
                  <a16:creationId xmlns:a16="http://schemas.microsoft.com/office/drawing/2014/main" id="{F1246445-4B36-41DD-856D-7242E6A3EDE7}"/>
                </a:ext>
              </a:extLst>
            </p:cNvPr>
            <p:cNvSpPr/>
            <p:nvPr/>
          </p:nvSpPr>
          <p:spPr>
            <a:xfrm>
              <a:off x="2174850" y="2949750"/>
              <a:ext cx="3263200" cy="1890225"/>
            </a:xfrm>
            <a:custGeom>
              <a:avLst/>
              <a:gdLst/>
              <a:ahLst/>
              <a:cxnLst/>
              <a:rect l="l" t="t" r="r" b="b"/>
              <a:pathLst>
                <a:path w="130528" h="75609" extrusionOk="0">
                  <a:moveTo>
                    <a:pt x="65046" y="1"/>
                  </a:moveTo>
                  <a:lnTo>
                    <a:pt x="63473" y="921"/>
                  </a:lnTo>
                  <a:lnTo>
                    <a:pt x="60728" y="2512"/>
                  </a:lnTo>
                  <a:lnTo>
                    <a:pt x="57564" y="4353"/>
                  </a:lnTo>
                  <a:lnTo>
                    <a:pt x="54802" y="5960"/>
                  </a:lnTo>
                  <a:lnTo>
                    <a:pt x="51639" y="7801"/>
                  </a:lnTo>
                  <a:lnTo>
                    <a:pt x="48893" y="9391"/>
                  </a:lnTo>
                  <a:lnTo>
                    <a:pt x="45730" y="11232"/>
                  </a:lnTo>
                  <a:lnTo>
                    <a:pt x="42985" y="12839"/>
                  </a:lnTo>
                  <a:lnTo>
                    <a:pt x="39821" y="14664"/>
                  </a:lnTo>
                  <a:lnTo>
                    <a:pt x="37059" y="16271"/>
                  </a:lnTo>
                  <a:lnTo>
                    <a:pt x="33896" y="18112"/>
                  </a:lnTo>
                  <a:lnTo>
                    <a:pt x="31151" y="19702"/>
                  </a:lnTo>
                  <a:lnTo>
                    <a:pt x="27987" y="21543"/>
                  </a:lnTo>
                  <a:lnTo>
                    <a:pt x="25225" y="23150"/>
                  </a:lnTo>
                  <a:lnTo>
                    <a:pt x="22078" y="24975"/>
                  </a:lnTo>
                  <a:lnTo>
                    <a:pt x="19316" y="26582"/>
                  </a:lnTo>
                  <a:lnTo>
                    <a:pt x="16153" y="28423"/>
                  </a:lnTo>
                  <a:lnTo>
                    <a:pt x="13391" y="30030"/>
                  </a:lnTo>
                  <a:lnTo>
                    <a:pt x="10227" y="31854"/>
                  </a:lnTo>
                  <a:lnTo>
                    <a:pt x="7482" y="33461"/>
                  </a:lnTo>
                  <a:lnTo>
                    <a:pt x="4319" y="35302"/>
                  </a:lnTo>
                  <a:lnTo>
                    <a:pt x="1574" y="36893"/>
                  </a:lnTo>
                  <a:lnTo>
                    <a:pt x="0" y="37813"/>
                  </a:lnTo>
                  <a:lnTo>
                    <a:pt x="1574" y="38717"/>
                  </a:lnTo>
                  <a:lnTo>
                    <a:pt x="4352" y="40324"/>
                  </a:lnTo>
                  <a:lnTo>
                    <a:pt x="7532" y="42165"/>
                  </a:lnTo>
                  <a:lnTo>
                    <a:pt x="10294" y="43755"/>
                  </a:lnTo>
                  <a:lnTo>
                    <a:pt x="13491" y="45597"/>
                  </a:lnTo>
                  <a:lnTo>
                    <a:pt x="16253" y="47204"/>
                  </a:lnTo>
                  <a:lnTo>
                    <a:pt x="19434" y="49028"/>
                  </a:lnTo>
                  <a:lnTo>
                    <a:pt x="22212" y="50635"/>
                  </a:lnTo>
                  <a:lnTo>
                    <a:pt x="25392" y="52476"/>
                  </a:lnTo>
                  <a:lnTo>
                    <a:pt x="28171" y="54066"/>
                  </a:lnTo>
                  <a:lnTo>
                    <a:pt x="31351" y="55908"/>
                  </a:lnTo>
                  <a:lnTo>
                    <a:pt x="34113" y="57515"/>
                  </a:lnTo>
                  <a:lnTo>
                    <a:pt x="37310" y="59356"/>
                  </a:lnTo>
                  <a:lnTo>
                    <a:pt x="40072" y="60946"/>
                  </a:lnTo>
                  <a:lnTo>
                    <a:pt x="43253" y="62787"/>
                  </a:lnTo>
                  <a:lnTo>
                    <a:pt x="46031" y="64394"/>
                  </a:lnTo>
                  <a:lnTo>
                    <a:pt x="49211" y="66219"/>
                  </a:lnTo>
                  <a:lnTo>
                    <a:pt x="51990" y="67825"/>
                  </a:lnTo>
                  <a:lnTo>
                    <a:pt x="55170" y="69667"/>
                  </a:lnTo>
                  <a:lnTo>
                    <a:pt x="57932" y="71257"/>
                  </a:lnTo>
                  <a:lnTo>
                    <a:pt x="61113" y="73098"/>
                  </a:lnTo>
                  <a:lnTo>
                    <a:pt x="63891" y="74705"/>
                  </a:lnTo>
                  <a:lnTo>
                    <a:pt x="65465" y="75609"/>
                  </a:lnTo>
                  <a:lnTo>
                    <a:pt x="130527" y="37813"/>
                  </a:lnTo>
                  <a:lnTo>
                    <a:pt x="650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78;p29">
              <a:extLst>
                <a:ext uri="{FF2B5EF4-FFF2-40B4-BE49-F238E27FC236}">
                  <a16:creationId xmlns:a16="http://schemas.microsoft.com/office/drawing/2014/main" id="{254FCDBF-229E-4033-890D-F9A5B7875A93}"/>
                </a:ext>
              </a:extLst>
            </p:cNvPr>
            <p:cNvSpPr/>
            <p:nvPr/>
          </p:nvSpPr>
          <p:spPr>
            <a:xfrm>
              <a:off x="5329650" y="3917675"/>
              <a:ext cx="215950" cy="124725"/>
            </a:xfrm>
            <a:custGeom>
              <a:avLst/>
              <a:gdLst/>
              <a:ahLst/>
              <a:cxnLst/>
              <a:rect l="l" t="t" r="r" b="b"/>
              <a:pathLst>
                <a:path w="8638" h="4989" extrusionOk="0">
                  <a:moveTo>
                    <a:pt x="2762" y="0"/>
                  </a:moveTo>
                  <a:lnTo>
                    <a:pt x="0" y="1607"/>
                  </a:lnTo>
                  <a:lnTo>
                    <a:pt x="5875" y="4988"/>
                  </a:lnTo>
                  <a:lnTo>
                    <a:pt x="8637"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9;p29">
              <a:extLst>
                <a:ext uri="{FF2B5EF4-FFF2-40B4-BE49-F238E27FC236}">
                  <a16:creationId xmlns:a16="http://schemas.microsoft.com/office/drawing/2014/main" id="{8FFA7186-55E6-4F31-ABD4-DED4B32B1B5D}"/>
                </a:ext>
              </a:extLst>
            </p:cNvPr>
            <p:cNvSpPr/>
            <p:nvPr/>
          </p:nvSpPr>
          <p:spPr>
            <a:xfrm>
              <a:off x="5181925" y="4003875"/>
              <a:ext cx="215525" cy="124725"/>
            </a:xfrm>
            <a:custGeom>
              <a:avLst/>
              <a:gdLst/>
              <a:ahLst/>
              <a:cxnLst/>
              <a:rect l="l" t="t" r="r" b="b"/>
              <a:pathLst>
                <a:path w="8621" h="4989" extrusionOk="0">
                  <a:moveTo>
                    <a:pt x="2745" y="0"/>
                  </a:moveTo>
                  <a:lnTo>
                    <a:pt x="0" y="1590"/>
                  </a:lnTo>
                  <a:lnTo>
                    <a:pt x="5876" y="4988"/>
                  </a:lnTo>
                  <a:lnTo>
                    <a:pt x="8621" y="3381"/>
                  </a:lnTo>
                  <a:lnTo>
                    <a:pt x="274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0;p29">
              <a:extLst>
                <a:ext uri="{FF2B5EF4-FFF2-40B4-BE49-F238E27FC236}">
                  <a16:creationId xmlns:a16="http://schemas.microsoft.com/office/drawing/2014/main" id="{4F8915CA-2116-412D-974F-18FFCABA34AE}"/>
                </a:ext>
              </a:extLst>
            </p:cNvPr>
            <p:cNvSpPr/>
            <p:nvPr/>
          </p:nvSpPr>
          <p:spPr>
            <a:xfrm>
              <a:off x="3840325" y="2887825"/>
              <a:ext cx="215125" cy="124725"/>
            </a:xfrm>
            <a:custGeom>
              <a:avLst/>
              <a:gdLst/>
              <a:ahLst/>
              <a:cxnLst/>
              <a:rect l="l" t="t" r="r" b="b"/>
              <a:pathLst>
                <a:path w="8605" h="4989" extrusionOk="0">
                  <a:moveTo>
                    <a:pt x="5842" y="1"/>
                  </a:moveTo>
                  <a:lnTo>
                    <a:pt x="1" y="3398"/>
                  </a:lnTo>
                  <a:lnTo>
                    <a:pt x="2779" y="4989"/>
                  </a:lnTo>
                  <a:lnTo>
                    <a:pt x="8604" y="1607"/>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1;p29">
              <a:extLst>
                <a:ext uri="{FF2B5EF4-FFF2-40B4-BE49-F238E27FC236}">
                  <a16:creationId xmlns:a16="http://schemas.microsoft.com/office/drawing/2014/main" id="{985F9C4F-218E-4D4B-B6F8-BF8A4B2A3AEA}"/>
                </a:ext>
              </a:extLst>
            </p:cNvPr>
            <p:cNvSpPr/>
            <p:nvPr/>
          </p:nvSpPr>
          <p:spPr>
            <a:xfrm>
              <a:off x="3546150" y="2887825"/>
              <a:ext cx="215525" cy="124725"/>
            </a:xfrm>
            <a:custGeom>
              <a:avLst/>
              <a:gdLst/>
              <a:ahLst/>
              <a:cxnLst/>
              <a:rect l="l" t="t" r="r" b="b"/>
              <a:pathLst>
                <a:path w="8621" h="4989" extrusionOk="0">
                  <a:moveTo>
                    <a:pt x="2745" y="1"/>
                  </a:moveTo>
                  <a:lnTo>
                    <a:pt x="0" y="1607"/>
                  </a:lnTo>
                  <a:lnTo>
                    <a:pt x="5876" y="4989"/>
                  </a:lnTo>
                  <a:lnTo>
                    <a:pt x="8621" y="3398"/>
                  </a:lnTo>
                  <a:lnTo>
                    <a:pt x="274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82;p29">
              <a:extLst>
                <a:ext uri="{FF2B5EF4-FFF2-40B4-BE49-F238E27FC236}">
                  <a16:creationId xmlns:a16="http://schemas.microsoft.com/office/drawing/2014/main" id="{9AD1A01A-BCD3-428A-BC67-9AE8ED5D981B}"/>
                </a:ext>
              </a:extLst>
            </p:cNvPr>
            <p:cNvSpPr/>
            <p:nvPr/>
          </p:nvSpPr>
          <p:spPr>
            <a:xfrm>
              <a:off x="3989300" y="2974025"/>
              <a:ext cx="215125" cy="124725"/>
            </a:xfrm>
            <a:custGeom>
              <a:avLst/>
              <a:gdLst/>
              <a:ahLst/>
              <a:cxnLst/>
              <a:rect l="l" t="t" r="r" b="b"/>
              <a:pathLst>
                <a:path w="8605" h="4989" extrusionOk="0">
                  <a:moveTo>
                    <a:pt x="5825" y="1"/>
                  </a:moveTo>
                  <a:lnTo>
                    <a:pt x="0" y="3382"/>
                  </a:lnTo>
                  <a:lnTo>
                    <a:pt x="2779" y="4989"/>
                  </a:lnTo>
                  <a:lnTo>
                    <a:pt x="8604" y="1591"/>
                  </a:lnTo>
                  <a:lnTo>
                    <a:pt x="582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83;p29">
              <a:extLst>
                <a:ext uri="{FF2B5EF4-FFF2-40B4-BE49-F238E27FC236}">
                  <a16:creationId xmlns:a16="http://schemas.microsoft.com/office/drawing/2014/main" id="{82841520-2C8C-4835-9F84-083D03BE8E3B}"/>
                </a:ext>
              </a:extLst>
            </p:cNvPr>
            <p:cNvSpPr/>
            <p:nvPr/>
          </p:nvSpPr>
          <p:spPr>
            <a:xfrm>
              <a:off x="3398425" y="2974025"/>
              <a:ext cx="215525" cy="124725"/>
            </a:xfrm>
            <a:custGeom>
              <a:avLst/>
              <a:gdLst/>
              <a:ahLst/>
              <a:cxnLst/>
              <a:rect l="l" t="t" r="r" b="b"/>
              <a:pathLst>
                <a:path w="8621" h="4989" extrusionOk="0">
                  <a:moveTo>
                    <a:pt x="2746" y="1"/>
                  </a:moveTo>
                  <a:lnTo>
                    <a:pt x="1" y="1591"/>
                  </a:lnTo>
                  <a:lnTo>
                    <a:pt x="5859" y="4989"/>
                  </a:lnTo>
                  <a:lnTo>
                    <a:pt x="8621" y="3382"/>
                  </a:lnTo>
                  <a:lnTo>
                    <a:pt x="2746"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84;p29">
              <a:extLst>
                <a:ext uri="{FF2B5EF4-FFF2-40B4-BE49-F238E27FC236}">
                  <a16:creationId xmlns:a16="http://schemas.microsoft.com/office/drawing/2014/main" id="{D92A012A-BDE2-4EA1-9D9D-1974616C8F37}"/>
                </a:ext>
              </a:extLst>
            </p:cNvPr>
            <p:cNvSpPr/>
            <p:nvPr/>
          </p:nvSpPr>
          <p:spPr>
            <a:xfrm>
              <a:off x="4138275" y="3059825"/>
              <a:ext cx="215125" cy="124725"/>
            </a:xfrm>
            <a:custGeom>
              <a:avLst/>
              <a:gdLst/>
              <a:ahLst/>
              <a:cxnLst/>
              <a:rect l="l" t="t" r="r" b="b"/>
              <a:pathLst>
                <a:path w="8605" h="4989" extrusionOk="0">
                  <a:moveTo>
                    <a:pt x="5825" y="0"/>
                  </a:moveTo>
                  <a:lnTo>
                    <a:pt x="0" y="3398"/>
                  </a:lnTo>
                  <a:lnTo>
                    <a:pt x="2762" y="4988"/>
                  </a:lnTo>
                  <a:lnTo>
                    <a:pt x="8604" y="1607"/>
                  </a:lnTo>
                  <a:lnTo>
                    <a:pt x="582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85;p29">
              <a:extLst>
                <a:ext uri="{FF2B5EF4-FFF2-40B4-BE49-F238E27FC236}">
                  <a16:creationId xmlns:a16="http://schemas.microsoft.com/office/drawing/2014/main" id="{58552F4C-BF45-4659-A7F0-514DCAE064A5}"/>
                </a:ext>
              </a:extLst>
            </p:cNvPr>
            <p:cNvSpPr/>
            <p:nvPr/>
          </p:nvSpPr>
          <p:spPr>
            <a:xfrm>
              <a:off x="3250300" y="3059825"/>
              <a:ext cx="215525" cy="124725"/>
            </a:xfrm>
            <a:custGeom>
              <a:avLst/>
              <a:gdLst/>
              <a:ahLst/>
              <a:cxnLst/>
              <a:rect l="l" t="t" r="r" b="b"/>
              <a:pathLst>
                <a:path w="8621" h="4989" extrusionOk="0">
                  <a:moveTo>
                    <a:pt x="2762" y="0"/>
                  </a:moveTo>
                  <a:lnTo>
                    <a:pt x="0" y="1607"/>
                  </a:lnTo>
                  <a:lnTo>
                    <a:pt x="5875" y="4988"/>
                  </a:lnTo>
                  <a:lnTo>
                    <a:pt x="8621"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86;p29">
              <a:extLst>
                <a:ext uri="{FF2B5EF4-FFF2-40B4-BE49-F238E27FC236}">
                  <a16:creationId xmlns:a16="http://schemas.microsoft.com/office/drawing/2014/main" id="{040F2009-9A71-4AE9-949A-A5A6CB9D96D8}"/>
                </a:ext>
              </a:extLst>
            </p:cNvPr>
            <p:cNvSpPr/>
            <p:nvPr/>
          </p:nvSpPr>
          <p:spPr>
            <a:xfrm>
              <a:off x="3102575" y="3145600"/>
              <a:ext cx="215525" cy="125150"/>
            </a:xfrm>
            <a:custGeom>
              <a:avLst/>
              <a:gdLst/>
              <a:ahLst/>
              <a:cxnLst/>
              <a:rect l="l" t="t" r="r" b="b"/>
              <a:pathLst>
                <a:path w="8621" h="5006" extrusionOk="0">
                  <a:moveTo>
                    <a:pt x="2746" y="1"/>
                  </a:moveTo>
                  <a:lnTo>
                    <a:pt x="0" y="1607"/>
                  </a:lnTo>
                  <a:lnTo>
                    <a:pt x="5876" y="5005"/>
                  </a:lnTo>
                  <a:lnTo>
                    <a:pt x="8621" y="3398"/>
                  </a:lnTo>
                  <a:lnTo>
                    <a:pt x="2746"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7;p29">
              <a:extLst>
                <a:ext uri="{FF2B5EF4-FFF2-40B4-BE49-F238E27FC236}">
                  <a16:creationId xmlns:a16="http://schemas.microsoft.com/office/drawing/2014/main" id="{79569EC3-B3DC-4E4E-A057-2E08D5664D49}"/>
                </a:ext>
              </a:extLst>
            </p:cNvPr>
            <p:cNvSpPr/>
            <p:nvPr/>
          </p:nvSpPr>
          <p:spPr>
            <a:xfrm>
              <a:off x="2954450" y="3231800"/>
              <a:ext cx="215950" cy="124725"/>
            </a:xfrm>
            <a:custGeom>
              <a:avLst/>
              <a:gdLst/>
              <a:ahLst/>
              <a:cxnLst/>
              <a:rect l="l" t="t" r="r" b="b"/>
              <a:pathLst>
                <a:path w="8638" h="4989" extrusionOk="0">
                  <a:moveTo>
                    <a:pt x="2762" y="1"/>
                  </a:moveTo>
                  <a:lnTo>
                    <a:pt x="0" y="1591"/>
                  </a:lnTo>
                  <a:lnTo>
                    <a:pt x="5875" y="4989"/>
                  </a:lnTo>
                  <a:lnTo>
                    <a:pt x="8637" y="3382"/>
                  </a:lnTo>
                  <a:lnTo>
                    <a:pt x="276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8;p29">
              <a:extLst>
                <a:ext uri="{FF2B5EF4-FFF2-40B4-BE49-F238E27FC236}">
                  <a16:creationId xmlns:a16="http://schemas.microsoft.com/office/drawing/2014/main" id="{DFDFC63A-DCA4-4E44-A2AB-5651CEDABAFE}"/>
                </a:ext>
              </a:extLst>
            </p:cNvPr>
            <p:cNvSpPr/>
            <p:nvPr/>
          </p:nvSpPr>
          <p:spPr>
            <a:xfrm>
              <a:off x="4584775" y="3317600"/>
              <a:ext cx="215125" cy="124725"/>
            </a:xfrm>
            <a:custGeom>
              <a:avLst/>
              <a:gdLst/>
              <a:ahLst/>
              <a:cxnLst/>
              <a:rect l="l" t="t" r="r" b="b"/>
              <a:pathLst>
                <a:path w="8605" h="4989" extrusionOk="0">
                  <a:moveTo>
                    <a:pt x="5825" y="0"/>
                  </a:moveTo>
                  <a:lnTo>
                    <a:pt x="0" y="3398"/>
                  </a:lnTo>
                  <a:lnTo>
                    <a:pt x="2762" y="4988"/>
                  </a:lnTo>
                  <a:lnTo>
                    <a:pt x="8604" y="1607"/>
                  </a:lnTo>
                  <a:lnTo>
                    <a:pt x="582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89;p29">
              <a:extLst>
                <a:ext uri="{FF2B5EF4-FFF2-40B4-BE49-F238E27FC236}">
                  <a16:creationId xmlns:a16="http://schemas.microsoft.com/office/drawing/2014/main" id="{B49FC7F8-DB70-436B-B820-D17405B85C6C}"/>
                </a:ext>
              </a:extLst>
            </p:cNvPr>
            <p:cNvSpPr/>
            <p:nvPr/>
          </p:nvSpPr>
          <p:spPr>
            <a:xfrm>
              <a:off x="2806725" y="3317600"/>
              <a:ext cx="215525" cy="124725"/>
            </a:xfrm>
            <a:custGeom>
              <a:avLst/>
              <a:gdLst/>
              <a:ahLst/>
              <a:cxnLst/>
              <a:rect l="l" t="t" r="r" b="b"/>
              <a:pathLst>
                <a:path w="8621" h="4989" extrusionOk="0">
                  <a:moveTo>
                    <a:pt x="2762" y="0"/>
                  </a:moveTo>
                  <a:lnTo>
                    <a:pt x="0" y="1607"/>
                  </a:lnTo>
                  <a:lnTo>
                    <a:pt x="5876" y="4988"/>
                  </a:lnTo>
                  <a:lnTo>
                    <a:pt x="8621"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0;p29">
              <a:extLst>
                <a:ext uri="{FF2B5EF4-FFF2-40B4-BE49-F238E27FC236}">
                  <a16:creationId xmlns:a16="http://schemas.microsoft.com/office/drawing/2014/main" id="{0C39B30D-A8E5-4D9F-AD85-3077220C4DA7}"/>
                </a:ext>
              </a:extLst>
            </p:cNvPr>
            <p:cNvSpPr/>
            <p:nvPr/>
          </p:nvSpPr>
          <p:spPr>
            <a:xfrm>
              <a:off x="4733750" y="3403800"/>
              <a:ext cx="215100" cy="124725"/>
            </a:xfrm>
            <a:custGeom>
              <a:avLst/>
              <a:gdLst/>
              <a:ahLst/>
              <a:cxnLst/>
              <a:rect l="l" t="t" r="r" b="b"/>
              <a:pathLst>
                <a:path w="8604" h="4989" extrusionOk="0">
                  <a:moveTo>
                    <a:pt x="5825" y="0"/>
                  </a:moveTo>
                  <a:lnTo>
                    <a:pt x="0" y="3381"/>
                  </a:lnTo>
                  <a:lnTo>
                    <a:pt x="2762" y="4988"/>
                  </a:lnTo>
                  <a:lnTo>
                    <a:pt x="8604" y="1590"/>
                  </a:lnTo>
                  <a:lnTo>
                    <a:pt x="582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1;p29">
              <a:extLst>
                <a:ext uri="{FF2B5EF4-FFF2-40B4-BE49-F238E27FC236}">
                  <a16:creationId xmlns:a16="http://schemas.microsoft.com/office/drawing/2014/main" id="{E609E46D-BAD8-4758-A311-4AE7184F22AA}"/>
                </a:ext>
              </a:extLst>
            </p:cNvPr>
            <p:cNvSpPr/>
            <p:nvPr/>
          </p:nvSpPr>
          <p:spPr>
            <a:xfrm>
              <a:off x="2659000" y="3403800"/>
              <a:ext cx="215525" cy="124725"/>
            </a:xfrm>
            <a:custGeom>
              <a:avLst/>
              <a:gdLst/>
              <a:ahLst/>
              <a:cxnLst/>
              <a:rect l="l" t="t" r="r" b="b"/>
              <a:pathLst>
                <a:path w="8621" h="4989" extrusionOk="0">
                  <a:moveTo>
                    <a:pt x="2746" y="0"/>
                  </a:moveTo>
                  <a:lnTo>
                    <a:pt x="1" y="1590"/>
                  </a:lnTo>
                  <a:lnTo>
                    <a:pt x="5859" y="4988"/>
                  </a:lnTo>
                  <a:lnTo>
                    <a:pt x="8621" y="3381"/>
                  </a:lnTo>
                  <a:lnTo>
                    <a:pt x="274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2;p29">
              <a:extLst>
                <a:ext uri="{FF2B5EF4-FFF2-40B4-BE49-F238E27FC236}">
                  <a16:creationId xmlns:a16="http://schemas.microsoft.com/office/drawing/2014/main" id="{61A8AE28-F04D-42CF-B589-B699DE65A8CD}"/>
                </a:ext>
              </a:extLst>
            </p:cNvPr>
            <p:cNvSpPr/>
            <p:nvPr/>
          </p:nvSpPr>
          <p:spPr>
            <a:xfrm>
              <a:off x="4882725" y="3489575"/>
              <a:ext cx="215100" cy="124725"/>
            </a:xfrm>
            <a:custGeom>
              <a:avLst/>
              <a:gdLst/>
              <a:ahLst/>
              <a:cxnLst/>
              <a:rect l="l" t="t" r="r" b="b"/>
              <a:pathLst>
                <a:path w="8604" h="4989" extrusionOk="0">
                  <a:moveTo>
                    <a:pt x="5825" y="1"/>
                  </a:moveTo>
                  <a:lnTo>
                    <a:pt x="0" y="3382"/>
                  </a:lnTo>
                  <a:lnTo>
                    <a:pt x="2762" y="4989"/>
                  </a:lnTo>
                  <a:lnTo>
                    <a:pt x="8604" y="1608"/>
                  </a:lnTo>
                  <a:lnTo>
                    <a:pt x="582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3;p29">
              <a:extLst>
                <a:ext uri="{FF2B5EF4-FFF2-40B4-BE49-F238E27FC236}">
                  <a16:creationId xmlns:a16="http://schemas.microsoft.com/office/drawing/2014/main" id="{C880F11E-5158-4F56-A882-0C8796E9634C}"/>
                </a:ext>
              </a:extLst>
            </p:cNvPr>
            <p:cNvSpPr/>
            <p:nvPr/>
          </p:nvSpPr>
          <p:spPr>
            <a:xfrm>
              <a:off x="2510875" y="3489575"/>
              <a:ext cx="215950" cy="124725"/>
            </a:xfrm>
            <a:custGeom>
              <a:avLst/>
              <a:gdLst/>
              <a:ahLst/>
              <a:cxnLst/>
              <a:rect l="l" t="t" r="r" b="b"/>
              <a:pathLst>
                <a:path w="8638" h="4989" extrusionOk="0">
                  <a:moveTo>
                    <a:pt x="2762" y="1"/>
                  </a:moveTo>
                  <a:lnTo>
                    <a:pt x="0" y="1608"/>
                  </a:lnTo>
                  <a:lnTo>
                    <a:pt x="5875" y="4989"/>
                  </a:lnTo>
                  <a:lnTo>
                    <a:pt x="8637" y="3382"/>
                  </a:lnTo>
                  <a:lnTo>
                    <a:pt x="276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4;p29">
              <a:extLst>
                <a:ext uri="{FF2B5EF4-FFF2-40B4-BE49-F238E27FC236}">
                  <a16:creationId xmlns:a16="http://schemas.microsoft.com/office/drawing/2014/main" id="{5F16A097-F8DC-4A02-80C5-9829FCEA63E8}"/>
                </a:ext>
              </a:extLst>
            </p:cNvPr>
            <p:cNvSpPr/>
            <p:nvPr/>
          </p:nvSpPr>
          <p:spPr>
            <a:xfrm>
              <a:off x="5031275" y="3575375"/>
              <a:ext cx="215125" cy="125125"/>
            </a:xfrm>
            <a:custGeom>
              <a:avLst/>
              <a:gdLst/>
              <a:ahLst/>
              <a:cxnLst/>
              <a:rect l="l" t="t" r="r" b="b"/>
              <a:pathLst>
                <a:path w="8605" h="5005" extrusionOk="0">
                  <a:moveTo>
                    <a:pt x="5842" y="0"/>
                  </a:moveTo>
                  <a:lnTo>
                    <a:pt x="0" y="3398"/>
                  </a:lnTo>
                  <a:lnTo>
                    <a:pt x="2779" y="5005"/>
                  </a:lnTo>
                  <a:lnTo>
                    <a:pt x="8604" y="1607"/>
                  </a:lnTo>
                  <a:lnTo>
                    <a:pt x="58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5;p29">
              <a:extLst>
                <a:ext uri="{FF2B5EF4-FFF2-40B4-BE49-F238E27FC236}">
                  <a16:creationId xmlns:a16="http://schemas.microsoft.com/office/drawing/2014/main" id="{13F7F82E-802F-4819-9660-46DBD9462412}"/>
                </a:ext>
              </a:extLst>
            </p:cNvPr>
            <p:cNvSpPr/>
            <p:nvPr/>
          </p:nvSpPr>
          <p:spPr>
            <a:xfrm>
              <a:off x="2363150" y="3575375"/>
              <a:ext cx="215525" cy="125125"/>
            </a:xfrm>
            <a:custGeom>
              <a:avLst/>
              <a:gdLst/>
              <a:ahLst/>
              <a:cxnLst/>
              <a:rect l="l" t="t" r="r" b="b"/>
              <a:pathLst>
                <a:path w="8621" h="5005" extrusionOk="0">
                  <a:moveTo>
                    <a:pt x="2746" y="0"/>
                  </a:moveTo>
                  <a:lnTo>
                    <a:pt x="0" y="1607"/>
                  </a:lnTo>
                  <a:lnTo>
                    <a:pt x="5859" y="5005"/>
                  </a:lnTo>
                  <a:lnTo>
                    <a:pt x="8621" y="3398"/>
                  </a:lnTo>
                  <a:lnTo>
                    <a:pt x="274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96;p29">
              <a:extLst>
                <a:ext uri="{FF2B5EF4-FFF2-40B4-BE49-F238E27FC236}">
                  <a16:creationId xmlns:a16="http://schemas.microsoft.com/office/drawing/2014/main" id="{D7C1E0B1-9A27-4BEB-9FE1-2B83FE439844}"/>
                </a:ext>
              </a:extLst>
            </p:cNvPr>
            <p:cNvSpPr/>
            <p:nvPr/>
          </p:nvSpPr>
          <p:spPr>
            <a:xfrm>
              <a:off x="5180250" y="3661575"/>
              <a:ext cx="215125" cy="124725"/>
            </a:xfrm>
            <a:custGeom>
              <a:avLst/>
              <a:gdLst/>
              <a:ahLst/>
              <a:cxnLst/>
              <a:rect l="l" t="t" r="r" b="b"/>
              <a:pathLst>
                <a:path w="8605" h="4989" extrusionOk="0">
                  <a:moveTo>
                    <a:pt x="5825" y="0"/>
                  </a:moveTo>
                  <a:lnTo>
                    <a:pt x="0" y="3381"/>
                  </a:lnTo>
                  <a:lnTo>
                    <a:pt x="2779" y="4988"/>
                  </a:lnTo>
                  <a:lnTo>
                    <a:pt x="8604" y="1590"/>
                  </a:lnTo>
                  <a:lnTo>
                    <a:pt x="582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7;p29">
              <a:extLst>
                <a:ext uri="{FF2B5EF4-FFF2-40B4-BE49-F238E27FC236}">
                  <a16:creationId xmlns:a16="http://schemas.microsoft.com/office/drawing/2014/main" id="{F503839F-CCBD-4A7D-87A4-697EC8874E32}"/>
                </a:ext>
              </a:extLst>
            </p:cNvPr>
            <p:cNvSpPr/>
            <p:nvPr/>
          </p:nvSpPr>
          <p:spPr>
            <a:xfrm>
              <a:off x="5329225" y="3747350"/>
              <a:ext cx="215100" cy="124725"/>
            </a:xfrm>
            <a:custGeom>
              <a:avLst/>
              <a:gdLst/>
              <a:ahLst/>
              <a:cxnLst/>
              <a:rect l="l" t="t" r="r" b="b"/>
              <a:pathLst>
                <a:path w="8604" h="4989" extrusionOk="0">
                  <a:moveTo>
                    <a:pt x="5825" y="1"/>
                  </a:moveTo>
                  <a:lnTo>
                    <a:pt x="0" y="3398"/>
                  </a:lnTo>
                  <a:lnTo>
                    <a:pt x="2762" y="4989"/>
                  </a:lnTo>
                  <a:lnTo>
                    <a:pt x="8604" y="1607"/>
                  </a:lnTo>
                  <a:lnTo>
                    <a:pt x="582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8;p29">
              <a:extLst>
                <a:ext uri="{FF2B5EF4-FFF2-40B4-BE49-F238E27FC236}">
                  <a16:creationId xmlns:a16="http://schemas.microsoft.com/office/drawing/2014/main" id="{D2438E7D-6F20-4623-9B22-AB73800589EB}"/>
                </a:ext>
              </a:extLst>
            </p:cNvPr>
            <p:cNvSpPr/>
            <p:nvPr/>
          </p:nvSpPr>
          <p:spPr>
            <a:xfrm>
              <a:off x="2217100" y="4003875"/>
              <a:ext cx="215125" cy="124725"/>
            </a:xfrm>
            <a:custGeom>
              <a:avLst/>
              <a:gdLst/>
              <a:ahLst/>
              <a:cxnLst/>
              <a:rect l="l" t="t" r="r" b="b"/>
              <a:pathLst>
                <a:path w="8605" h="4989" extrusionOk="0">
                  <a:moveTo>
                    <a:pt x="5842" y="0"/>
                  </a:moveTo>
                  <a:lnTo>
                    <a:pt x="1" y="3381"/>
                  </a:lnTo>
                  <a:lnTo>
                    <a:pt x="2779" y="4988"/>
                  </a:lnTo>
                  <a:lnTo>
                    <a:pt x="8604" y="1590"/>
                  </a:lnTo>
                  <a:lnTo>
                    <a:pt x="58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9;p29">
              <a:extLst>
                <a:ext uri="{FF2B5EF4-FFF2-40B4-BE49-F238E27FC236}">
                  <a16:creationId xmlns:a16="http://schemas.microsoft.com/office/drawing/2014/main" id="{5A324E85-A65C-48F5-A351-EB4EAD6454F7}"/>
                </a:ext>
              </a:extLst>
            </p:cNvPr>
            <p:cNvSpPr/>
            <p:nvPr/>
          </p:nvSpPr>
          <p:spPr>
            <a:xfrm>
              <a:off x="5034200" y="4089650"/>
              <a:ext cx="215525" cy="124725"/>
            </a:xfrm>
            <a:custGeom>
              <a:avLst/>
              <a:gdLst/>
              <a:ahLst/>
              <a:cxnLst/>
              <a:rect l="l" t="t" r="r" b="b"/>
              <a:pathLst>
                <a:path w="8621" h="4989" extrusionOk="0">
                  <a:moveTo>
                    <a:pt x="2746" y="1"/>
                  </a:moveTo>
                  <a:lnTo>
                    <a:pt x="1" y="1608"/>
                  </a:lnTo>
                  <a:lnTo>
                    <a:pt x="5859" y="4989"/>
                  </a:lnTo>
                  <a:lnTo>
                    <a:pt x="8621" y="3382"/>
                  </a:lnTo>
                  <a:lnTo>
                    <a:pt x="2746"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0;p29">
              <a:extLst>
                <a:ext uri="{FF2B5EF4-FFF2-40B4-BE49-F238E27FC236}">
                  <a16:creationId xmlns:a16="http://schemas.microsoft.com/office/drawing/2014/main" id="{3D0CEDF9-14A9-4962-8D1E-B75D8D2D56D6}"/>
                </a:ext>
              </a:extLst>
            </p:cNvPr>
            <p:cNvSpPr/>
            <p:nvPr/>
          </p:nvSpPr>
          <p:spPr>
            <a:xfrm>
              <a:off x="2366075" y="4089650"/>
              <a:ext cx="215125" cy="124725"/>
            </a:xfrm>
            <a:custGeom>
              <a:avLst/>
              <a:gdLst/>
              <a:ahLst/>
              <a:cxnLst/>
              <a:rect l="l" t="t" r="r" b="b"/>
              <a:pathLst>
                <a:path w="8605" h="4989" extrusionOk="0">
                  <a:moveTo>
                    <a:pt x="5842" y="1"/>
                  </a:moveTo>
                  <a:lnTo>
                    <a:pt x="1" y="3399"/>
                  </a:lnTo>
                  <a:lnTo>
                    <a:pt x="2779" y="4989"/>
                  </a:lnTo>
                  <a:lnTo>
                    <a:pt x="8604" y="1608"/>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1;p29">
              <a:extLst>
                <a:ext uri="{FF2B5EF4-FFF2-40B4-BE49-F238E27FC236}">
                  <a16:creationId xmlns:a16="http://schemas.microsoft.com/office/drawing/2014/main" id="{FD74894F-57A0-44E6-950E-C4491C98B428}"/>
                </a:ext>
              </a:extLst>
            </p:cNvPr>
            <p:cNvSpPr/>
            <p:nvPr/>
          </p:nvSpPr>
          <p:spPr>
            <a:xfrm>
              <a:off x="4886075" y="4175450"/>
              <a:ext cx="215525" cy="124725"/>
            </a:xfrm>
            <a:custGeom>
              <a:avLst/>
              <a:gdLst/>
              <a:ahLst/>
              <a:cxnLst/>
              <a:rect l="l" t="t" r="r" b="b"/>
              <a:pathLst>
                <a:path w="8621" h="4989" extrusionOk="0">
                  <a:moveTo>
                    <a:pt x="2762" y="0"/>
                  </a:moveTo>
                  <a:lnTo>
                    <a:pt x="0" y="1607"/>
                  </a:lnTo>
                  <a:lnTo>
                    <a:pt x="5875" y="4988"/>
                  </a:lnTo>
                  <a:lnTo>
                    <a:pt x="8621"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2;p29">
              <a:extLst>
                <a:ext uri="{FF2B5EF4-FFF2-40B4-BE49-F238E27FC236}">
                  <a16:creationId xmlns:a16="http://schemas.microsoft.com/office/drawing/2014/main" id="{2AA9869C-F1E3-446B-BA32-11A43D77CB07}"/>
                </a:ext>
              </a:extLst>
            </p:cNvPr>
            <p:cNvSpPr/>
            <p:nvPr/>
          </p:nvSpPr>
          <p:spPr>
            <a:xfrm>
              <a:off x="2515050" y="4175450"/>
              <a:ext cx="215125" cy="124725"/>
            </a:xfrm>
            <a:custGeom>
              <a:avLst/>
              <a:gdLst/>
              <a:ahLst/>
              <a:cxnLst/>
              <a:rect l="l" t="t" r="r" b="b"/>
              <a:pathLst>
                <a:path w="8605" h="4989" extrusionOk="0">
                  <a:moveTo>
                    <a:pt x="5826" y="0"/>
                  </a:moveTo>
                  <a:lnTo>
                    <a:pt x="1" y="3398"/>
                  </a:lnTo>
                  <a:lnTo>
                    <a:pt x="2762" y="4988"/>
                  </a:lnTo>
                  <a:lnTo>
                    <a:pt x="8604" y="1607"/>
                  </a:lnTo>
                  <a:lnTo>
                    <a:pt x="582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3;p29">
              <a:extLst>
                <a:ext uri="{FF2B5EF4-FFF2-40B4-BE49-F238E27FC236}">
                  <a16:creationId xmlns:a16="http://schemas.microsoft.com/office/drawing/2014/main" id="{960FF4D0-537E-4BC6-AB29-66924C7EEB47}"/>
                </a:ext>
              </a:extLst>
            </p:cNvPr>
            <p:cNvSpPr/>
            <p:nvPr/>
          </p:nvSpPr>
          <p:spPr>
            <a:xfrm>
              <a:off x="4738350" y="4261650"/>
              <a:ext cx="215525" cy="124725"/>
            </a:xfrm>
            <a:custGeom>
              <a:avLst/>
              <a:gdLst/>
              <a:ahLst/>
              <a:cxnLst/>
              <a:rect l="l" t="t" r="r" b="b"/>
              <a:pathLst>
                <a:path w="8621" h="4989" extrusionOk="0">
                  <a:moveTo>
                    <a:pt x="2746" y="0"/>
                  </a:moveTo>
                  <a:lnTo>
                    <a:pt x="0" y="1590"/>
                  </a:lnTo>
                  <a:lnTo>
                    <a:pt x="5859" y="4988"/>
                  </a:lnTo>
                  <a:lnTo>
                    <a:pt x="8621" y="3381"/>
                  </a:lnTo>
                  <a:lnTo>
                    <a:pt x="274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4;p29">
              <a:extLst>
                <a:ext uri="{FF2B5EF4-FFF2-40B4-BE49-F238E27FC236}">
                  <a16:creationId xmlns:a16="http://schemas.microsoft.com/office/drawing/2014/main" id="{401ABEC5-DFA8-42C9-9389-CD921477834A}"/>
                </a:ext>
              </a:extLst>
            </p:cNvPr>
            <p:cNvSpPr/>
            <p:nvPr/>
          </p:nvSpPr>
          <p:spPr>
            <a:xfrm>
              <a:off x="4590225" y="4347425"/>
              <a:ext cx="215950" cy="124725"/>
            </a:xfrm>
            <a:custGeom>
              <a:avLst/>
              <a:gdLst/>
              <a:ahLst/>
              <a:cxnLst/>
              <a:rect l="l" t="t" r="r" b="b"/>
              <a:pathLst>
                <a:path w="8638" h="4989" extrusionOk="0">
                  <a:moveTo>
                    <a:pt x="2762" y="1"/>
                  </a:moveTo>
                  <a:lnTo>
                    <a:pt x="0" y="1608"/>
                  </a:lnTo>
                  <a:lnTo>
                    <a:pt x="5875" y="4989"/>
                  </a:lnTo>
                  <a:lnTo>
                    <a:pt x="8637" y="3399"/>
                  </a:lnTo>
                  <a:lnTo>
                    <a:pt x="276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5;p29">
              <a:extLst>
                <a:ext uri="{FF2B5EF4-FFF2-40B4-BE49-F238E27FC236}">
                  <a16:creationId xmlns:a16="http://schemas.microsoft.com/office/drawing/2014/main" id="{3516A467-10A4-4A0F-AD1D-7256201196DF}"/>
                </a:ext>
              </a:extLst>
            </p:cNvPr>
            <p:cNvSpPr/>
            <p:nvPr/>
          </p:nvSpPr>
          <p:spPr>
            <a:xfrm>
              <a:off x="4442500" y="4433225"/>
              <a:ext cx="215525" cy="125125"/>
            </a:xfrm>
            <a:custGeom>
              <a:avLst/>
              <a:gdLst/>
              <a:ahLst/>
              <a:cxnLst/>
              <a:rect l="l" t="t" r="r" b="b"/>
              <a:pathLst>
                <a:path w="8621" h="5005" extrusionOk="0">
                  <a:moveTo>
                    <a:pt x="2762" y="0"/>
                  </a:moveTo>
                  <a:lnTo>
                    <a:pt x="0" y="1607"/>
                  </a:lnTo>
                  <a:lnTo>
                    <a:pt x="5876" y="5005"/>
                  </a:lnTo>
                  <a:lnTo>
                    <a:pt x="8621"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6;p29">
              <a:extLst>
                <a:ext uri="{FF2B5EF4-FFF2-40B4-BE49-F238E27FC236}">
                  <a16:creationId xmlns:a16="http://schemas.microsoft.com/office/drawing/2014/main" id="{59999274-A235-42D7-86FA-CAD5809D348F}"/>
                </a:ext>
              </a:extLst>
            </p:cNvPr>
            <p:cNvSpPr/>
            <p:nvPr/>
          </p:nvSpPr>
          <p:spPr>
            <a:xfrm>
              <a:off x="4294775" y="4519425"/>
              <a:ext cx="215525" cy="124725"/>
            </a:xfrm>
            <a:custGeom>
              <a:avLst/>
              <a:gdLst/>
              <a:ahLst/>
              <a:cxnLst/>
              <a:rect l="l" t="t" r="r" b="b"/>
              <a:pathLst>
                <a:path w="8621" h="4989" extrusionOk="0">
                  <a:moveTo>
                    <a:pt x="2746" y="0"/>
                  </a:moveTo>
                  <a:lnTo>
                    <a:pt x="1" y="1590"/>
                  </a:lnTo>
                  <a:lnTo>
                    <a:pt x="5859" y="4988"/>
                  </a:lnTo>
                  <a:lnTo>
                    <a:pt x="8621" y="3381"/>
                  </a:lnTo>
                  <a:lnTo>
                    <a:pt x="274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7;p29">
              <a:extLst>
                <a:ext uri="{FF2B5EF4-FFF2-40B4-BE49-F238E27FC236}">
                  <a16:creationId xmlns:a16="http://schemas.microsoft.com/office/drawing/2014/main" id="{4869B6A3-BBC2-41D3-B176-657EBCC9B4D6}"/>
                </a:ext>
              </a:extLst>
            </p:cNvPr>
            <p:cNvSpPr/>
            <p:nvPr/>
          </p:nvSpPr>
          <p:spPr>
            <a:xfrm>
              <a:off x="3110525" y="4519425"/>
              <a:ext cx="215125" cy="124725"/>
            </a:xfrm>
            <a:custGeom>
              <a:avLst/>
              <a:gdLst/>
              <a:ahLst/>
              <a:cxnLst/>
              <a:rect l="l" t="t" r="r" b="b"/>
              <a:pathLst>
                <a:path w="8605" h="4989" extrusionOk="0">
                  <a:moveTo>
                    <a:pt x="5826" y="0"/>
                  </a:moveTo>
                  <a:lnTo>
                    <a:pt x="1" y="3398"/>
                  </a:lnTo>
                  <a:lnTo>
                    <a:pt x="2762" y="4988"/>
                  </a:lnTo>
                  <a:lnTo>
                    <a:pt x="8604" y="1607"/>
                  </a:lnTo>
                  <a:lnTo>
                    <a:pt x="582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8;p29">
              <a:extLst>
                <a:ext uri="{FF2B5EF4-FFF2-40B4-BE49-F238E27FC236}">
                  <a16:creationId xmlns:a16="http://schemas.microsoft.com/office/drawing/2014/main" id="{65D56883-4DCD-4331-B86D-D2CABF056459}"/>
                </a:ext>
              </a:extLst>
            </p:cNvPr>
            <p:cNvSpPr/>
            <p:nvPr/>
          </p:nvSpPr>
          <p:spPr>
            <a:xfrm>
              <a:off x="4146650" y="4605200"/>
              <a:ext cx="215525" cy="124725"/>
            </a:xfrm>
            <a:custGeom>
              <a:avLst/>
              <a:gdLst/>
              <a:ahLst/>
              <a:cxnLst/>
              <a:rect l="l" t="t" r="r" b="b"/>
              <a:pathLst>
                <a:path w="8621" h="4989" extrusionOk="0">
                  <a:moveTo>
                    <a:pt x="2745" y="1"/>
                  </a:moveTo>
                  <a:lnTo>
                    <a:pt x="0" y="1607"/>
                  </a:lnTo>
                  <a:lnTo>
                    <a:pt x="5875" y="4989"/>
                  </a:lnTo>
                  <a:lnTo>
                    <a:pt x="8621" y="3399"/>
                  </a:lnTo>
                  <a:lnTo>
                    <a:pt x="274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09;p29">
              <a:extLst>
                <a:ext uri="{FF2B5EF4-FFF2-40B4-BE49-F238E27FC236}">
                  <a16:creationId xmlns:a16="http://schemas.microsoft.com/office/drawing/2014/main" id="{ABC00E7F-EC78-4C11-97D3-1C66748500CA}"/>
                </a:ext>
              </a:extLst>
            </p:cNvPr>
            <p:cNvSpPr/>
            <p:nvPr/>
          </p:nvSpPr>
          <p:spPr>
            <a:xfrm>
              <a:off x="3998925" y="4691400"/>
              <a:ext cx="215525" cy="124725"/>
            </a:xfrm>
            <a:custGeom>
              <a:avLst/>
              <a:gdLst/>
              <a:ahLst/>
              <a:cxnLst/>
              <a:rect l="l" t="t" r="r" b="b"/>
              <a:pathLst>
                <a:path w="8621" h="4989" extrusionOk="0">
                  <a:moveTo>
                    <a:pt x="2746" y="1"/>
                  </a:moveTo>
                  <a:lnTo>
                    <a:pt x="0" y="1591"/>
                  </a:lnTo>
                  <a:lnTo>
                    <a:pt x="5859" y="4989"/>
                  </a:lnTo>
                  <a:lnTo>
                    <a:pt x="8621" y="3382"/>
                  </a:lnTo>
                  <a:lnTo>
                    <a:pt x="2746"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0;p29">
              <a:extLst>
                <a:ext uri="{FF2B5EF4-FFF2-40B4-BE49-F238E27FC236}">
                  <a16:creationId xmlns:a16="http://schemas.microsoft.com/office/drawing/2014/main" id="{0031BF1B-8263-45DE-AB7A-808210031A4F}"/>
                </a:ext>
              </a:extLst>
            </p:cNvPr>
            <p:cNvSpPr/>
            <p:nvPr/>
          </p:nvSpPr>
          <p:spPr>
            <a:xfrm>
              <a:off x="3850800" y="4777200"/>
              <a:ext cx="215525" cy="124725"/>
            </a:xfrm>
            <a:custGeom>
              <a:avLst/>
              <a:gdLst/>
              <a:ahLst/>
              <a:cxnLst/>
              <a:rect l="l" t="t" r="r" b="b"/>
              <a:pathLst>
                <a:path w="8621" h="4989" extrusionOk="0">
                  <a:moveTo>
                    <a:pt x="2762" y="0"/>
                  </a:moveTo>
                  <a:lnTo>
                    <a:pt x="0" y="1607"/>
                  </a:lnTo>
                  <a:lnTo>
                    <a:pt x="5875" y="4988"/>
                  </a:lnTo>
                  <a:lnTo>
                    <a:pt x="8620"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1;p29">
              <a:extLst>
                <a:ext uri="{FF2B5EF4-FFF2-40B4-BE49-F238E27FC236}">
                  <a16:creationId xmlns:a16="http://schemas.microsoft.com/office/drawing/2014/main" id="{A0129D60-2BB3-41CC-AA53-3F61B356E70E}"/>
                </a:ext>
              </a:extLst>
            </p:cNvPr>
            <p:cNvSpPr/>
            <p:nvPr/>
          </p:nvSpPr>
          <p:spPr>
            <a:xfrm>
              <a:off x="4286825" y="3145600"/>
              <a:ext cx="215125" cy="125150"/>
            </a:xfrm>
            <a:custGeom>
              <a:avLst/>
              <a:gdLst/>
              <a:ahLst/>
              <a:cxnLst/>
              <a:rect l="l" t="t" r="r" b="b"/>
              <a:pathLst>
                <a:path w="8605" h="5006" extrusionOk="0">
                  <a:moveTo>
                    <a:pt x="5842" y="1"/>
                  </a:moveTo>
                  <a:lnTo>
                    <a:pt x="1" y="3398"/>
                  </a:lnTo>
                  <a:lnTo>
                    <a:pt x="2779" y="5005"/>
                  </a:lnTo>
                  <a:lnTo>
                    <a:pt x="8604" y="1607"/>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2;p29">
              <a:extLst>
                <a:ext uri="{FF2B5EF4-FFF2-40B4-BE49-F238E27FC236}">
                  <a16:creationId xmlns:a16="http://schemas.microsoft.com/office/drawing/2014/main" id="{AA0F8408-F706-41F6-8EE8-401D715AC414}"/>
                </a:ext>
              </a:extLst>
            </p:cNvPr>
            <p:cNvSpPr/>
            <p:nvPr/>
          </p:nvSpPr>
          <p:spPr>
            <a:xfrm>
              <a:off x="4435800" y="3231800"/>
              <a:ext cx="215125" cy="124725"/>
            </a:xfrm>
            <a:custGeom>
              <a:avLst/>
              <a:gdLst/>
              <a:ahLst/>
              <a:cxnLst/>
              <a:rect l="l" t="t" r="r" b="b"/>
              <a:pathLst>
                <a:path w="8605" h="4989" extrusionOk="0">
                  <a:moveTo>
                    <a:pt x="5842" y="1"/>
                  </a:moveTo>
                  <a:lnTo>
                    <a:pt x="1" y="3382"/>
                  </a:lnTo>
                  <a:lnTo>
                    <a:pt x="2779" y="4989"/>
                  </a:lnTo>
                  <a:lnTo>
                    <a:pt x="8604" y="1591"/>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3;p29">
              <a:extLst>
                <a:ext uri="{FF2B5EF4-FFF2-40B4-BE49-F238E27FC236}">
                  <a16:creationId xmlns:a16="http://schemas.microsoft.com/office/drawing/2014/main" id="{E4D4D30A-E0D4-4E76-8352-C12E0BF1CFD0}"/>
                </a:ext>
              </a:extLst>
            </p:cNvPr>
            <p:cNvSpPr/>
            <p:nvPr/>
          </p:nvSpPr>
          <p:spPr>
            <a:xfrm>
              <a:off x="2068550" y="3917675"/>
              <a:ext cx="215125" cy="124725"/>
            </a:xfrm>
            <a:custGeom>
              <a:avLst/>
              <a:gdLst/>
              <a:ahLst/>
              <a:cxnLst/>
              <a:rect l="l" t="t" r="r" b="b"/>
              <a:pathLst>
                <a:path w="8605" h="4989" extrusionOk="0">
                  <a:moveTo>
                    <a:pt x="5826" y="0"/>
                  </a:moveTo>
                  <a:lnTo>
                    <a:pt x="0" y="3398"/>
                  </a:lnTo>
                  <a:lnTo>
                    <a:pt x="2762" y="4988"/>
                  </a:lnTo>
                  <a:lnTo>
                    <a:pt x="8604" y="1607"/>
                  </a:lnTo>
                  <a:lnTo>
                    <a:pt x="582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4;p29">
              <a:extLst>
                <a:ext uri="{FF2B5EF4-FFF2-40B4-BE49-F238E27FC236}">
                  <a16:creationId xmlns:a16="http://schemas.microsoft.com/office/drawing/2014/main" id="{E9C81E94-2D6F-4E54-A420-08A55FB62199}"/>
                </a:ext>
              </a:extLst>
            </p:cNvPr>
            <p:cNvSpPr/>
            <p:nvPr/>
          </p:nvSpPr>
          <p:spPr>
            <a:xfrm>
              <a:off x="2812575" y="4347425"/>
              <a:ext cx="215125" cy="124725"/>
            </a:xfrm>
            <a:custGeom>
              <a:avLst/>
              <a:gdLst/>
              <a:ahLst/>
              <a:cxnLst/>
              <a:rect l="l" t="t" r="r" b="b"/>
              <a:pathLst>
                <a:path w="8605" h="4989" extrusionOk="0">
                  <a:moveTo>
                    <a:pt x="5842" y="1"/>
                  </a:moveTo>
                  <a:lnTo>
                    <a:pt x="1" y="3399"/>
                  </a:lnTo>
                  <a:lnTo>
                    <a:pt x="2779" y="4989"/>
                  </a:lnTo>
                  <a:lnTo>
                    <a:pt x="8604" y="1608"/>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5;p29">
              <a:extLst>
                <a:ext uri="{FF2B5EF4-FFF2-40B4-BE49-F238E27FC236}">
                  <a16:creationId xmlns:a16="http://schemas.microsoft.com/office/drawing/2014/main" id="{809EDD29-6552-4809-A8CE-DA4FDAF6F619}"/>
                </a:ext>
              </a:extLst>
            </p:cNvPr>
            <p:cNvSpPr/>
            <p:nvPr/>
          </p:nvSpPr>
          <p:spPr>
            <a:xfrm>
              <a:off x="2663600" y="4261650"/>
              <a:ext cx="215550" cy="124725"/>
            </a:xfrm>
            <a:custGeom>
              <a:avLst/>
              <a:gdLst/>
              <a:ahLst/>
              <a:cxnLst/>
              <a:rect l="l" t="t" r="r" b="b"/>
              <a:pathLst>
                <a:path w="8622" h="4989" extrusionOk="0">
                  <a:moveTo>
                    <a:pt x="5842" y="0"/>
                  </a:moveTo>
                  <a:lnTo>
                    <a:pt x="1" y="3381"/>
                  </a:lnTo>
                  <a:lnTo>
                    <a:pt x="2779" y="4988"/>
                  </a:lnTo>
                  <a:lnTo>
                    <a:pt x="8621" y="1590"/>
                  </a:lnTo>
                  <a:lnTo>
                    <a:pt x="58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6;p29">
              <a:extLst>
                <a:ext uri="{FF2B5EF4-FFF2-40B4-BE49-F238E27FC236}">
                  <a16:creationId xmlns:a16="http://schemas.microsoft.com/office/drawing/2014/main" id="{921D312D-3884-4544-903A-3DC2307093AC}"/>
                </a:ext>
              </a:extLst>
            </p:cNvPr>
            <p:cNvSpPr/>
            <p:nvPr/>
          </p:nvSpPr>
          <p:spPr>
            <a:xfrm>
              <a:off x="2961550" y="4433625"/>
              <a:ext cx="215125" cy="124725"/>
            </a:xfrm>
            <a:custGeom>
              <a:avLst/>
              <a:gdLst/>
              <a:ahLst/>
              <a:cxnLst/>
              <a:rect l="l" t="t" r="r" b="b"/>
              <a:pathLst>
                <a:path w="8605" h="4989" extrusionOk="0">
                  <a:moveTo>
                    <a:pt x="5842" y="1"/>
                  </a:moveTo>
                  <a:lnTo>
                    <a:pt x="1" y="3382"/>
                  </a:lnTo>
                  <a:lnTo>
                    <a:pt x="2779" y="4989"/>
                  </a:lnTo>
                  <a:lnTo>
                    <a:pt x="8604" y="1591"/>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7;p29">
              <a:extLst>
                <a:ext uri="{FF2B5EF4-FFF2-40B4-BE49-F238E27FC236}">
                  <a16:creationId xmlns:a16="http://schemas.microsoft.com/office/drawing/2014/main" id="{9DEB6C51-6346-4540-A7A0-AC37EF74157B}"/>
                </a:ext>
              </a:extLst>
            </p:cNvPr>
            <p:cNvSpPr/>
            <p:nvPr/>
          </p:nvSpPr>
          <p:spPr>
            <a:xfrm>
              <a:off x="3557025" y="4777200"/>
              <a:ext cx="215125" cy="124725"/>
            </a:xfrm>
            <a:custGeom>
              <a:avLst/>
              <a:gdLst/>
              <a:ahLst/>
              <a:cxnLst/>
              <a:rect l="l" t="t" r="r" b="b"/>
              <a:pathLst>
                <a:path w="8605" h="4989" extrusionOk="0">
                  <a:moveTo>
                    <a:pt x="5826" y="0"/>
                  </a:moveTo>
                  <a:lnTo>
                    <a:pt x="1" y="3398"/>
                  </a:lnTo>
                  <a:lnTo>
                    <a:pt x="2779" y="4988"/>
                  </a:lnTo>
                  <a:lnTo>
                    <a:pt x="8604" y="1607"/>
                  </a:lnTo>
                  <a:lnTo>
                    <a:pt x="582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8;p29">
              <a:extLst>
                <a:ext uri="{FF2B5EF4-FFF2-40B4-BE49-F238E27FC236}">
                  <a16:creationId xmlns:a16="http://schemas.microsoft.com/office/drawing/2014/main" id="{4BE11F31-3EAD-4F2B-B167-5F4C9BBFF448}"/>
                </a:ext>
              </a:extLst>
            </p:cNvPr>
            <p:cNvSpPr/>
            <p:nvPr/>
          </p:nvSpPr>
          <p:spPr>
            <a:xfrm>
              <a:off x="3408050" y="4691400"/>
              <a:ext cx="215125" cy="124725"/>
            </a:xfrm>
            <a:custGeom>
              <a:avLst/>
              <a:gdLst/>
              <a:ahLst/>
              <a:cxnLst/>
              <a:rect l="l" t="t" r="r" b="b"/>
              <a:pathLst>
                <a:path w="8605" h="4989" extrusionOk="0">
                  <a:moveTo>
                    <a:pt x="5842" y="1"/>
                  </a:moveTo>
                  <a:lnTo>
                    <a:pt x="1" y="3382"/>
                  </a:lnTo>
                  <a:lnTo>
                    <a:pt x="2779" y="4989"/>
                  </a:lnTo>
                  <a:lnTo>
                    <a:pt x="8604" y="1591"/>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9;p29">
              <a:extLst>
                <a:ext uri="{FF2B5EF4-FFF2-40B4-BE49-F238E27FC236}">
                  <a16:creationId xmlns:a16="http://schemas.microsoft.com/office/drawing/2014/main" id="{1C89000B-98CD-4235-A252-F0F1050407B9}"/>
                </a:ext>
              </a:extLst>
            </p:cNvPr>
            <p:cNvSpPr/>
            <p:nvPr/>
          </p:nvSpPr>
          <p:spPr>
            <a:xfrm>
              <a:off x="3259500" y="4605200"/>
              <a:ext cx="215125" cy="124725"/>
            </a:xfrm>
            <a:custGeom>
              <a:avLst/>
              <a:gdLst/>
              <a:ahLst/>
              <a:cxnLst/>
              <a:rect l="l" t="t" r="r" b="b"/>
              <a:pathLst>
                <a:path w="8605" h="4989" extrusionOk="0">
                  <a:moveTo>
                    <a:pt x="5825" y="1"/>
                  </a:moveTo>
                  <a:lnTo>
                    <a:pt x="0" y="3399"/>
                  </a:lnTo>
                  <a:lnTo>
                    <a:pt x="2762" y="4989"/>
                  </a:lnTo>
                  <a:lnTo>
                    <a:pt x="8604" y="1607"/>
                  </a:lnTo>
                  <a:lnTo>
                    <a:pt x="582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p29">
              <a:extLst>
                <a:ext uri="{FF2B5EF4-FFF2-40B4-BE49-F238E27FC236}">
                  <a16:creationId xmlns:a16="http://schemas.microsoft.com/office/drawing/2014/main" id="{FEF5968D-6746-46E0-83B8-87DF40C25AAA}"/>
                </a:ext>
              </a:extLst>
            </p:cNvPr>
            <p:cNvSpPr/>
            <p:nvPr/>
          </p:nvSpPr>
          <p:spPr>
            <a:xfrm>
              <a:off x="2215000" y="3661575"/>
              <a:ext cx="215550" cy="124725"/>
            </a:xfrm>
            <a:custGeom>
              <a:avLst/>
              <a:gdLst/>
              <a:ahLst/>
              <a:cxnLst/>
              <a:rect l="l" t="t" r="r" b="b"/>
              <a:pathLst>
                <a:path w="8622" h="4989" extrusionOk="0">
                  <a:moveTo>
                    <a:pt x="2763" y="0"/>
                  </a:moveTo>
                  <a:lnTo>
                    <a:pt x="1" y="1590"/>
                  </a:lnTo>
                  <a:lnTo>
                    <a:pt x="5876" y="4988"/>
                  </a:lnTo>
                  <a:lnTo>
                    <a:pt x="8621" y="3381"/>
                  </a:lnTo>
                  <a:lnTo>
                    <a:pt x="2763"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1;p29">
              <a:extLst>
                <a:ext uri="{FF2B5EF4-FFF2-40B4-BE49-F238E27FC236}">
                  <a16:creationId xmlns:a16="http://schemas.microsoft.com/office/drawing/2014/main" id="{8B1DC401-1837-4DE4-95F5-560E5E38B8FA}"/>
                </a:ext>
              </a:extLst>
            </p:cNvPr>
            <p:cNvSpPr/>
            <p:nvPr/>
          </p:nvSpPr>
          <p:spPr>
            <a:xfrm>
              <a:off x="2067300" y="3747350"/>
              <a:ext cx="215525" cy="124725"/>
            </a:xfrm>
            <a:custGeom>
              <a:avLst/>
              <a:gdLst/>
              <a:ahLst/>
              <a:cxnLst/>
              <a:rect l="l" t="t" r="r" b="b"/>
              <a:pathLst>
                <a:path w="8621" h="4989" extrusionOk="0">
                  <a:moveTo>
                    <a:pt x="2745" y="1"/>
                  </a:moveTo>
                  <a:lnTo>
                    <a:pt x="0" y="1607"/>
                  </a:lnTo>
                  <a:lnTo>
                    <a:pt x="5876" y="4989"/>
                  </a:lnTo>
                  <a:lnTo>
                    <a:pt x="8621" y="3398"/>
                  </a:lnTo>
                  <a:lnTo>
                    <a:pt x="274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2;p29">
              <a:extLst>
                <a:ext uri="{FF2B5EF4-FFF2-40B4-BE49-F238E27FC236}">
                  <a16:creationId xmlns:a16="http://schemas.microsoft.com/office/drawing/2014/main" id="{94F99407-AC15-4E8C-823A-5F5A910A2730}"/>
                </a:ext>
              </a:extLst>
            </p:cNvPr>
            <p:cNvSpPr/>
            <p:nvPr/>
          </p:nvSpPr>
          <p:spPr>
            <a:xfrm>
              <a:off x="2431775" y="3070375"/>
              <a:ext cx="2749325" cy="1578325"/>
            </a:xfrm>
            <a:custGeom>
              <a:avLst/>
              <a:gdLst/>
              <a:ahLst/>
              <a:cxnLst/>
              <a:rect l="l" t="t" r="r" b="b"/>
              <a:pathLst>
                <a:path w="109973" h="63133" extrusionOk="0">
                  <a:moveTo>
                    <a:pt x="54803" y="1"/>
                  </a:moveTo>
                  <a:cubicBezTo>
                    <a:pt x="53505" y="1"/>
                    <a:pt x="52208" y="289"/>
                    <a:pt x="51221" y="867"/>
                  </a:cubicBezTo>
                  <a:lnTo>
                    <a:pt x="1976" y="29490"/>
                  </a:lnTo>
                  <a:cubicBezTo>
                    <a:pt x="1" y="30645"/>
                    <a:pt x="1" y="32503"/>
                    <a:pt x="1992" y="33641"/>
                  </a:cubicBezTo>
                  <a:lnTo>
                    <a:pt x="51572" y="62281"/>
                  </a:lnTo>
                  <a:cubicBezTo>
                    <a:pt x="52564" y="62848"/>
                    <a:pt x="53860" y="63132"/>
                    <a:pt x="55152" y="63132"/>
                  </a:cubicBezTo>
                  <a:cubicBezTo>
                    <a:pt x="56454" y="63132"/>
                    <a:pt x="57753" y="62844"/>
                    <a:pt x="58736" y="62264"/>
                  </a:cubicBezTo>
                  <a:lnTo>
                    <a:pt x="107998" y="33641"/>
                  </a:lnTo>
                  <a:cubicBezTo>
                    <a:pt x="109973" y="32503"/>
                    <a:pt x="109956" y="30645"/>
                    <a:pt x="107981" y="29490"/>
                  </a:cubicBezTo>
                  <a:lnTo>
                    <a:pt x="58385" y="867"/>
                  </a:lnTo>
                  <a:cubicBezTo>
                    <a:pt x="57397" y="289"/>
                    <a:pt x="56100" y="1"/>
                    <a:pt x="548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3;p29">
              <a:extLst>
                <a:ext uri="{FF2B5EF4-FFF2-40B4-BE49-F238E27FC236}">
                  <a16:creationId xmlns:a16="http://schemas.microsoft.com/office/drawing/2014/main" id="{19FBD181-7676-44F4-900A-C20EE3C30001}"/>
                </a:ext>
              </a:extLst>
            </p:cNvPr>
            <p:cNvSpPr/>
            <p:nvPr/>
          </p:nvSpPr>
          <p:spPr>
            <a:xfrm>
              <a:off x="2527175" y="3125100"/>
              <a:ext cx="2558525" cy="1468825"/>
            </a:xfrm>
            <a:custGeom>
              <a:avLst/>
              <a:gdLst/>
              <a:ahLst/>
              <a:cxnLst/>
              <a:rect l="l" t="t" r="r" b="b"/>
              <a:pathLst>
                <a:path w="102341" h="58753" extrusionOk="0">
                  <a:moveTo>
                    <a:pt x="51003" y="0"/>
                  </a:moveTo>
                  <a:cubicBezTo>
                    <a:pt x="49798" y="0"/>
                    <a:pt x="48593" y="268"/>
                    <a:pt x="47672" y="804"/>
                  </a:cubicBezTo>
                  <a:lnTo>
                    <a:pt x="1825" y="27452"/>
                  </a:lnTo>
                  <a:cubicBezTo>
                    <a:pt x="1" y="28523"/>
                    <a:pt x="1" y="30247"/>
                    <a:pt x="1842" y="31318"/>
                  </a:cubicBezTo>
                  <a:lnTo>
                    <a:pt x="47990" y="57949"/>
                  </a:lnTo>
                  <a:cubicBezTo>
                    <a:pt x="48919" y="58485"/>
                    <a:pt x="50129" y="58753"/>
                    <a:pt x="51336" y="58753"/>
                  </a:cubicBezTo>
                  <a:cubicBezTo>
                    <a:pt x="52543" y="58753"/>
                    <a:pt x="53748" y="58485"/>
                    <a:pt x="54669" y="57949"/>
                  </a:cubicBezTo>
                  <a:lnTo>
                    <a:pt x="100499" y="31318"/>
                  </a:lnTo>
                  <a:cubicBezTo>
                    <a:pt x="102341" y="30247"/>
                    <a:pt x="102324" y="28523"/>
                    <a:pt x="100483" y="27452"/>
                  </a:cubicBezTo>
                  <a:lnTo>
                    <a:pt x="54334" y="804"/>
                  </a:lnTo>
                  <a:cubicBezTo>
                    <a:pt x="53414" y="268"/>
                    <a:pt x="52209" y="0"/>
                    <a:pt x="51003" y="0"/>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4;p29">
              <a:extLst>
                <a:ext uri="{FF2B5EF4-FFF2-40B4-BE49-F238E27FC236}">
                  <a16:creationId xmlns:a16="http://schemas.microsoft.com/office/drawing/2014/main" id="{2E3F2505-BF7C-4B88-80B7-53B1BEE22AF2}"/>
                </a:ext>
              </a:extLst>
            </p:cNvPr>
            <p:cNvSpPr/>
            <p:nvPr/>
          </p:nvSpPr>
          <p:spPr>
            <a:xfrm>
              <a:off x="2443900" y="3859075"/>
              <a:ext cx="2724650" cy="860400"/>
            </a:xfrm>
            <a:custGeom>
              <a:avLst/>
              <a:gdLst/>
              <a:ahLst/>
              <a:cxnLst/>
              <a:rect l="l" t="t" r="r" b="b"/>
              <a:pathLst>
                <a:path w="108986" h="34416" extrusionOk="0">
                  <a:moveTo>
                    <a:pt x="1" y="1"/>
                  </a:moveTo>
                  <a:lnTo>
                    <a:pt x="1" y="2830"/>
                  </a:lnTo>
                  <a:cubicBezTo>
                    <a:pt x="1" y="3600"/>
                    <a:pt x="503" y="4353"/>
                    <a:pt x="1491" y="4922"/>
                  </a:cubicBezTo>
                  <a:lnTo>
                    <a:pt x="51087" y="33545"/>
                  </a:lnTo>
                  <a:cubicBezTo>
                    <a:pt x="51305" y="33679"/>
                    <a:pt x="51556" y="33796"/>
                    <a:pt x="51807" y="33896"/>
                  </a:cubicBezTo>
                  <a:cubicBezTo>
                    <a:pt x="51824" y="33913"/>
                    <a:pt x="51840" y="33913"/>
                    <a:pt x="51857" y="33913"/>
                  </a:cubicBezTo>
                  <a:cubicBezTo>
                    <a:pt x="51891" y="33930"/>
                    <a:pt x="51941" y="33947"/>
                    <a:pt x="51974" y="33963"/>
                  </a:cubicBezTo>
                  <a:cubicBezTo>
                    <a:pt x="52125" y="34013"/>
                    <a:pt x="52276" y="34064"/>
                    <a:pt x="52426" y="34114"/>
                  </a:cubicBezTo>
                  <a:cubicBezTo>
                    <a:pt x="52510" y="34131"/>
                    <a:pt x="52594" y="34147"/>
                    <a:pt x="52677" y="34164"/>
                  </a:cubicBezTo>
                  <a:cubicBezTo>
                    <a:pt x="52727" y="34181"/>
                    <a:pt x="52778" y="34198"/>
                    <a:pt x="52828" y="34214"/>
                  </a:cubicBezTo>
                  <a:cubicBezTo>
                    <a:pt x="52861" y="34214"/>
                    <a:pt x="52912" y="34231"/>
                    <a:pt x="52945" y="34231"/>
                  </a:cubicBezTo>
                  <a:cubicBezTo>
                    <a:pt x="53112" y="34265"/>
                    <a:pt x="53280" y="34298"/>
                    <a:pt x="53447" y="34332"/>
                  </a:cubicBezTo>
                  <a:cubicBezTo>
                    <a:pt x="53514" y="34332"/>
                    <a:pt x="53581" y="34332"/>
                    <a:pt x="53631" y="34348"/>
                  </a:cubicBezTo>
                  <a:cubicBezTo>
                    <a:pt x="53682" y="34348"/>
                    <a:pt x="53715" y="34365"/>
                    <a:pt x="53765" y="34365"/>
                  </a:cubicBezTo>
                  <a:cubicBezTo>
                    <a:pt x="53832" y="34365"/>
                    <a:pt x="53882" y="34382"/>
                    <a:pt x="53949" y="34382"/>
                  </a:cubicBezTo>
                  <a:cubicBezTo>
                    <a:pt x="54117" y="34398"/>
                    <a:pt x="54267" y="34398"/>
                    <a:pt x="54435" y="34415"/>
                  </a:cubicBezTo>
                  <a:lnTo>
                    <a:pt x="54954" y="34415"/>
                  </a:lnTo>
                  <a:cubicBezTo>
                    <a:pt x="55155" y="34398"/>
                    <a:pt x="55339" y="34398"/>
                    <a:pt x="55523" y="34365"/>
                  </a:cubicBezTo>
                  <a:lnTo>
                    <a:pt x="55590" y="34365"/>
                  </a:lnTo>
                  <a:cubicBezTo>
                    <a:pt x="55640" y="34365"/>
                    <a:pt x="55690" y="34348"/>
                    <a:pt x="55740" y="34348"/>
                  </a:cubicBezTo>
                  <a:cubicBezTo>
                    <a:pt x="55891" y="34332"/>
                    <a:pt x="56025" y="34315"/>
                    <a:pt x="56176" y="34281"/>
                  </a:cubicBezTo>
                  <a:cubicBezTo>
                    <a:pt x="56243" y="34265"/>
                    <a:pt x="56293" y="34248"/>
                    <a:pt x="56360" y="34231"/>
                  </a:cubicBezTo>
                  <a:cubicBezTo>
                    <a:pt x="56527" y="34198"/>
                    <a:pt x="56694" y="34164"/>
                    <a:pt x="56862" y="34114"/>
                  </a:cubicBezTo>
                  <a:cubicBezTo>
                    <a:pt x="56946" y="34080"/>
                    <a:pt x="57046" y="34064"/>
                    <a:pt x="57130" y="34047"/>
                  </a:cubicBezTo>
                  <a:cubicBezTo>
                    <a:pt x="57213" y="34013"/>
                    <a:pt x="57264" y="33997"/>
                    <a:pt x="57347" y="33963"/>
                  </a:cubicBezTo>
                  <a:cubicBezTo>
                    <a:pt x="57414" y="33947"/>
                    <a:pt x="57481" y="33913"/>
                    <a:pt x="57531" y="33896"/>
                  </a:cubicBezTo>
                  <a:cubicBezTo>
                    <a:pt x="57782" y="33796"/>
                    <a:pt x="58034" y="33679"/>
                    <a:pt x="58251" y="33562"/>
                  </a:cubicBezTo>
                  <a:lnTo>
                    <a:pt x="107513" y="4922"/>
                  </a:lnTo>
                  <a:cubicBezTo>
                    <a:pt x="107529" y="4922"/>
                    <a:pt x="107546" y="4905"/>
                    <a:pt x="107563" y="4888"/>
                  </a:cubicBezTo>
                  <a:cubicBezTo>
                    <a:pt x="107663" y="4838"/>
                    <a:pt x="107730" y="4771"/>
                    <a:pt x="107814" y="4704"/>
                  </a:cubicBezTo>
                  <a:cubicBezTo>
                    <a:pt x="107948" y="4621"/>
                    <a:pt x="108065" y="4537"/>
                    <a:pt x="108182" y="4436"/>
                  </a:cubicBezTo>
                  <a:cubicBezTo>
                    <a:pt x="108182" y="4436"/>
                    <a:pt x="108199" y="4420"/>
                    <a:pt x="108216" y="4420"/>
                  </a:cubicBezTo>
                  <a:cubicBezTo>
                    <a:pt x="108333" y="4303"/>
                    <a:pt x="108433" y="4202"/>
                    <a:pt x="108517" y="4085"/>
                  </a:cubicBezTo>
                  <a:cubicBezTo>
                    <a:pt x="108551" y="4051"/>
                    <a:pt x="108567" y="4018"/>
                    <a:pt x="108584" y="4001"/>
                  </a:cubicBezTo>
                  <a:cubicBezTo>
                    <a:pt x="108601" y="3968"/>
                    <a:pt x="108617" y="3951"/>
                    <a:pt x="108634" y="3918"/>
                  </a:cubicBezTo>
                  <a:cubicBezTo>
                    <a:pt x="108668" y="3867"/>
                    <a:pt x="108701" y="3817"/>
                    <a:pt x="108735" y="3784"/>
                  </a:cubicBezTo>
                  <a:cubicBezTo>
                    <a:pt x="108785" y="3683"/>
                    <a:pt x="108835" y="3583"/>
                    <a:pt x="108869" y="3482"/>
                  </a:cubicBezTo>
                  <a:cubicBezTo>
                    <a:pt x="108869" y="3482"/>
                    <a:pt x="108869" y="3466"/>
                    <a:pt x="108869" y="3449"/>
                  </a:cubicBezTo>
                  <a:cubicBezTo>
                    <a:pt x="108885" y="3432"/>
                    <a:pt x="108885" y="3415"/>
                    <a:pt x="108885" y="3399"/>
                  </a:cubicBezTo>
                  <a:cubicBezTo>
                    <a:pt x="108919" y="3332"/>
                    <a:pt x="108936" y="3265"/>
                    <a:pt x="108952" y="3198"/>
                  </a:cubicBezTo>
                  <a:cubicBezTo>
                    <a:pt x="108969" y="3114"/>
                    <a:pt x="108969" y="3014"/>
                    <a:pt x="108986" y="2913"/>
                  </a:cubicBezTo>
                  <a:lnTo>
                    <a:pt x="108986" y="2863"/>
                  </a:lnTo>
                  <a:lnTo>
                    <a:pt x="108986" y="34"/>
                  </a:lnTo>
                  <a:cubicBezTo>
                    <a:pt x="108986" y="218"/>
                    <a:pt x="108952" y="386"/>
                    <a:pt x="108902" y="553"/>
                  </a:cubicBezTo>
                  <a:cubicBezTo>
                    <a:pt x="108902" y="570"/>
                    <a:pt x="108885" y="603"/>
                    <a:pt x="108885" y="620"/>
                  </a:cubicBezTo>
                  <a:cubicBezTo>
                    <a:pt x="108835" y="771"/>
                    <a:pt x="108751" y="938"/>
                    <a:pt x="108651" y="1089"/>
                  </a:cubicBezTo>
                  <a:cubicBezTo>
                    <a:pt x="108617" y="1105"/>
                    <a:pt x="108601" y="1139"/>
                    <a:pt x="108584" y="1172"/>
                  </a:cubicBezTo>
                  <a:cubicBezTo>
                    <a:pt x="108484" y="1323"/>
                    <a:pt x="108350" y="1474"/>
                    <a:pt x="108182" y="1608"/>
                  </a:cubicBezTo>
                  <a:cubicBezTo>
                    <a:pt x="108082" y="1708"/>
                    <a:pt x="107948" y="1792"/>
                    <a:pt x="107831" y="1875"/>
                  </a:cubicBezTo>
                  <a:cubicBezTo>
                    <a:pt x="107730" y="1959"/>
                    <a:pt x="107630" y="2026"/>
                    <a:pt x="107513" y="2093"/>
                  </a:cubicBezTo>
                  <a:lnTo>
                    <a:pt x="58251" y="30716"/>
                  </a:lnTo>
                  <a:cubicBezTo>
                    <a:pt x="58034" y="30850"/>
                    <a:pt x="57799" y="30967"/>
                    <a:pt x="57548" y="31051"/>
                  </a:cubicBezTo>
                  <a:cubicBezTo>
                    <a:pt x="57481" y="31084"/>
                    <a:pt x="57414" y="31101"/>
                    <a:pt x="57347" y="31134"/>
                  </a:cubicBezTo>
                  <a:cubicBezTo>
                    <a:pt x="57197" y="31185"/>
                    <a:pt x="57046" y="31235"/>
                    <a:pt x="56879" y="31285"/>
                  </a:cubicBezTo>
                  <a:cubicBezTo>
                    <a:pt x="56711" y="31319"/>
                    <a:pt x="56544" y="31369"/>
                    <a:pt x="56360" y="31402"/>
                  </a:cubicBezTo>
                  <a:cubicBezTo>
                    <a:pt x="56176" y="31452"/>
                    <a:pt x="55958" y="31486"/>
                    <a:pt x="55757" y="31503"/>
                  </a:cubicBezTo>
                  <a:cubicBezTo>
                    <a:pt x="55707" y="31519"/>
                    <a:pt x="55657" y="31519"/>
                    <a:pt x="55606" y="31536"/>
                  </a:cubicBezTo>
                  <a:cubicBezTo>
                    <a:pt x="55322" y="31553"/>
                    <a:pt x="55037" y="31570"/>
                    <a:pt x="54753" y="31586"/>
                  </a:cubicBezTo>
                  <a:lnTo>
                    <a:pt x="54619" y="31586"/>
                  </a:lnTo>
                  <a:cubicBezTo>
                    <a:pt x="54334" y="31570"/>
                    <a:pt x="54050" y="31570"/>
                    <a:pt x="53765" y="31536"/>
                  </a:cubicBezTo>
                  <a:cubicBezTo>
                    <a:pt x="53732" y="31536"/>
                    <a:pt x="53682" y="31519"/>
                    <a:pt x="53648" y="31519"/>
                  </a:cubicBezTo>
                  <a:cubicBezTo>
                    <a:pt x="53364" y="31486"/>
                    <a:pt x="53096" y="31436"/>
                    <a:pt x="52828" y="31386"/>
                  </a:cubicBezTo>
                  <a:cubicBezTo>
                    <a:pt x="52778" y="31369"/>
                    <a:pt x="52744" y="31352"/>
                    <a:pt x="52694" y="31335"/>
                  </a:cubicBezTo>
                  <a:cubicBezTo>
                    <a:pt x="52443" y="31285"/>
                    <a:pt x="52209" y="31218"/>
                    <a:pt x="51991" y="31134"/>
                  </a:cubicBezTo>
                  <a:cubicBezTo>
                    <a:pt x="51941" y="31118"/>
                    <a:pt x="51907" y="31101"/>
                    <a:pt x="51857" y="31084"/>
                  </a:cubicBezTo>
                  <a:cubicBezTo>
                    <a:pt x="51589" y="30984"/>
                    <a:pt x="51321" y="30867"/>
                    <a:pt x="51087" y="30716"/>
                  </a:cubicBezTo>
                  <a:lnTo>
                    <a:pt x="1507" y="2093"/>
                  </a:lnTo>
                  <a:cubicBezTo>
                    <a:pt x="503" y="1524"/>
                    <a:pt x="1" y="754"/>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5;p29">
              <a:extLst>
                <a:ext uri="{FF2B5EF4-FFF2-40B4-BE49-F238E27FC236}">
                  <a16:creationId xmlns:a16="http://schemas.microsoft.com/office/drawing/2014/main" id="{C6C54B3F-8DF0-40CA-BC66-EEB86D809921}"/>
                </a:ext>
              </a:extLst>
            </p:cNvPr>
            <p:cNvSpPr/>
            <p:nvPr/>
          </p:nvSpPr>
          <p:spPr>
            <a:xfrm>
              <a:off x="4020275" y="3910550"/>
              <a:ext cx="150650" cy="87475"/>
            </a:xfrm>
            <a:custGeom>
              <a:avLst/>
              <a:gdLst/>
              <a:ahLst/>
              <a:cxnLst/>
              <a:rect l="l" t="t" r="r" b="b"/>
              <a:pathLst>
                <a:path w="6026" h="3499" extrusionOk="0">
                  <a:moveTo>
                    <a:pt x="3013" y="1"/>
                  </a:moveTo>
                  <a:lnTo>
                    <a:pt x="0" y="1741"/>
                  </a:lnTo>
                  <a:lnTo>
                    <a:pt x="3030" y="3499"/>
                  </a:lnTo>
                  <a:lnTo>
                    <a:pt x="6026" y="174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6;p29">
              <a:extLst>
                <a:ext uri="{FF2B5EF4-FFF2-40B4-BE49-F238E27FC236}">
                  <a16:creationId xmlns:a16="http://schemas.microsoft.com/office/drawing/2014/main" id="{E106481A-0057-4150-BE92-C6E9449590CC}"/>
                </a:ext>
              </a:extLst>
            </p:cNvPr>
            <p:cNvSpPr/>
            <p:nvPr/>
          </p:nvSpPr>
          <p:spPr>
            <a:xfrm>
              <a:off x="4095600" y="3954075"/>
              <a:ext cx="75325" cy="132675"/>
            </a:xfrm>
            <a:custGeom>
              <a:avLst/>
              <a:gdLst/>
              <a:ahLst/>
              <a:cxnLst/>
              <a:rect l="l" t="t" r="r" b="b"/>
              <a:pathLst>
                <a:path w="3013" h="5307" extrusionOk="0">
                  <a:moveTo>
                    <a:pt x="17" y="1758"/>
                  </a:moveTo>
                  <a:lnTo>
                    <a:pt x="0" y="5307"/>
                  </a:lnTo>
                  <a:lnTo>
                    <a:pt x="2996" y="3566"/>
                  </a:lnTo>
                  <a:lnTo>
                    <a:pt x="30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7;p29">
              <a:extLst>
                <a:ext uri="{FF2B5EF4-FFF2-40B4-BE49-F238E27FC236}">
                  <a16:creationId xmlns:a16="http://schemas.microsoft.com/office/drawing/2014/main" id="{FE3FADF8-EC11-4B92-BB86-2573CE21533D}"/>
                </a:ext>
              </a:extLst>
            </p:cNvPr>
            <p:cNvSpPr/>
            <p:nvPr/>
          </p:nvSpPr>
          <p:spPr>
            <a:xfrm>
              <a:off x="4020275" y="3954075"/>
              <a:ext cx="75750" cy="132675"/>
            </a:xfrm>
            <a:custGeom>
              <a:avLst/>
              <a:gdLst/>
              <a:ahLst/>
              <a:cxnLst/>
              <a:rect l="l" t="t" r="r" b="b"/>
              <a:pathLst>
                <a:path w="3030" h="5307" extrusionOk="0">
                  <a:moveTo>
                    <a:pt x="0" y="0"/>
                  </a:moveTo>
                  <a:lnTo>
                    <a:pt x="0" y="3566"/>
                  </a:lnTo>
                  <a:lnTo>
                    <a:pt x="3013" y="5307"/>
                  </a:lnTo>
                  <a:lnTo>
                    <a:pt x="3030" y="175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8;p29">
              <a:extLst>
                <a:ext uri="{FF2B5EF4-FFF2-40B4-BE49-F238E27FC236}">
                  <a16:creationId xmlns:a16="http://schemas.microsoft.com/office/drawing/2014/main" id="{328AAA78-7675-4D66-B549-977C7D2D7807}"/>
                </a:ext>
              </a:extLst>
            </p:cNvPr>
            <p:cNvSpPr/>
            <p:nvPr/>
          </p:nvSpPr>
          <p:spPr>
            <a:xfrm>
              <a:off x="3721900" y="1242000"/>
              <a:ext cx="150675" cy="87500"/>
            </a:xfrm>
            <a:custGeom>
              <a:avLst/>
              <a:gdLst/>
              <a:ahLst/>
              <a:cxnLst/>
              <a:rect l="l" t="t" r="r" b="b"/>
              <a:pathLst>
                <a:path w="6027" h="3500" extrusionOk="0">
                  <a:moveTo>
                    <a:pt x="3013" y="1"/>
                  </a:moveTo>
                  <a:lnTo>
                    <a:pt x="1" y="1758"/>
                  </a:lnTo>
                  <a:lnTo>
                    <a:pt x="3030" y="3499"/>
                  </a:lnTo>
                  <a:lnTo>
                    <a:pt x="6026" y="175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p29">
              <a:extLst>
                <a:ext uri="{FF2B5EF4-FFF2-40B4-BE49-F238E27FC236}">
                  <a16:creationId xmlns:a16="http://schemas.microsoft.com/office/drawing/2014/main" id="{BF3F9A0E-B429-4A21-A728-5065BBE7BF87}"/>
                </a:ext>
              </a:extLst>
            </p:cNvPr>
            <p:cNvSpPr/>
            <p:nvPr/>
          </p:nvSpPr>
          <p:spPr>
            <a:xfrm>
              <a:off x="3797225" y="1285950"/>
              <a:ext cx="75350" cy="132250"/>
            </a:xfrm>
            <a:custGeom>
              <a:avLst/>
              <a:gdLst/>
              <a:ahLst/>
              <a:cxnLst/>
              <a:rect l="l" t="t" r="r" b="b"/>
              <a:pathLst>
                <a:path w="3014" h="5290" extrusionOk="0">
                  <a:moveTo>
                    <a:pt x="17" y="1741"/>
                  </a:moveTo>
                  <a:lnTo>
                    <a:pt x="0" y="5290"/>
                  </a:lnTo>
                  <a:lnTo>
                    <a:pt x="2997" y="3549"/>
                  </a:lnTo>
                  <a:lnTo>
                    <a:pt x="30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p29">
              <a:extLst>
                <a:ext uri="{FF2B5EF4-FFF2-40B4-BE49-F238E27FC236}">
                  <a16:creationId xmlns:a16="http://schemas.microsoft.com/office/drawing/2014/main" id="{EAE05603-7708-40EA-826A-9742E5FFAA1B}"/>
                </a:ext>
              </a:extLst>
            </p:cNvPr>
            <p:cNvSpPr/>
            <p:nvPr/>
          </p:nvSpPr>
          <p:spPr>
            <a:xfrm>
              <a:off x="3721900" y="1285950"/>
              <a:ext cx="75775" cy="132250"/>
            </a:xfrm>
            <a:custGeom>
              <a:avLst/>
              <a:gdLst/>
              <a:ahLst/>
              <a:cxnLst/>
              <a:rect l="l" t="t" r="r" b="b"/>
              <a:pathLst>
                <a:path w="3031" h="5290" extrusionOk="0">
                  <a:moveTo>
                    <a:pt x="1" y="0"/>
                  </a:moveTo>
                  <a:lnTo>
                    <a:pt x="1" y="3549"/>
                  </a:lnTo>
                  <a:lnTo>
                    <a:pt x="3013" y="5290"/>
                  </a:lnTo>
                  <a:lnTo>
                    <a:pt x="3030" y="174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1;p29">
              <a:extLst>
                <a:ext uri="{FF2B5EF4-FFF2-40B4-BE49-F238E27FC236}">
                  <a16:creationId xmlns:a16="http://schemas.microsoft.com/office/drawing/2014/main" id="{AA222E61-C002-48DC-8FEF-EECE0E7AF6B1}"/>
                </a:ext>
              </a:extLst>
            </p:cNvPr>
            <p:cNvSpPr/>
            <p:nvPr/>
          </p:nvSpPr>
          <p:spPr>
            <a:xfrm>
              <a:off x="3658300" y="4103875"/>
              <a:ext cx="181225" cy="104650"/>
            </a:xfrm>
            <a:custGeom>
              <a:avLst/>
              <a:gdLst/>
              <a:ahLst/>
              <a:cxnLst/>
              <a:rect l="l" t="t" r="r" b="b"/>
              <a:pathLst>
                <a:path w="7249" h="4186" extrusionOk="0">
                  <a:moveTo>
                    <a:pt x="3616" y="1"/>
                  </a:moveTo>
                  <a:lnTo>
                    <a:pt x="0" y="2093"/>
                  </a:lnTo>
                  <a:lnTo>
                    <a:pt x="3649" y="4185"/>
                  </a:lnTo>
                  <a:lnTo>
                    <a:pt x="7248" y="20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32;p29">
              <a:extLst>
                <a:ext uri="{FF2B5EF4-FFF2-40B4-BE49-F238E27FC236}">
                  <a16:creationId xmlns:a16="http://schemas.microsoft.com/office/drawing/2014/main" id="{5055576F-C7D3-4548-B478-5F5EA35AB156}"/>
                </a:ext>
              </a:extLst>
            </p:cNvPr>
            <p:cNvSpPr/>
            <p:nvPr/>
          </p:nvSpPr>
          <p:spPr>
            <a:xfrm>
              <a:off x="3749100" y="4156200"/>
              <a:ext cx="90425" cy="159450"/>
            </a:xfrm>
            <a:custGeom>
              <a:avLst/>
              <a:gdLst/>
              <a:ahLst/>
              <a:cxnLst/>
              <a:rect l="l" t="t" r="r" b="b"/>
              <a:pathLst>
                <a:path w="3617" h="6378" extrusionOk="0">
                  <a:moveTo>
                    <a:pt x="17" y="2092"/>
                  </a:moveTo>
                  <a:lnTo>
                    <a:pt x="1" y="6378"/>
                  </a:lnTo>
                  <a:lnTo>
                    <a:pt x="3616" y="4285"/>
                  </a:lnTo>
                  <a:lnTo>
                    <a:pt x="36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33;p29">
              <a:extLst>
                <a:ext uri="{FF2B5EF4-FFF2-40B4-BE49-F238E27FC236}">
                  <a16:creationId xmlns:a16="http://schemas.microsoft.com/office/drawing/2014/main" id="{086CBFB9-0A7D-4D0A-8096-9798C28C8EB3}"/>
                </a:ext>
              </a:extLst>
            </p:cNvPr>
            <p:cNvSpPr/>
            <p:nvPr/>
          </p:nvSpPr>
          <p:spPr>
            <a:xfrm>
              <a:off x="3658300" y="4156200"/>
              <a:ext cx="91250" cy="159450"/>
            </a:xfrm>
            <a:custGeom>
              <a:avLst/>
              <a:gdLst/>
              <a:ahLst/>
              <a:cxnLst/>
              <a:rect l="l" t="t" r="r" b="b"/>
              <a:pathLst>
                <a:path w="3650" h="6378" extrusionOk="0">
                  <a:moveTo>
                    <a:pt x="0" y="0"/>
                  </a:moveTo>
                  <a:lnTo>
                    <a:pt x="0" y="4285"/>
                  </a:lnTo>
                  <a:lnTo>
                    <a:pt x="3633" y="6378"/>
                  </a:lnTo>
                  <a:lnTo>
                    <a:pt x="3649" y="209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34;p29">
              <a:extLst>
                <a:ext uri="{FF2B5EF4-FFF2-40B4-BE49-F238E27FC236}">
                  <a16:creationId xmlns:a16="http://schemas.microsoft.com/office/drawing/2014/main" id="{0A68B9F0-6528-40C2-BD1C-048384E7D51B}"/>
                </a:ext>
              </a:extLst>
            </p:cNvPr>
            <p:cNvSpPr/>
            <p:nvPr/>
          </p:nvSpPr>
          <p:spPr>
            <a:xfrm>
              <a:off x="4228650" y="3433075"/>
              <a:ext cx="181225" cy="104650"/>
            </a:xfrm>
            <a:custGeom>
              <a:avLst/>
              <a:gdLst/>
              <a:ahLst/>
              <a:cxnLst/>
              <a:rect l="l" t="t" r="r" b="b"/>
              <a:pathLst>
                <a:path w="7249" h="4186" extrusionOk="0">
                  <a:moveTo>
                    <a:pt x="3616" y="1"/>
                  </a:moveTo>
                  <a:lnTo>
                    <a:pt x="1" y="2093"/>
                  </a:lnTo>
                  <a:lnTo>
                    <a:pt x="3633" y="4186"/>
                  </a:lnTo>
                  <a:lnTo>
                    <a:pt x="7249" y="20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35;p29">
              <a:extLst>
                <a:ext uri="{FF2B5EF4-FFF2-40B4-BE49-F238E27FC236}">
                  <a16:creationId xmlns:a16="http://schemas.microsoft.com/office/drawing/2014/main" id="{8787EEA0-D0A2-4262-ADB2-930A1F6F8A7E}"/>
                </a:ext>
              </a:extLst>
            </p:cNvPr>
            <p:cNvSpPr/>
            <p:nvPr/>
          </p:nvSpPr>
          <p:spPr>
            <a:xfrm>
              <a:off x="4319050" y="3485400"/>
              <a:ext cx="90825" cy="159450"/>
            </a:xfrm>
            <a:custGeom>
              <a:avLst/>
              <a:gdLst/>
              <a:ahLst/>
              <a:cxnLst/>
              <a:rect l="l" t="t" r="r" b="b"/>
              <a:pathLst>
                <a:path w="3633" h="6378" extrusionOk="0">
                  <a:moveTo>
                    <a:pt x="17" y="2093"/>
                  </a:moveTo>
                  <a:lnTo>
                    <a:pt x="0" y="6378"/>
                  </a:lnTo>
                  <a:lnTo>
                    <a:pt x="3616" y="4285"/>
                  </a:lnTo>
                  <a:lnTo>
                    <a:pt x="36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36;p29">
              <a:extLst>
                <a:ext uri="{FF2B5EF4-FFF2-40B4-BE49-F238E27FC236}">
                  <a16:creationId xmlns:a16="http://schemas.microsoft.com/office/drawing/2014/main" id="{CA0F0F79-2B06-4D3A-BBD0-684BC131B43D}"/>
                </a:ext>
              </a:extLst>
            </p:cNvPr>
            <p:cNvSpPr/>
            <p:nvPr/>
          </p:nvSpPr>
          <p:spPr>
            <a:xfrm>
              <a:off x="4228250" y="3485400"/>
              <a:ext cx="91250" cy="159450"/>
            </a:xfrm>
            <a:custGeom>
              <a:avLst/>
              <a:gdLst/>
              <a:ahLst/>
              <a:cxnLst/>
              <a:rect l="l" t="t" r="r" b="b"/>
              <a:pathLst>
                <a:path w="3650" h="6378" extrusionOk="0">
                  <a:moveTo>
                    <a:pt x="17" y="0"/>
                  </a:moveTo>
                  <a:lnTo>
                    <a:pt x="0" y="4285"/>
                  </a:lnTo>
                  <a:lnTo>
                    <a:pt x="3632" y="6378"/>
                  </a:lnTo>
                  <a:lnTo>
                    <a:pt x="3649" y="20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37;p29">
              <a:extLst>
                <a:ext uri="{FF2B5EF4-FFF2-40B4-BE49-F238E27FC236}">
                  <a16:creationId xmlns:a16="http://schemas.microsoft.com/office/drawing/2014/main" id="{DEED3763-EBDA-4EF0-A86D-8D2D6B4F4CD0}"/>
                </a:ext>
              </a:extLst>
            </p:cNvPr>
            <p:cNvSpPr/>
            <p:nvPr/>
          </p:nvSpPr>
          <p:spPr>
            <a:xfrm>
              <a:off x="4319475" y="2688225"/>
              <a:ext cx="181200" cy="105050"/>
            </a:xfrm>
            <a:custGeom>
              <a:avLst/>
              <a:gdLst/>
              <a:ahLst/>
              <a:cxnLst/>
              <a:rect l="l" t="t" r="r" b="b"/>
              <a:pathLst>
                <a:path w="7248" h="4202" extrusionOk="0">
                  <a:moveTo>
                    <a:pt x="3599" y="0"/>
                  </a:moveTo>
                  <a:lnTo>
                    <a:pt x="0" y="2093"/>
                  </a:lnTo>
                  <a:lnTo>
                    <a:pt x="3632" y="4202"/>
                  </a:lnTo>
                  <a:lnTo>
                    <a:pt x="7248" y="20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38;p29">
              <a:extLst>
                <a:ext uri="{FF2B5EF4-FFF2-40B4-BE49-F238E27FC236}">
                  <a16:creationId xmlns:a16="http://schemas.microsoft.com/office/drawing/2014/main" id="{7E005C93-0E64-48F6-91B2-7D0423E2D8E0}"/>
                </a:ext>
              </a:extLst>
            </p:cNvPr>
            <p:cNvSpPr/>
            <p:nvPr/>
          </p:nvSpPr>
          <p:spPr>
            <a:xfrm>
              <a:off x="4409850" y="2740525"/>
              <a:ext cx="90825" cy="159875"/>
            </a:xfrm>
            <a:custGeom>
              <a:avLst/>
              <a:gdLst/>
              <a:ahLst/>
              <a:cxnLst/>
              <a:rect l="l" t="t" r="r" b="b"/>
              <a:pathLst>
                <a:path w="3633" h="6395" extrusionOk="0">
                  <a:moveTo>
                    <a:pt x="17" y="2110"/>
                  </a:moveTo>
                  <a:lnTo>
                    <a:pt x="1" y="6395"/>
                  </a:lnTo>
                  <a:lnTo>
                    <a:pt x="3616" y="4286"/>
                  </a:lnTo>
                  <a:lnTo>
                    <a:pt x="3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39;p29">
              <a:extLst>
                <a:ext uri="{FF2B5EF4-FFF2-40B4-BE49-F238E27FC236}">
                  <a16:creationId xmlns:a16="http://schemas.microsoft.com/office/drawing/2014/main" id="{DAA76447-B533-4CD5-97C3-4B752684816E}"/>
                </a:ext>
              </a:extLst>
            </p:cNvPr>
            <p:cNvSpPr/>
            <p:nvPr/>
          </p:nvSpPr>
          <p:spPr>
            <a:xfrm>
              <a:off x="4319050" y="2740525"/>
              <a:ext cx="91250" cy="159875"/>
            </a:xfrm>
            <a:custGeom>
              <a:avLst/>
              <a:gdLst/>
              <a:ahLst/>
              <a:cxnLst/>
              <a:rect l="l" t="t" r="r" b="b"/>
              <a:pathLst>
                <a:path w="3650" h="6395" extrusionOk="0">
                  <a:moveTo>
                    <a:pt x="17" y="1"/>
                  </a:moveTo>
                  <a:lnTo>
                    <a:pt x="0" y="4286"/>
                  </a:lnTo>
                  <a:lnTo>
                    <a:pt x="3633" y="6395"/>
                  </a:lnTo>
                  <a:lnTo>
                    <a:pt x="3649" y="211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40;p29">
              <a:extLst>
                <a:ext uri="{FF2B5EF4-FFF2-40B4-BE49-F238E27FC236}">
                  <a16:creationId xmlns:a16="http://schemas.microsoft.com/office/drawing/2014/main" id="{52FD851D-0736-4C91-BC3E-9A6D1A0A99D7}"/>
                </a:ext>
              </a:extLst>
            </p:cNvPr>
            <p:cNvSpPr/>
            <p:nvPr/>
          </p:nvSpPr>
          <p:spPr>
            <a:xfrm>
              <a:off x="3705575" y="1585975"/>
              <a:ext cx="181225" cy="105075"/>
            </a:xfrm>
            <a:custGeom>
              <a:avLst/>
              <a:gdLst/>
              <a:ahLst/>
              <a:cxnLst/>
              <a:rect l="l" t="t" r="r" b="b"/>
              <a:pathLst>
                <a:path w="7249" h="4203" extrusionOk="0">
                  <a:moveTo>
                    <a:pt x="3616" y="1"/>
                  </a:moveTo>
                  <a:lnTo>
                    <a:pt x="1" y="2110"/>
                  </a:lnTo>
                  <a:lnTo>
                    <a:pt x="3633" y="4202"/>
                  </a:lnTo>
                  <a:lnTo>
                    <a:pt x="7249" y="211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41;p29">
              <a:extLst>
                <a:ext uri="{FF2B5EF4-FFF2-40B4-BE49-F238E27FC236}">
                  <a16:creationId xmlns:a16="http://schemas.microsoft.com/office/drawing/2014/main" id="{062CD469-3A32-4420-BA5A-E2C3F16DD4FC}"/>
                </a:ext>
              </a:extLst>
            </p:cNvPr>
            <p:cNvSpPr/>
            <p:nvPr/>
          </p:nvSpPr>
          <p:spPr>
            <a:xfrm>
              <a:off x="3795975" y="1638700"/>
              <a:ext cx="90825" cy="159475"/>
            </a:xfrm>
            <a:custGeom>
              <a:avLst/>
              <a:gdLst/>
              <a:ahLst/>
              <a:cxnLst/>
              <a:rect l="l" t="t" r="r" b="b"/>
              <a:pathLst>
                <a:path w="3633" h="6379" extrusionOk="0">
                  <a:moveTo>
                    <a:pt x="17" y="2093"/>
                  </a:moveTo>
                  <a:lnTo>
                    <a:pt x="0" y="6378"/>
                  </a:lnTo>
                  <a:lnTo>
                    <a:pt x="3616" y="4286"/>
                  </a:lnTo>
                  <a:lnTo>
                    <a:pt x="3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42;p29">
              <a:extLst>
                <a:ext uri="{FF2B5EF4-FFF2-40B4-BE49-F238E27FC236}">
                  <a16:creationId xmlns:a16="http://schemas.microsoft.com/office/drawing/2014/main" id="{02B65CD9-BEDD-426E-97C7-0F86BBE9EAF7}"/>
                </a:ext>
              </a:extLst>
            </p:cNvPr>
            <p:cNvSpPr/>
            <p:nvPr/>
          </p:nvSpPr>
          <p:spPr>
            <a:xfrm>
              <a:off x="3705150" y="1638700"/>
              <a:ext cx="91250" cy="159475"/>
            </a:xfrm>
            <a:custGeom>
              <a:avLst/>
              <a:gdLst/>
              <a:ahLst/>
              <a:cxnLst/>
              <a:rect l="l" t="t" r="r" b="b"/>
              <a:pathLst>
                <a:path w="3650" h="6379" extrusionOk="0">
                  <a:moveTo>
                    <a:pt x="18" y="1"/>
                  </a:moveTo>
                  <a:lnTo>
                    <a:pt x="1" y="4286"/>
                  </a:lnTo>
                  <a:lnTo>
                    <a:pt x="3633" y="6378"/>
                  </a:lnTo>
                  <a:lnTo>
                    <a:pt x="3650" y="20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43;p29">
              <a:extLst>
                <a:ext uri="{FF2B5EF4-FFF2-40B4-BE49-F238E27FC236}">
                  <a16:creationId xmlns:a16="http://schemas.microsoft.com/office/drawing/2014/main" id="{BB835138-C83C-406F-9315-429882596578}"/>
                </a:ext>
              </a:extLst>
            </p:cNvPr>
            <p:cNvSpPr/>
            <p:nvPr/>
          </p:nvSpPr>
          <p:spPr>
            <a:xfrm>
              <a:off x="3386300" y="2027050"/>
              <a:ext cx="181200" cy="105050"/>
            </a:xfrm>
            <a:custGeom>
              <a:avLst/>
              <a:gdLst/>
              <a:ahLst/>
              <a:cxnLst/>
              <a:rect l="l" t="t" r="r" b="b"/>
              <a:pathLst>
                <a:path w="7248" h="4202" extrusionOk="0">
                  <a:moveTo>
                    <a:pt x="3616" y="0"/>
                  </a:moveTo>
                  <a:lnTo>
                    <a:pt x="0" y="2109"/>
                  </a:lnTo>
                  <a:lnTo>
                    <a:pt x="3632" y="4202"/>
                  </a:lnTo>
                  <a:lnTo>
                    <a:pt x="7248" y="210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44;p29">
              <a:extLst>
                <a:ext uri="{FF2B5EF4-FFF2-40B4-BE49-F238E27FC236}">
                  <a16:creationId xmlns:a16="http://schemas.microsoft.com/office/drawing/2014/main" id="{DE51FE54-DDB2-4BB6-8DC9-FDA02CD73DF5}"/>
                </a:ext>
              </a:extLst>
            </p:cNvPr>
            <p:cNvSpPr/>
            <p:nvPr/>
          </p:nvSpPr>
          <p:spPr>
            <a:xfrm>
              <a:off x="3477100" y="2079775"/>
              <a:ext cx="90400" cy="159450"/>
            </a:xfrm>
            <a:custGeom>
              <a:avLst/>
              <a:gdLst/>
              <a:ahLst/>
              <a:cxnLst/>
              <a:rect l="l" t="t" r="r" b="b"/>
              <a:pathLst>
                <a:path w="3616" h="6378" extrusionOk="0">
                  <a:moveTo>
                    <a:pt x="0" y="2093"/>
                  </a:moveTo>
                  <a:lnTo>
                    <a:pt x="0" y="6378"/>
                  </a:lnTo>
                  <a:lnTo>
                    <a:pt x="3599" y="4285"/>
                  </a:lnTo>
                  <a:lnTo>
                    <a:pt x="36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45;p29">
              <a:extLst>
                <a:ext uri="{FF2B5EF4-FFF2-40B4-BE49-F238E27FC236}">
                  <a16:creationId xmlns:a16="http://schemas.microsoft.com/office/drawing/2014/main" id="{EDC8640E-148D-42E6-B501-00F71922A899}"/>
                </a:ext>
              </a:extLst>
            </p:cNvPr>
            <p:cNvSpPr/>
            <p:nvPr/>
          </p:nvSpPr>
          <p:spPr>
            <a:xfrm>
              <a:off x="3385875" y="2079775"/>
              <a:ext cx="91250" cy="159450"/>
            </a:xfrm>
            <a:custGeom>
              <a:avLst/>
              <a:gdLst/>
              <a:ahLst/>
              <a:cxnLst/>
              <a:rect l="l" t="t" r="r" b="b"/>
              <a:pathLst>
                <a:path w="3650" h="6378" extrusionOk="0">
                  <a:moveTo>
                    <a:pt x="17" y="0"/>
                  </a:moveTo>
                  <a:lnTo>
                    <a:pt x="0" y="4285"/>
                  </a:lnTo>
                  <a:lnTo>
                    <a:pt x="3649" y="6378"/>
                  </a:lnTo>
                  <a:lnTo>
                    <a:pt x="3649" y="20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46;p29">
              <a:extLst>
                <a:ext uri="{FF2B5EF4-FFF2-40B4-BE49-F238E27FC236}">
                  <a16:creationId xmlns:a16="http://schemas.microsoft.com/office/drawing/2014/main" id="{B9D4FAFF-883D-4AC0-8134-8011ED05411D}"/>
                </a:ext>
              </a:extLst>
            </p:cNvPr>
            <p:cNvSpPr/>
            <p:nvPr/>
          </p:nvSpPr>
          <p:spPr>
            <a:xfrm>
              <a:off x="3613100" y="3433925"/>
              <a:ext cx="362825" cy="210100"/>
            </a:xfrm>
            <a:custGeom>
              <a:avLst/>
              <a:gdLst/>
              <a:ahLst/>
              <a:cxnLst/>
              <a:rect l="l" t="t" r="r" b="b"/>
              <a:pathLst>
                <a:path w="14513" h="8404" extrusionOk="0">
                  <a:moveTo>
                    <a:pt x="7232" y="0"/>
                  </a:moveTo>
                  <a:lnTo>
                    <a:pt x="1" y="4202"/>
                  </a:lnTo>
                  <a:lnTo>
                    <a:pt x="7282" y="8403"/>
                  </a:lnTo>
                  <a:lnTo>
                    <a:pt x="14513" y="42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47;p29">
              <a:extLst>
                <a:ext uri="{FF2B5EF4-FFF2-40B4-BE49-F238E27FC236}">
                  <a16:creationId xmlns:a16="http://schemas.microsoft.com/office/drawing/2014/main" id="{DCDD066A-E87D-4900-A5A1-31666D19544B}"/>
                </a:ext>
              </a:extLst>
            </p:cNvPr>
            <p:cNvSpPr/>
            <p:nvPr/>
          </p:nvSpPr>
          <p:spPr>
            <a:xfrm>
              <a:off x="3794725" y="3538950"/>
              <a:ext cx="181200" cy="319325"/>
            </a:xfrm>
            <a:custGeom>
              <a:avLst/>
              <a:gdLst/>
              <a:ahLst/>
              <a:cxnLst/>
              <a:rect l="l" t="t" r="r" b="b"/>
              <a:pathLst>
                <a:path w="7248" h="12773" extrusionOk="0">
                  <a:moveTo>
                    <a:pt x="17" y="4202"/>
                  </a:moveTo>
                  <a:lnTo>
                    <a:pt x="0" y="12772"/>
                  </a:lnTo>
                  <a:lnTo>
                    <a:pt x="7231" y="8571"/>
                  </a:lnTo>
                  <a:lnTo>
                    <a:pt x="7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48;p29">
              <a:extLst>
                <a:ext uri="{FF2B5EF4-FFF2-40B4-BE49-F238E27FC236}">
                  <a16:creationId xmlns:a16="http://schemas.microsoft.com/office/drawing/2014/main" id="{3F558D99-3BC2-4E05-B5AF-0BF9B7103328}"/>
                </a:ext>
              </a:extLst>
            </p:cNvPr>
            <p:cNvSpPr/>
            <p:nvPr/>
          </p:nvSpPr>
          <p:spPr>
            <a:xfrm>
              <a:off x="3612675" y="3538950"/>
              <a:ext cx="182475" cy="319325"/>
            </a:xfrm>
            <a:custGeom>
              <a:avLst/>
              <a:gdLst/>
              <a:ahLst/>
              <a:cxnLst/>
              <a:rect l="l" t="t" r="r" b="b"/>
              <a:pathLst>
                <a:path w="7299" h="12773" extrusionOk="0">
                  <a:moveTo>
                    <a:pt x="18" y="1"/>
                  </a:moveTo>
                  <a:lnTo>
                    <a:pt x="1" y="8571"/>
                  </a:lnTo>
                  <a:lnTo>
                    <a:pt x="7282" y="12772"/>
                  </a:lnTo>
                  <a:lnTo>
                    <a:pt x="7299" y="42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49;p29">
              <a:extLst>
                <a:ext uri="{FF2B5EF4-FFF2-40B4-BE49-F238E27FC236}">
                  <a16:creationId xmlns:a16="http://schemas.microsoft.com/office/drawing/2014/main" id="{6404FC28-8DEA-4C53-B80D-B974C9B79CE9}"/>
                </a:ext>
              </a:extLst>
            </p:cNvPr>
            <p:cNvSpPr/>
            <p:nvPr/>
          </p:nvSpPr>
          <p:spPr>
            <a:xfrm>
              <a:off x="3341100" y="3063175"/>
              <a:ext cx="362825" cy="210075"/>
            </a:xfrm>
            <a:custGeom>
              <a:avLst/>
              <a:gdLst/>
              <a:ahLst/>
              <a:cxnLst/>
              <a:rect l="l" t="t" r="r" b="b"/>
              <a:pathLst>
                <a:path w="14513" h="8403" extrusionOk="0">
                  <a:moveTo>
                    <a:pt x="7232" y="0"/>
                  </a:moveTo>
                  <a:lnTo>
                    <a:pt x="0" y="4201"/>
                  </a:lnTo>
                  <a:lnTo>
                    <a:pt x="7282" y="8403"/>
                  </a:lnTo>
                  <a:lnTo>
                    <a:pt x="14513" y="420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50;p29">
              <a:extLst>
                <a:ext uri="{FF2B5EF4-FFF2-40B4-BE49-F238E27FC236}">
                  <a16:creationId xmlns:a16="http://schemas.microsoft.com/office/drawing/2014/main" id="{20B91126-12EE-4877-B447-7CEFB4BF8044}"/>
                </a:ext>
              </a:extLst>
            </p:cNvPr>
            <p:cNvSpPr/>
            <p:nvPr/>
          </p:nvSpPr>
          <p:spPr>
            <a:xfrm>
              <a:off x="3522700" y="3168200"/>
              <a:ext cx="181225" cy="319725"/>
            </a:xfrm>
            <a:custGeom>
              <a:avLst/>
              <a:gdLst/>
              <a:ahLst/>
              <a:cxnLst/>
              <a:rect l="l" t="t" r="r" b="b"/>
              <a:pathLst>
                <a:path w="7249" h="12789" extrusionOk="0">
                  <a:moveTo>
                    <a:pt x="18" y="4202"/>
                  </a:moveTo>
                  <a:lnTo>
                    <a:pt x="1" y="12789"/>
                  </a:lnTo>
                  <a:lnTo>
                    <a:pt x="7232" y="8587"/>
                  </a:lnTo>
                  <a:lnTo>
                    <a:pt x="72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51;p29">
              <a:extLst>
                <a:ext uri="{FF2B5EF4-FFF2-40B4-BE49-F238E27FC236}">
                  <a16:creationId xmlns:a16="http://schemas.microsoft.com/office/drawing/2014/main" id="{926F0A05-B0F7-4EAB-B36F-174DBED08E7C}"/>
                </a:ext>
              </a:extLst>
            </p:cNvPr>
            <p:cNvSpPr/>
            <p:nvPr/>
          </p:nvSpPr>
          <p:spPr>
            <a:xfrm>
              <a:off x="3340675" y="3168200"/>
              <a:ext cx="182475" cy="319725"/>
            </a:xfrm>
            <a:custGeom>
              <a:avLst/>
              <a:gdLst/>
              <a:ahLst/>
              <a:cxnLst/>
              <a:rect l="l" t="t" r="r" b="b"/>
              <a:pathLst>
                <a:path w="7299" h="12789" extrusionOk="0">
                  <a:moveTo>
                    <a:pt x="17" y="0"/>
                  </a:moveTo>
                  <a:lnTo>
                    <a:pt x="1" y="8587"/>
                  </a:lnTo>
                  <a:lnTo>
                    <a:pt x="7282" y="12789"/>
                  </a:lnTo>
                  <a:lnTo>
                    <a:pt x="7299" y="420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52;p29">
              <a:extLst>
                <a:ext uri="{FF2B5EF4-FFF2-40B4-BE49-F238E27FC236}">
                  <a16:creationId xmlns:a16="http://schemas.microsoft.com/office/drawing/2014/main" id="{BB88BC6F-3224-47C4-866E-D7E4189C052F}"/>
                </a:ext>
              </a:extLst>
            </p:cNvPr>
            <p:cNvSpPr/>
            <p:nvPr/>
          </p:nvSpPr>
          <p:spPr>
            <a:xfrm>
              <a:off x="3894725" y="2958125"/>
              <a:ext cx="362825" cy="210100"/>
            </a:xfrm>
            <a:custGeom>
              <a:avLst/>
              <a:gdLst/>
              <a:ahLst/>
              <a:cxnLst/>
              <a:rect l="l" t="t" r="r" b="b"/>
              <a:pathLst>
                <a:path w="14513" h="8404" extrusionOk="0">
                  <a:moveTo>
                    <a:pt x="7232" y="1"/>
                  </a:moveTo>
                  <a:lnTo>
                    <a:pt x="1" y="4202"/>
                  </a:lnTo>
                  <a:lnTo>
                    <a:pt x="7282" y="8403"/>
                  </a:lnTo>
                  <a:lnTo>
                    <a:pt x="14513" y="42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3;p29">
              <a:extLst>
                <a:ext uri="{FF2B5EF4-FFF2-40B4-BE49-F238E27FC236}">
                  <a16:creationId xmlns:a16="http://schemas.microsoft.com/office/drawing/2014/main" id="{38139161-3B87-4E53-8473-4D29DCC14470}"/>
                </a:ext>
              </a:extLst>
            </p:cNvPr>
            <p:cNvSpPr/>
            <p:nvPr/>
          </p:nvSpPr>
          <p:spPr>
            <a:xfrm>
              <a:off x="4075925" y="3063175"/>
              <a:ext cx="181625" cy="319725"/>
            </a:xfrm>
            <a:custGeom>
              <a:avLst/>
              <a:gdLst/>
              <a:ahLst/>
              <a:cxnLst/>
              <a:rect l="l" t="t" r="r" b="b"/>
              <a:pathLst>
                <a:path w="7265" h="12789" extrusionOk="0">
                  <a:moveTo>
                    <a:pt x="34" y="4201"/>
                  </a:moveTo>
                  <a:lnTo>
                    <a:pt x="0" y="12788"/>
                  </a:lnTo>
                  <a:lnTo>
                    <a:pt x="7231" y="8587"/>
                  </a:lnTo>
                  <a:lnTo>
                    <a:pt x="7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54;p29">
              <a:extLst>
                <a:ext uri="{FF2B5EF4-FFF2-40B4-BE49-F238E27FC236}">
                  <a16:creationId xmlns:a16="http://schemas.microsoft.com/office/drawing/2014/main" id="{2082F62A-E93D-4C01-B00A-D1146C2A54BC}"/>
                </a:ext>
              </a:extLst>
            </p:cNvPr>
            <p:cNvSpPr/>
            <p:nvPr/>
          </p:nvSpPr>
          <p:spPr>
            <a:xfrm>
              <a:off x="3893900" y="3063175"/>
              <a:ext cx="182875" cy="319725"/>
            </a:xfrm>
            <a:custGeom>
              <a:avLst/>
              <a:gdLst/>
              <a:ahLst/>
              <a:cxnLst/>
              <a:rect l="l" t="t" r="r" b="b"/>
              <a:pathLst>
                <a:path w="7315" h="12789" extrusionOk="0">
                  <a:moveTo>
                    <a:pt x="34" y="0"/>
                  </a:moveTo>
                  <a:lnTo>
                    <a:pt x="0" y="8587"/>
                  </a:lnTo>
                  <a:lnTo>
                    <a:pt x="7281" y="12788"/>
                  </a:lnTo>
                  <a:lnTo>
                    <a:pt x="7315" y="420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55;p29">
              <a:extLst>
                <a:ext uri="{FF2B5EF4-FFF2-40B4-BE49-F238E27FC236}">
                  <a16:creationId xmlns:a16="http://schemas.microsoft.com/office/drawing/2014/main" id="{81BAFFC2-4683-4F07-8B7D-967E29BCE531}"/>
                </a:ext>
              </a:extLst>
            </p:cNvPr>
            <p:cNvSpPr/>
            <p:nvPr/>
          </p:nvSpPr>
          <p:spPr>
            <a:xfrm>
              <a:off x="3914825" y="1923275"/>
              <a:ext cx="362400" cy="210075"/>
            </a:xfrm>
            <a:custGeom>
              <a:avLst/>
              <a:gdLst/>
              <a:ahLst/>
              <a:cxnLst/>
              <a:rect l="l" t="t" r="r" b="b"/>
              <a:pathLst>
                <a:path w="14496" h="8403" extrusionOk="0">
                  <a:moveTo>
                    <a:pt x="7231" y="0"/>
                  </a:moveTo>
                  <a:lnTo>
                    <a:pt x="0" y="4202"/>
                  </a:lnTo>
                  <a:lnTo>
                    <a:pt x="7265" y="8403"/>
                  </a:lnTo>
                  <a:lnTo>
                    <a:pt x="14496" y="42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56;p29">
              <a:extLst>
                <a:ext uri="{FF2B5EF4-FFF2-40B4-BE49-F238E27FC236}">
                  <a16:creationId xmlns:a16="http://schemas.microsoft.com/office/drawing/2014/main" id="{661763A6-3EFE-4092-9384-09AEF30E1AF4}"/>
                </a:ext>
              </a:extLst>
            </p:cNvPr>
            <p:cNvSpPr/>
            <p:nvPr/>
          </p:nvSpPr>
          <p:spPr>
            <a:xfrm>
              <a:off x="4096000" y="2028300"/>
              <a:ext cx="181225" cy="319325"/>
            </a:xfrm>
            <a:custGeom>
              <a:avLst/>
              <a:gdLst/>
              <a:ahLst/>
              <a:cxnLst/>
              <a:rect l="l" t="t" r="r" b="b"/>
              <a:pathLst>
                <a:path w="7249" h="12773" extrusionOk="0">
                  <a:moveTo>
                    <a:pt x="18" y="4202"/>
                  </a:moveTo>
                  <a:lnTo>
                    <a:pt x="1" y="12772"/>
                  </a:lnTo>
                  <a:lnTo>
                    <a:pt x="7232" y="8571"/>
                  </a:lnTo>
                  <a:lnTo>
                    <a:pt x="72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57;p29">
              <a:extLst>
                <a:ext uri="{FF2B5EF4-FFF2-40B4-BE49-F238E27FC236}">
                  <a16:creationId xmlns:a16="http://schemas.microsoft.com/office/drawing/2014/main" id="{9EEA8387-29CB-4DD9-873D-9A5C2BCA0D07}"/>
                </a:ext>
              </a:extLst>
            </p:cNvPr>
            <p:cNvSpPr/>
            <p:nvPr/>
          </p:nvSpPr>
          <p:spPr>
            <a:xfrm>
              <a:off x="3913975" y="2028300"/>
              <a:ext cx="182475" cy="319325"/>
            </a:xfrm>
            <a:custGeom>
              <a:avLst/>
              <a:gdLst/>
              <a:ahLst/>
              <a:cxnLst/>
              <a:rect l="l" t="t" r="r" b="b"/>
              <a:pathLst>
                <a:path w="7299" h="12773" extrusionOk="0">
                  <a:moveTo>
                    <a:pt x="34" y="1"/>
                  </a:moveTo>
                  <a:lnTo>
                    <a:pt x="1" y="8571"/>
                  </a:lnTo>
                  <a:lnTo>
                    <a:pt x="7282" y="12772"/>
                  </a:lnTo>
                  <a:lnTo>
                    <a:pt x="7299" y="42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58;p29">
              <a:extLst>
                <a:ext uri="{FF2B5EF4-FFF2-40B4-BE49-F238E27FC236}">
                  <a16:creationId xmlns:a16="http://schemas.microsoft.com/office/drawing/2014/main" id="{93EF3752-6619-4732-84B1-F28E0B705DD2}"/>
                </a:ext>
              </a:extLst>
            </p:cNvPr>
            <p:cNvSpPr/>
            <p:nvPr/>
          </p:nvSpPr>
          <p:spPr>
            <a:xfrm>
              <a:off x="3546575" y="2347600"/>
              <a:ext cx="498825" cy="289175"/>
            </a:xfrm>
            <a:custGeom>
              <a:avLst/>
              <a:gdLst/>
              <a:ahLst/>
              <a:cxnLst/>
              <a:rect l="l" t="t" r="r" b="b"/>
              <a:pathLst>
                <a:path w="19953" h="11567" extrusionOk="0">
                  <a:moveTo>
                    <a:pt x="9943" y="0"/>
                  </a:moveTo>
                  <a:lnTo>
                    <a:pt x="0" y="5775"/>
                  </a:lnTo>
                  <a:lnTo>
                    <a:pt x="10010" y="11566"/>
                  </a:lnTo>
                  <a:lnTo>
                    <a:pt x="19952" y="577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59;p29">
              <a:extLst>
                <a:ext uri="{FF2B5EF4-FFF2-40B4-BE49-F238E27FC236}">
                  <a16:creationId xmlns:a16="http://schemas.microsoft.com/office/drawing/2014/main" id="{FAE0CEB4-2E65-485C-93F9-ED6D3EC0DCBF}"/>
                </a:ext>
              </a:extLst>
            </p:cNvPr>
            <p:cNvSpPr/>
            <p:nvPr/>
          </p:nvSpPr>
          <p:spPr>
            <a:xfrm>
              <a:off x="3795975" y="2491950"/>
              <a:ext cx="249425" cy="439850"/>
            </a:xfrm>
            <a:custGeom>
              <a:avLst/>
              <a:gdLst/>
              <a:ahLst/>
              <a:cxnLst/>
              <a:rect l="l" t="t" r="r" b="b"/>
              <a:pathLst>
                <a:path w="9977" h="17594" extrusionOk="0">
                  <a:moveTo>
                    <a:pt x="34" y="5792"/>
                  </a:moveTo>
                  <a:lnTo>
                    <a:pt x="0" y="17593"/>
                  </a:lnTo>
                  <a:lnTo>
                    <a:pt x="9943" y="11802"/>
                  </a:lnTo>
                  <a:lnTo>
                    <a:pt x="99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60;p29">
              <a:extLst>
                <a:ext uri="{FF2B5EF4-FFF2-40B4-BE49-F238E27FC236}">
                  <a16:creationId xmlns:a16="http://schemas.microsoft.com/office/drawing/2014/main" id="{3D2EAF6F-6D29-4A50-9169-740D2B275A76}"/>
                </a:ext>
              </a:extLst>
            </p:cNvPr>
            <p:cNvSpPr/>
            <p:nvPr/>
          </p:nvSpPr>
          <p:spPr>
            <a:xfrm>
              <a:off x="3545725" y="2491950"/>
              <a:ext cx="251100" cy="439850"/>
            </a:xfrm>
            <a:custGeom>
              <a:avLst/>
              <a:gdLst/>
              <a:ahLst/>
              <a:cxnLst/>
              <a:rect l="l" t="t" r="r" b="b"/>
              <a:pathLst>
                <a:path w="10044" h="17594" extrusionOk="0">
                  <a:moveTo>
                    <a:pt x="34" y="1"/>
                  </a:moveTo>
                  <a:lnTo>
                    <a:pt x="1" y="11802"/>
                  </a:lnTo>
                  <a:lnTo>
                    <a:pt x="10010" y="17593"/>
                  </a:lnTo>
                  <a:lnTo>
                    <a:pt x="10044" y="579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61;p29">
              <a:extLst>
                <a:ext uri="{FF2B5EF4-FFF2-40B4-BE49-F238E27FC236}">
                  <a16:creationId xmlns:a16="http://schemas.microsoft.com/office/drawing/2014/main" id="{932F5FEA-ACEE-4879-A69F-B564A61CA78B}"/>
                </a:ext>
              </a:extLst>
            </p:cNvPr>
            <p:cNvSpPr/>
            <p:nvPr/>
          </p:nvSpPr>
          <p:spPr>
            <a:xfrm>
              <a:off x="3295475" y="3622650"/>
              <a:ext cx="362850" cy="210100"/>
            </a:xfrm>
            <a:custGeom>
              <a:avLst/>
              <a:gdLst/>
              <a:ahLst/>
              <a:cxnLst/>
              <a:rect l="l" t="t" r="r" b="b"/>
              <a:pathLst>
                <a:path w="14514" h="8404" extrusionOk="0">
                  <a:moveTo>
                    <a:pt x="7232" y="0"/>
                  </a:moveTo>
                  <a:lnTo>
                    <a:pt x="1" y="4202"/>
                  </a:lnTo>
                  <a:lnTo>
                    <a:pt x="7282" y="8403"/>
                  </a:lnTo>
                  <a:lnTo>
                    <a:pt x="14513" y="42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62;p29">
              <a:extLst>
                <a:ext uri="{FF2B5EF4-FFF2-40B4-BE49-F238E27FC236}">
                  <a16:creationId xmlns:a16="http://schemas.microsoft.com/office/drawing/2014/main" id="{B73A7747-0D98-4BFB-9D8A-62512AA6F30A}"/>
                </a:ext>
              </a:extLst>
            </p:cNvPr>
            <p:cNvSpPr/>
            <p:nvPr/>
          </p:nvSpPr>
          <p:spPr>
            <a:xfrm>
              <a:off x="3476675" y="3727675"/>
              <a:ext cx="181650" cy="319325"/>
            </a:xfrm>
            <a:custGeom>
              <a:avLst/>
              <a:gdLst/>
              <a:ahLst/>
              <a:cxnLst/>
              <a:rect l="l" t="t" r="r" b="b"/>
              <a:pathLst>
                <a:path w="7266" h="12773" extrusionOk="0">
                  <a:moveTo>
                    <a:pt x="34" y="4202"/>
                  </a:moveTo>
                  <a:lnTo>
                    <a:pt x="1" y="12772"/>
                  </a:lnTo>
                  <a:lnTo>
                    <a:pt x="7232" y="8571"/>
                  </a:lnTo>
                  <a:lnTo>
                    <a:pt x="72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63;p29">
              <a:extLst>
                <a:ext uri="{FF2B5EF4-FFF2-40B4-BE49-F238E27FC236}">
                  <a16:creationId xmlns:a16="http://schemas.microsoft.com/office/drawing/2014/main" id="{FAB7187E-6565-4946-9995-5E106E7CE632}"/>
                </a:ext>
              </a:extLst>
            </p:cNvPr>
            <p:cNvSpPr/>
            <p:nvPr/>
          </p:nvSpPr>
          <p:spPr>
            <a:xfrm>
              <a:off x="3294650" y="3727675"/>
              <a:ext cx="182900" cy="319325"/>
            </a:xfrm>
            <a:custGeom>
              <a:avLst/>
              <a:gdLst/>
              <a:ahLst/>
              <a:cxnLst/>
              <a:rect l="l" t="t" r="r" b="b"/>
              <a:pathLst>
                <a:path w="7316" h="12773" extrusionOk="0">
                  <a:moveTo>
                    <a:pt x="34" y="1"/>
                  </a:moveTo>
                  <a:lnTo>
                    <a:pt x="0" y="8571"/>
                  </a:lnTo>
                  <a:lnTo>
                    <a:pt x="7282" y="12772"/>
                  </a:lnTo>
                  <a:lnTo>
                    <a:pt x="7315" y="42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64;p29">
              <a:extLst>
                <a:ext uri="{FF2B5EF4-FFF2-40B4-BE49-F238E27FC236}">
                  <a16:creationId xmlns:a16="http://schemas.microsoft.com/office/drawing/2014/main" id="{95EECC69-D409-4BAF-8441-A0FFB32C6864}"/>
                </a:ext>
              </a:extLst>
            </p:cNvPr>
            <p:cNvSpPr/>
            <p:nvPr/>
          </p:nvSpPr>
          <p:spPr>
            <a:xfrm>
              <a:off x="4076350" y="3661150"/>
              <a:ext cx="40600" cy="191675"/>
            </a:xfrm>
            <a:custGeom>
              <a:avLst/>
              <a:gdLst/>
              <a:ahLst/>
              <a:cxnLst/>
              <a:rect l="l" t="t" r="r" b="b"/>
              <a:pathLst>
                <a:path w="1624" h="7667" extrusionOk="0">
                  <a:moveTo>
                    <a:pt x="804" y="7667"/>
                  </a:moveTo>
                  <a:cubicBezTo>
                    <a:pt x="368" y="7667"/>
                    <a:pt x="0" y="7315"/>
                    <a:pt x="0" y="6863"/>
                  </a:cubicBezTo>
                  <a:lnTo>
                    <a:pt x="0" y="821"/>
                  </a:lnTo>
                  <a:cubicBezTo>
                    <a:pt x="0" y="369"/>
                    <a:pt x="368" y="0"/>
                    <a:pt x="804" y="0"/>
                  </a:cubicBezTo>
                  <a:cubicBezTo>
                    <a:pt x="1255" y="0"/>
                    <a:pt x="1624" y="369"/>
                    <a:pt x="1624" y="821"/>
                  </a:cubicBezTo>
                  <a:lnTo>
                    <a:pt x="1624" y="6863"/>
                  </a:lnTo>
                  <a:cubicBezTo>
                    <a:pt x="1624" y="7315"/>
                    <a:pt x="1255" y="7667"/>
                    <a:pt x="804" y="76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65;p29">
              <a:extLst>
                <a:ext uri="{FF2B5EF4-FFF2-40B4-BE49-F238E27FC236}">
                  <a16:creationId xmlns:a16="http://schemas.microsoft.com/office/drawing/2014/main" id="{DC2F6E27-612F-41FF-BDAB-965CA08D70AC}"/>
                </a:ext>
              </a:extLst>
            </p:cNvPr>
            <p:cNvSpPr/>
            <p:nvPr/>
          </p:nvSpPr>
          <p:spPr>
            <a:xfrm>
              <a:off x="3295475" y="2516650"/>
              <a:ext cx="40200" cy="191675"/>
            </a:xfrm>
            <a:custGeom>
              <a:avLst/>
              <a:gdLst/>
              <a:ahLst/>
              <a:cxnLst/>
              <a:rect l="l" t="t" r="r" b="b"/>
              <a:pathLst>
                <a:path w="1608" h="7667" extrusionOk="0">
                  <a:moveTo>
                    <a:pt x="804" y="7667"/>
                  </a:moveTo>
                  <a:cubicBezTo>
                    <a:pt x="352" y="7667"/>
                    <a:pt x="1" y="7315"/>
                    <a:pt x="1" y="6863"/>
                  </a:cubicBezTo>
                  <a:lnTo>
                    <a:pt x="1" y="821"/>
                  </a:lnTo>
                  <a:cubicBezTo>
                    <a:pt x="1" y="369"/>
                    <a:pt x="352" y="0"/>
                    <a:pt x="804" y="0"/>
                  </a:cubicBezTo>
                  <a:cubicBezTo>
                    <a:pt x="1256" y="0"/>
                    <a:pt x="1608" y="369"/>
                    <a:pt x="1608" y="821"/>
                  </a:cubicBezTo>
                  <a:lnTo>
                    <a:pt x="1608" y="6863"/>
                  </a:lnTo>
                  <a:cubicBezTo>
                    <a:pt x="1608" y="7315"/>
                    <a:pt x="1256" y="7667"/>
                    <a:pt x="804" y="76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66;p29">
              <a:extLst>
                <a:ext uri="{FF2B5EF4-FFF2-40B4-BE49-F238E27FC236}">
                  <a16:creationId xmlns:a16="http://schemas.microsoft.com/office/drawing/2014/main" id="{9AE0C006-879B-427C-A06C-88252D33DF4C}"/>
                </a:ext>
              </a:extLst>
            </p:cNvPr>
            <p:cNvSpPr/>
            <p:nvPr/>
          </p:nvSpPr>
          <p:spPr>
            <a:xfrm>
              <a:off x="4076350" y="1490150"/>
              <a:ext cx="40600" cy="298825"/>
            </a:xfrm>
            <a:custGeom>
              <a:avLst/>
              <a:gdLst/>
              <a:ahLst/>
              <a:cxnLst/>
              <a:rect l="l" t="t" r="r" b="b"/>
              <a:pathLst>
                <a:path w="1624" h="11953" extrusionOk="0">
                  <a:moveTo>
                    <a:pt x="804" y="11952"/>
                  </a:moveTo>
                  <a:cubicBezTo>
                    <a:pt x="368" y="11952"/>
                    <a:pt x="0" y="11584"/>
                    <a:pt x="0" y="11149"/>
                  </a:cubicBezTo>
                  <a:lnTo>
                    <a:pt x="0" y="821"/>
                  </a:lnTo>
                  <a:cubicBezTo>
                    <a:pt x="0" y="369"/>
                    <a:pt x="368" y="1"/>
                    <a:pt x="804" y="1"/>
                  </a:cubicBezTo>
                  <a:cubicBezTo>
                    <a:pt x="1255" y="1"/>
                    <a:pt x="1624" y="369"/>
                    <a:pt x="1624" y="821"/>
                  </a:cubicBezTo>
                  <a:lnTo>
                    <a:pt x="1624" y="11149"/>
                  </a:lnTo>
                  <a:cubicBezTo>
                    <a:pt x="1624" y="11584"/>
                    <a:pt x="1255" y="11952"/>
                    <a:pt x="804" y="119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67;p29">
              <a:extLst>
                <a:ext uri="{FF2B5EF4-FFF2-40B4-BE49-F238E27FC236}">
                  <a16:creationId xmlns:a16="http://schemas.microsoft.com/office/drawing/2014/main" id="{0E83E12C-6020-45A0-BB10-8AAB2DC48BCD}"/>
                </a:ext>
              </a:extLst>
            </p:cNvPr>
            <p:cNvSpPr/>
            <p:nvPr/>
          </p:nvSpPr>
          <p:spPr>
            <a:xfrm>
              <a:off x="4113175" y="2675250"/>
              <a:ext cx="40175" cy="191675"/>
            </a:xfrm>
            <a:custGeom>
              <a:avLst/>
              <a:gdLst/>
              <a:ahLst/>
              <a:cxnLst/>
              <a:rect l="l" t="t" r="r" b="b"/>
              <a:pathLst>
                <a:path w="1607" h="7667" extrusionOk="0">
                  <a:moveTo>
                    <a:pt x="804" y="7667"/>
                  </a:moveTo>
                  <a:cubicBezTo>
                    <a:pt x="352" y="7667"/>
                    <a:pt x="0" y="7315"/>
                    <a:pt x="0" y="6863"/>
                  </a:cubicBezTo>
                  <a:lnTo>
                    <a:pt x="0" y="821"/>
                  </a:lnTo>
                  <a:cubicBezTo>
                    <a:pt x="0" y="369"/>
                    <a:pt x="352" y="0"/>
                    <a:pt x="804" y="0"/>
                  </a:cubicBezTo>
                  <a:cubicBezTo>
                    <a:pt x="1255" y="0"/>
                    <a:pt x="1607" y="369"/>
                    <a:pt x="1607" y="821"/>
                  </a:cubicBezTo>
                  <a:lnTo>
                    <a:pt x="1607" y="6863"/>
                  </a:lnTo>
                  <a:cubicBezTo>
                    <a:pt x="1607" y="7315"/>
                    <a:pt x="1255" y="7667"/>
                    <a:pt x="804" y="76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68;p29">
              <a:extLst>
                <a:ext uri="{FF2B5EF4-FFF2-40B4-BE49-F238E27FC236}">
                  <a16:creationId xmlns:a16="http://schemas.microsoft.com/office/drawing/2014/main" id="{E2024E8A-EBAB-452E-AF6D-85F384AE850D}"/>
                </a:ext>
              </a:extLst>
            </p:cNvPr>
            <p:cNvSpPr/>
            <p:nvPr/>
          </p:nvSpPr>
          <p:spPr>
            <a:xfrm>
              <a:off x="3456600" y="1309800"/>
              <a:ext cx="40600" cy="191675"/>
            </a:xfrm>
            <a:custGeom>
              <a:avLst/>
              <a:gdLst/>
              <a:ahLst/>
              <a:cxnLst/>
              <a:rect l="l" t="t" r="r" b="b"/>
              <a:pathLst>
                <a:path w="1624" h="7667" extrusionOk="0">
                  <a:moveTo>
                    <a:pt x="804" y="7667"/>
                  </a:moveTo>
                  <a:cubicBezTo>
                    <a:pt x="369" y="7667"/>
                    <a:pt x="0" y="7315"/>
                    <a:pt x="0" y="6863"/>
                  </a:cubicBezTo>
                  <a:lnTo>
                    <a:pt x="0" y="821"/>
                  </a:lnTo>
                  <a:cubicBezTo>
                    <a:pt x="0" y="369"/>
                    <a:pt x="369" y="0"/>
                    <a:pt x="804" y="0"/>
                  </a:cubicBezTo>
                  <a:cubicBezTo>
                    <a:pt x="1256" y="0"/>
                    <a:pt x="1624" y="369"/>
                    <a:pt x="1624" y="821"/>
                  </a:cubicBezTo>
                  <a:lnTo>
                    <a:pt x="1624" y="6863"/>
                  </a:lnTo>
                  <a:cubicBezTo>
                    <a:pt x="1624" y="7315"/>
                    <a:pt x="1256" y="7667"/>
                    <a:pt x="804" y="76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69;p29">
              <a:extLst>
                <a:ext uri="{FF2B5EF4-FFF2-40B4-BE49-F238E27FC236}">
                  <a16:creationId xmlns:a16="http://schemas.microsoft.com/office/drawing/2014/main" id="{0E0DCA76-1583-4F16-B4E2-F0B63E5F4AA9}"/>
                </a:ext>
              </a:extLst>
            </p:cNvPr>
            <p:cNvSpPr/>
            <p:nvPr/>
          </p:nvSpPr>
          <p:spPr>
            <a:xfrm>
              <a:off x="3703500" y="1842075"/>
              <a:ext cx="40600" cy="310525"/>
            </a:xfrm>
            <a:custGeom>
              <a:avLst/>
              <a:gdLst/>
              <a:ahLst/>
              <a:cxnLst/>
              <a:rect l="l" t="t" r="r" b="b"/>
              <a:pathLst>
                <a:path w="1624" h="12421" extrusionOk="0">
                  <a:moveTo>
                    <a:pt x="820" y="12421"/>
                  </a:moveTo>
                  <a:cubicBezTo>
                    <a:pt x="368" y="12421"/>
                    <a:pt x="0" y="12053"/>
                    <a:pt x="0" y="11601"/>
                  </a:cubicBezTo>
                  <a:lnTo>
                    <a:pt x="0" y="804"/>
                  </a:lnTo>
                  <a:cubicBezTo>
                    <a:pt x="0" y="369"/>
                    <a:pt x="368" y="1"/>
                    <a:pt x="820" y="1"/>
                  </a:cubicBezTo>
                  <a:cubicBezTo>
                    <a:pt x="1255" y="1"/>
                    <a:pt x="1624" y="369"/>
                    <a:pt x="1624" y="804"/>
                  </a:cubicBezTo>
                  <a:lnTo>
                    <a:pt x="1624" y="11601"/>
                  </a:lnTo>
                  <a:cubicBezTo>
                    <a:pt x="1624" y="12053"/>
                    <a:pt x="1255" y="12421"/>
                    <a:pt x="820" y="124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70;p29">
              <a:extLst>
                <a:ext uri="{FF2B5EF4-FFF2-40B4-BE49-F238E27FC236}">
                  <a16:creationId xmlns:a16="http://schemas.microsoft.com/office/drawing/2014/main" id="{DC87B8AE-90D4-4111-8781-F772F7AFE941}"/>
                </a:ext>
              </a:extLst>
            </p:cNvPr>
            <p:cNvSpPr/>
            <p:nvPr/>
          </p:nvSpPr>
          <p:spPr>
            <a:xfrm>
              <a:off x="3286275" y="2820450"/>
              <a:ext cx="69500" cy="69500"/>
            </a:xfrm>
            <a:custGeom>
              <a:avLst/>
              <a:gdLst/>
              <a:ahLst/>
              <a:cxnLst/>
              <a:rect l="l" t="t" r="r" b="b"/>
              <a:pathLst>
                <a:path w="2780" h="2780" extrusionOk="0">
                  <a:moveTo>
                    <a:pt x="2779" y="1390"/>
                  </a:moveTo>
                  <a:cubicBezTo>
                    <a:pt x="2779" y="2160"/>
                    <a:pt x="2160" y="2779"/>
                    <a:pt x="1390" y="2779"/>
                  </a:cubicBezTo>
                  <a:cubicBezTo>
                    <a:pt x="620" y="2779"/>
                    <a:pt x="1" y="2160"/>
                    <a:pt x="1" y="1390"/>
                  </a:cubicBezTo>
                  <a:cubicBezTo>
                    <a:pt x="1" y="620"/>
                    <a:pt x="620" y="1"/>
                    <a:pt x="1390" y="1"/>
                  </a:cubicBezTo>
                  <a:cubicBezTo>
                    <a:pt x="2160" y="1"/>
                    <a:pt x="2779" y="620"/>
                    <a:pt x="2779" y="139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71;p29">
              <a:extLst>
                <a:ext uri="{FF2B5EF4-FFF2-40B4-BE49-F238E27FC236}">
                  <a16:creationId xmlns:a16="http://schemas.microsoft.com/office/drawing/2014/main" id="{5C73AF19-7022-48CE-87A5-53F5BA45DBEF}"/>
                </a:ext>
              </a:extLst>
            </p:cNvPr>
            <p:cNvSpPr/>
            <p:nvPr/>
          </p:nvSpPr>
          <p:spPr>
            <a:xfrm>
              <a:off x="4193925" y="2577750"/>
              <a:ext cx="69500" cy="69475"/>
            </a:xfrm>
            <a:custGeom>
              <a:avLst/>
              <a:gdLst/>
              <a:ahLst/>
              <a:cxnLst/>
              <a:rect l="l" t="t" r="r" b="b"/>
              <a:pathLst>
                <a:path w="2780" h="2779" extrusionOk="0">
                  <a:moveTo>
                    <a:pt x="2779" y="1390"/>
                  </a:moveTo>
                  <a:cubicBezTo>
                    <a:pt x="2779" y="2160"/>
                    <a:pt x="2160" y="2779"/>
                    <a:pt x="1390" y="2779"/>
                  </a:cubicBezTo>
                  <a:cubicBezTo>
                    <a:pt x="620" y="2779"/>
                    <a:pt x="1" y="2160"/>
                    <a:pt x="1" y="1390"/>
                  </a:cubicBezTo>
                  <a:cubicBezTo>
                    <a:pt x="1" y="620"/>
                    <a:pt x="620" y="0"/>
                    <a:pt x="1390" y="0"/>
                  </a:cubicBezTo>
                  <a:cubicBezTo>
                    <a:pt x="2160" y="0"/>
                    <a:pt x="2779" y="620"/>
                    <a:pt x="2779" y="139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72;p29">
              <a:extLst>
                <a:ext uri="{FF2B5EF4-FFF2-40B4-BE49-F238E27FC236}">
                  <a16:creationId xmlns:a16="http://schemas.microsoft.com/office/drawing/2014/main" id="{5F206DA4-2A2F-41CB-A228-EE44678E9DE6}"/>
                </a:ext>
              </a:extLst>
            </p:cNvPr>
            <p:cNvSpPr/>
            <p:nvPr/>
          </p:nvSpPr>
          <p:spPr>
            <a:xfrm>
              <a:off x="3442775" y="1729511"/>
              <a:ext cx="69500" cy="69475"/>
            </a:xfrm>
            <a:custGeom>
              <a:avLst/>
              <a:gdLst/>
              <a:ahLst/>
              <a:cxnLst/>
              <a:rect l="l" t="t" r="r" b="b"/>
              <a:pathLst>
                <a:path w="2780" h="2779" extrusionOk="0">
                  <a:moveTo>
                    <a:pt x="2780" y="1389"/>
                  </a:moveTo>
                  <a:cubicBezTo>
                    <a:pt x="2780" y="2159"/>
                    <a:pt x="2160" y="2779"/>
                    <a:pt x="1390" y="2779"/>
                  </a:cubicBezTo>
                  <a:cubicBezTo>
                    <a:pt x="620" y="2779"/>
                    <a:pt x="1" y="2159"/>
                    <a:pt x="1" y="1389"/>
                  </a:cubicBezTo>
                  <a:cubicBezTo>
                    <a:pt x="1" y="619"/>
                    <a:pt x="620" y="0"/>
                    <a:pt x="1390" y="0"/>
                  </a:cubicBezTo>
                  <a:cubicBezTo>
                    <a:pt x="2160" y="0"/>
                    <a:pt x="2780" y="619"/>
                    <a:pt x="2780" y="13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73;p29">
              <a:extLst>
                <a:ext uri="{FF2B5EF4-FFF2-40B4-BE49-F238E27FC236}">
                  <a16:creationId xmlns:a16="http://schemas.microsoft.com/office/drawing/2014/main" id="{80076267-BB34-4277-947D-E92D602AAA49}"/>
                </a:ext>
              </a:extLst>
            </p:cNvPr>
            <p:cNvSpPr/>
            <p:nvPr/>
          </p:nvSpPr>
          <p:spPr>
            <a:xfrm>
              <a:off x="4284545" y="1348702"/>
              <a:ext cx="69475" cy="69500"/>
            </a:xfrm>
            <a:custGeom>
              <a:avLst/>
              <a:gdLst/>
              <a:ahLst/>
              <a:cxnLst/>
              <a:rect l="l" t="t" r="r" b="b"/>
              <a:pathLst>
                <a:path w="2779" h="2780" extrusionOk="0">
                  <a:moveTo>
                    <a:pt x="2779" y="1390"/>
                  </a:moveTo>
                  <a:cubicBezTo>
                    <a:pt x="2779" y="2160"/>
                    <a:pt x="2160" y="2779"/>
                    <a:pt x="1390" y="2779"/>
                  </a:cubicBezTo>
                  <a:cubicBezTo>
                    <a:pt x="620" y="2779"/>
                    <a:pt x="0" y="2160"/>
                    <a:pt x="0" y="1390"/>
                  </a:cubicBezTo>
                  <a:cubicBezTo>
                    <a:pt x="0" y="620"/>
                    <a:pt x="620" y="1"/>
                    <a:pt x="1390" y="1"/>
                  </a:cubicBezTo>
                  <a:cubicBezTo>
                    <a:pt x="2160" y="1"/>
                    <a:pt x="2779" y="620"/>
                    <a:pt x="2779" y="139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TextBox 106">
            <a:extLst>
              <a:ext uri="{FF2B5EF4-FFF2-40B4-BE49-F238E27FC236}">
                <a16:creationId xmlns:a16="http://schemas.microsoft.com/office/drawing/2014/main" id="{25185529-F74C-4F54-A82B-8E8BDF9B380B}"/>
              </a:ext>
            </a:extLst>
          </p:cNvPr>
          <p:cNvSpPr txBox="1"/>
          <p:nvPr/>
        </p:nvSpPr>
        <p:spPr>
          <a:xfrm>
            <a:off x="457090" y="2293238"/>
            <a:ext cx="7932272" cy="2015936"/>
          </a:xfrm>
          <a:prstGeom prst="rect">
            <a:avLst/>
          </a:prstGeom>
          <a:noFill/>
        </p:spPr>
        <p:txBody>
          <a:bodyPr wrap="square">
            <a:spAutoFit/>
          </a:bodyPr>
          <a:lstStyle/>
          <a:p>
            <a:pPr marL="0" indent="-285750">
              <a:spcBef>
                <a:spcPts val="300"/>
              </a:spcBef>
              <a:buClr>
                <a:schemeClr val="accent1">
                  <a:lumMod val="60000"/>
                  <a:lumOff val="40000"/>
                </a:schemeClr>
              </a:buClr>
              <a:buFont typeface="Wingdings" panose="05000000000000000000" pitchFamily="2" charset="2"/>
              <a:buChar char="q"/>
            </a:pPr>
            <a:r>
              <a:rPr lang="en-US" sz="1800" dirty="0">
                <a:solidFill>
                  <a:srgbClr val="FFFFFF"/>
                </a:solidFill>
                <a:latin typeface="Fira Sans"/>
                <a:sym typeface="Fira Sans"/>
              </a:rPr>
              <a:t>In the blending step, we have three different products from each process (distillation and cracking) with the same ON (82 or 98) but different in price.</a:t>
            </a:r>
          </a:p>
          <a:p>
            <a:pPr marL="0" indent="-285750">
              <a:spcBef>
                <a:spcPts val="300"/>
              </a:spcBef>
              <a:buClr>
                <a:schemeClr val="accent1">
                  <a:lumMod val="60000"/>
                  <a:lumOff val="40000"/>
                </a:schemeClr>
              </a:buClr>
              <a:buFont typeface="Wingdings" panose="05000000000000000000" pitchFamily="2" charset="2"/>
              <a:buChar char="q"/>
            </a:pPr>
            <a:endParaRPr lang="en-US" sz="1100" dirty="0">
              <a:solidFill>
                <a:srgbClr val="FFFFFF"/>
              </a:solidFill>
              <a:latin typeface="Fira Sans"/>
              <a:sym typeface="Fira Sans"/>
            </a:endParaRPr>
          </a:p>
          <a:p>
            <a:pPr marL="0" indent="-285750">
              <a:spcBef>
                <a:spcPts val="300"/>
              </a:spcBef>
              <a:buClr>
                <a:schemeClr val="accent1">
                  <a:lumMod val="60000"/>
                  <a:lumOff val="40000"/>
                </a:schemeClr>
              </a:buClr>
              <a:buFont typeface="Wingdings" panose="05000000000000000000" pitchFamily="2" charset="2"/>
              <a:buChar char="q"/>
            </a:pPr>
            <a:r>
              <a:rPr lang="en-US" sz="1800" dirty="0">
                <a:solidFill>
                  <a:srgbClr val="FFFFFF"/>
                </a:solidFill>
                <a:latin typeface="Fira Sans"/>
                <a:sym typeface="Fira Sans"/>
              </a:rPr>
              <a:t>In blending step, we need to have finally three types of ON with the lowest price (87, 89, 92), by combining two products from each previous step to have the final three products.</a:t>
            </a:r>
          </a:p>
        </p:txBody>
      </p:sp>
    </p:spTree>
    <p:extLst>
      <p:ext uri="{BB962C8B-B14F-4D97-AF65-F5344CB8AC3E}">
        <p14:creationId xmlns:p14="http://schemas.microsoft.com/office/powerpoint/2010/main" val="426790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anim calcmode="lin" valueType="num">
                                      <p:cBhvr>
                                        <p:cTn id="8" dur="1000" fill="hold"/>
                                        <p:tgtEl>
                                          <p:spTgt spid="107"/>
                                        </p:tgtEl>
                                        <p:attrNameLst>
                                          <p:attrName>ppt_x</p:attrName>
                                        </p:attrNameLst>
                                      </p:cBhvr>
                                      <p:tavLst>
                                        <p:tav tm="0">
                                          <p:val>
                                            <p:strVal val="#ppt_x"/>
                                          </p:val>
                                        </p:tav>
                                        <p:tav tm="100000">
                                          <p:val>
                                            <p:strVal val="#ppt_x"/>
                                          </p:val>
                                        </p:tav>
                                      </p:tavLst>
                                    </p:anim>
                                    <p:anim calcmode="lin" valueType="num">
                                      <p:cBhvr>
                                        <p:cTn id="9"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29" name="Google Shape;429;p28"/>
          <p:cNvGrpSpPr/>
          <p:nvPr/>
        </p:nvGrpSpPr>
        <p:grpSpPr>
          <a:xfrm>
            <a:off x="1032585" y="2662269"/>
            <a:ext cx="733937" cy="733838"/>
            <a:chOff x="1243525" y="1599775"/>
            <a:chExt cx="494400" cy="494400"/>
          </a:xfrm>
        </p:grpSpPr>
        <p:sp>
          <p:nvSpPr>
            <p:cNvPr id="430" name="Google Shape;430;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8"/>
          <p:cNvSpPr txBox="1">
            <a:spLocks noGrp="1"/>
          </p:cNvSpPr>
          <p:nvPr>
            <p:ph type="title"/>
          </p:nvPr>
        </p:nvSpPr>
        <p:spPr>
          <a:xfrm>
            <a:off x="617200" y="555270"/>
            <a:ext cx="444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Initial Assumptions:</a:t>
            </a:r>
          </a:p>
        </p:txBody>
      </p:sp>
      <p:grpSp>
        <p:nvGrpSpPr>
          <p:cNvPr id="433" name="Google Shape;433;p28"/>
          <p:cNvGrpSpPr/>
          <p:nvPr/>
        </p:nvGrpSpPr>
        <p:grpSpPr>
          <a:xfrm>
            <a:off x="1033087" y="3776019"/>
            <a:ext cx="732750" cy="732701"/>
            <a:chOff x="1243525" y="1599775"/>
            <a:chExt cx="494400" cy="494400"/>
          </a:xfrm>
        </p:grpSpPr>
        <p:sp>
          <p:nvSpPr>
            <p:cNvPr id="434" name="Google Shape;434;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28"/>
          <p:cNvGrpSpPr/>
          <p:nvPr/>
        </p:nvGrpSpPr>
        <p:grpSpPr>
          <a:xfrm>
            <a:off x="1032585" y="1548501"/>
            <a:ext cx="733937" cy="733838"/>
            <a:chOff x="1243525" y="1599775"/>
            <a:chExt cx="494400" cy="494400"/>
          </a:xfrm>
        </p:grpSpPr>
        <p:sp>
          <p:nvSpPr>
            <p:cNvPr id="437" name="Google Shape;437;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28"/>
          <p:cNvSpPr txBox="1">
            <a:spLocks noGrp="1"/>
          </p:cNvSpPr>
          <p:nvPr>
            <p:ph type="title" idx="16"/>
          </p:nvPr>
        </p:nvSpPr>
        <p:spPr>
          <a:xfrm>
            <a:off x="1035075" y="1742380"/>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40" name="Google Shape;440;p28"/>
          <p:cNvSpPr txBox="1">
            <a:spLocks noGrp="1"/>
          </p:cNvSpPr>
          <p:nvPr>
            <p:ph type="title" idx="5"/>
          </p:nvPr>
        </p:nvSpPr>
        <p:spPr>
          <a:xfrm>
            <a:off x="1927713" y="3873277"/>
            <a:ext cx="2358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Each truck can carry 190 bbl.</a:t>
            </a:r>
          </a:p>
        </p:txBody>
      </p:sp>
      <p:sp>
        <p:nvSpPr>
          <p:cNvPr id="441" name="Google Shape;441;p28"/>
          <p:cNvSpPr txBox="1">
            <a:spLocks noGrp="1"/>
          </p:cNvSpPr>
          <p:nvPr>
            <p:ph type="title" idx="2"/>
          </p:nvPr>
        </p:nvSpPr>
        <p:spPr>
          <a:xfrm>
            <a:off x="1927713" y="1514250"/>
            <a:ext cx="23583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FIFO</a:t>
            </a:r>
            <a:endParaRPr dirty="0"/>
          </a:p>
        </p:txBody>
      </p:sp>
      <p:sp>
        <p:nvSpPr>
          <p:cNvPr id="442" name="Google Shape;442;p28"/>
          <p:cNvSpPr txBox="1">
            <a:spLocks noGrp="1"/>
          </p:cNvSpPr>
          <p:nvPr>
            <p:ph type="subTitle" idx="1"/>
          </p:nvPr>
        </p:nvSpPr>
        <p:spPr>
          <a:xfrm>
            <a:off x="1927714" y="1782148"/>
            <a:ext cx="23583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system services the entities that come first.</a:t>
            </a:r>
          </a:p>
        </p:txBody>
      </p:sp>
      <p:sp>
        <p:nvSpPr>
          <p:cNvPr id="443" name="Google Shape;443;p28"/>
          <p:cNvSpPr txBox="1">
            <a:spLocks noGrp="1"/>
          </p:cNvSpPr>
          <p:nvPr>
            <p:ph type="title" idx="3"/>
          </p:nvPr>
        </p:nvSpPr>
        <p:spPr>
          <a:xfrm>
            <a:off x="1927713" y="2752217"/>
            <a:ext cx="2358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Crude oil is arrived by trucks.</a:t>
            </a:r>
          </a:p>
        </p:txBody>
      </p:sp>
      <p:sp>
        <p:nvSpPr>
          <p:cNvPr id="446" name="Google Shape;446;p28"/>
          <p:cNvSpPr txBox="1">
            <a:spLocks noGrp="1"/>
          </p:cNvSpPr>
          <p:nvPr>
            <p:ph type="title" idx="7"/>
          </p:nvPr>
        </p:nvSpPr>
        <p:spPr>
          <a:xfrm>
            <a:off x="5750625" y="1666016"/>
            <a:ext cx="2531894" cy="10283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800"/>
              <a:buFont typeface="Raleway Thin"/>
              <a:buNone/>
            </a:pPr>
            <a:r>
              <a:rPr lang="en-US" dirty="0"/>
              <a:t>The whole amount of crude oil that is arrived by a single truck is considered as one entity.</a:t>
            </a:r>
          </a:p>
        </p:txBody>
      </p:sp>
      <p:sp>
        <p:nvSpPr>
          <p:cNvPr id="448" name="Google Shape;448;p28"/>
          <p:cNvSpPr txBox="1">
            <a:spLocks noGrp="1"/>
          </p:cNvSpPr>
          <p:nvPr>
            <p:ph type="title" idx="9"/>
          </p:nvPr>
        </p:nvSpPr>
        <p:spPr>
          <a:xfrm>
            <a:off x="5750625" y="3263030"/>
            <a:ext cx="2358300" cy="7520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Xij</a:t>
            </a:r>
            <a:r>
              <a:rPr lang="en-US" dirty="0"/>
              <a:t> is divided instantaneously during the processes.</a:t>
            </a:r>
          </a:p>
        </p:txBody>
      </p:sp>
      <p:sp>
        <p:nvSpPr>
          <p:cNvPr id="452" name="Google Shape;452;p28"/>
          <p:cNvSpPr txBox="1">
            <a:spLocks noGrp="1"/>
          </p:cNvSpPr>
          <p:nvPr>
            <p:ph type="title" idx="17"/>
          </p:nvPr>
        </p:nvSpPr>
        <p:spPr>
          <a:xfrm>
            <a:off x="1035075" y="2852381"/>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453" name="Google Shape;453;p28"/>
          <p:cNvGrpSpPr/>
          <p:nvPr/>
        </p:nvGrpSpPr>
        <p:grpSpPr>
          <a:xfrm>
            <a:off x="4872314" y="3277880"/>
            <a:ext cx="725779" cy="725680"/>
            <a:chOff x="1243525" y="1599775"/>
            <a:chExt cx="494400" cy="494400"/>
          </a:xfrm>
        </p:grpSpPr>
        <p:sp>
          <p:nvSpPr>
            <p:cNvPr id="454" name="Google Shape;454;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28"/>
          <p:cNvGrpSpPr/>
          <p:nvPr/>
        </p:nvGrpSpPr>
        <p:grpSpPr>
          <a:xfrm>
            <a:off x="4872314" y="1798208"/>
            <a:ext cx="725779" cy="725680"/>
            <a:chOff x="1243525" y="1599775"/>
            <a:chExt cx="494400" cy="494400"/>
          </a:xfrm>
        </p:grpSpPr>
        <p:sp>
          <p:nvSpPr>
            <p:cNvPr id="460" name="Google Shape;460;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8"/>
          <p:cNvSpPr txBox="1">
            <a:spLocks noGrp="1"/>
          </p:cNvSpPr>
          <p:nvPr>
            <p:ph type="title" idx="18"/>
          </p:nvPr>
        </p:nvSpPr>
        <p:spPr>
          <a:xfrm>
            <a:off x="1035075" y="3969262"/>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63" name="Google Shape;463;p28"/>
          <p:cNvSpPr txBox="1">
            <a:spLocks noGrp="1"/>
          </p:cNvSpPr>
          <p:nvPr>
            <p:ph type="title" idx="19"/>
          </p:nvPr>
        </p:nvSpPr>
        <p:spPr>
          <a:xfrm>
            <a:off x="4869576" y="1989856"/>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464" name="Google Shape;464;p28"/>
          <p:cNvSpPr txBox="1">
            <a:spLocks noGrp="1"/>
          </p:cNvSpPr>
          <p:nvPr>
            <p:ph type="title" idx="20"/>
          </p:nvPr>
        </p:nvSpPr>
        <p:spPr>
          <a:xfrm>
            <a:off x="4869576" y="3471490"/>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1"/>
                                        </p:tgtEl>
                                        <p:attrNameLst>
                                          <p:attrName>style.visibility</p:attrName>
                                        </p:attrNameLst>
                                      </p:cBhvr>
                                      <p:to>
                                        <p:strVal val="visible"/>
                                      </p:to>
                                    </p:set>
                                    <p:animEffect transition="in" filter="fade">
                                      <p:cBhvr>
                                        <p:cTn id="7" dur="500"/>
                                        <p:tgtEl>
                                          <p:spTgt spid="4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2">
                                            <p:txEl>
                                              <p:pRg st="0" end="0"/>
                                            </p:txEl>
                                          </p:spTgt>
                                        </p:tgtEl>
                                        <p:attrNameLst>
                                          <p:attrName>style.visibility</p:attrName>
                                        </p:attrNameLst>
                                      </p:cBhvr>
                                      <p:to>
                                        <p:strVal val="visible"/>
                                      </p:to>
                                    </p:set>
                                    <p:animEffect transition="in" filter="fade">
                                      <p:cBhvr>
                                        <p:cTn id="10" dur="500"/>
                                        <p:tgtEl>
                                          <p:spTgt spid="44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3"/>
                                        </p:tgtEl>
                                        <p:attrNameLst>
                                          <p:attrName>style.visibility</p:attrName>
                                        </p:attrNameLst>
                                      </p:cBhvr>
                                      <p:to>
                                        <p:strVal val="visible"/>
                                      </p:to>
                                    </p:set>
                                    <p:animEffect transition="in" filter="fade">
                                      <p:cBhvr>
                                        <p:cTn id="13" dur="500"/>
                                        <p:tgtEl>
                                          <p:spTgt spid="4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0"/>
                                        </p:tgtEl>
                                        <p:attrNameLst>
                                          <p:attrName>style.visibility</p:attrName>
                                        </p:attrNameLst>
                                      </p:cBhvr>
                                      <p:to>
                                        <p:strVal val="visible"/>
                                      </p:to>
                                    </p:set>
                                    <p:animEffect transition="in" filter="fade">
                                      <p:cBhvr>
                                        <p:cTn id="16" dur="500"/>
                                        <p:tgtEl>
                                          <p:spTgt spid="4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6"/>
                                        </p:tgtEl>
                                        <p:attrNameLst>
                                          <p:attrName>style.visibility</p:attrName>
                                        </p:attrNameLst>
                                      </p:cBhvr>
                                      <p:to>
                                        <p:strVal val="visible"/>
                                      </p:to>
                                    </p:set>
                                    <p:animEffect transition="in" filter="fade">
                                      <p:cBhvr>
                                        <p:cTn id="19" dur="500"/>
                                        <p:tgtEl>
                                          <p:spTgt spid="4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48"/>
                                        </p:tgtEl>
                                        <p:attrNameLst>
                                          <p:attrName>style.visibility</p:attrName>
                                        </p:attrNameLst>
                                      </p:cBhvr>
                                      <p:to>
                                        <p:strVal val="visible"/>
                                      </p:to>
                                    </p:set>
                                    <p:animEffect transition="in" filter="fade">
                                      <p:cBhvr>
                                        <p:cTn id="22" dur="50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 grpId="0"/>
      <p:bldP spid="441" grpId="0"/>
      <p:bldP spid="442" grpId="0" build="p"/>
      <p:bldP spid="443" grpId="0"/>
      <p:bldP spid="446" grpId="0"/>
      <p:bldP spid="44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29" name="Google Shape;429;p28"/>
          <p:cNvGrpSpPr/>
          <p:nvPr/>
        </p:nvGrpSpPr>
        <p:grpSpPr>
          <a:xfrm>
            <a:off x="1032585" y="3429679"/>
            <a:ext cx="733937" cy="733838"/>
            <a:chOff x="1243525" y="1599775"/>
            <a:chExt cx="494400" cy="494400"/>
          </a:xfrm>
        </p:grpSpPr>
        <p:sp>
          <p:nvSpPr>
            <p:cNvPr id="430" name="Google Shape;430;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8"/>
          <p:cNvSpPr txBox="1">
            <a:spLocks noGrp="1"/>
          </p:cNvSpPr>
          <p:nvPr>
            <p:ph type="title"/>
          </p:nvPr>
        </p:nvSpPr>
        <p:spPr>
          <a:xfrm>
            <a:off x="617200" y="555270"/>
            <a:ext cx="444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Initial Assumptions:</a:t>
            </a:r>
          </a:p>
        </p:txBody>
      </p:sp>
      <p:grpSp>
        <p:nvGrpSpPr>
          <p:cNvPr id="436" name="Google Shape;436;p28"/>
          <p:cNvGrpSpPr/>
          <p:nvPr/>
        </p:nvGrpSpPr>
        <p:grpSpPr>
          <a:xfrm>
            <a:off x="1032585" y="1836675"/>
            <a:ext cx="733937" cy="733838"/>
            <a:chOff x="1243525" y="1599775"/>
            <a:chExt cx="494400" cy="494400"/>
          </a:xfrm>
        </p:grpSpPr>
        <p:sp>
          <p:nvSpPr>
            <p:cNvPr id="437" name="Google Shape;437;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28"/>
          <p:cNvSpPr txBox="1">
            <a:spLocks noGrp="1"/>
          </p:cNvSpPr>
          <p:nvPr>
            <p:ph type="title" idx="16"/>
          </p:nvPr>
        </p:nvSpPr>
        <p:spPr>
          <a:xfrm>
            <a:off x="1035075" y="2030554"/>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441" name="Google Shape;441;p28"/>
          <p:cNvSpPr txBox="1">
            <a:spLocks noGrp="1"/>
          </p:cNvSpPr>
          <p:nvPr>
            <p:ph type="title" idx="2"/>
          </p:nvPr>
        </p:nvSpPr>
        <p:spPr>
          <a:xfrm>
            <a:off x="1927713" y="1802424"/>
            <a:ext cx="2358300" cy="7639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cracking process is done by a single step.</a:t>
            </a:r>
          </a:p>
        </p:txBody>
      </p:sp>
      <p:sp>
        <p:nvSpPr>
          <p:cNvPr id="443" name="Google Shape;443;p28"/>
          <p:cNvSpPr txBox="1">
            <a:spLocks noGrp="1"/>
          </p:cNvSpPr>
          <p:nvPr>
            <p:ph type="title" idx="3"/>
          </p:nvPr>
        </p:nvSpPr>
        <p:spPr>
          <a:xfrm>
            <a:off x="1927714" y="3341269"/>
            <a:ext cx="2358300" cy="4964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initial distribution of the crude oil</a:t>
            </a:r>
          </a:p>
        </p:txBody>
      </p:sp>
      <p:sp>
        <p:nvSpPr>
          <p:cNvPr id="444" name="Google Shape;444;p28"/>
          <p:cNvSpPr txBox="1">
            <a:spLocks noGrp="1"/>
          </p:cNvSpPr>
          <p:nvPr>
            <p:ph type="subTitle" idx="4"/>
          </p:nvPr>
        </p:nvSpPr>
        <p:spPr>
          <a:xfrm>
            <a:off x="1927714" y="3837768"/>
            <a:ext cx="2358300" cy="7256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is equal for each one of blends through the three sequences (33.33% for each).</a:t>
            </a:r>
            <a:endParaRPr dirty="0"/>
          </a:p>
        </p:txBody>
      </p:sp>
      <p:sp>
        <p:nvSpPr>
          <p:cNvPr id="446" name="Google Shape;446;p28"/>
          <p:cNvSpPr txBox="1">
            <a:spLocks noGrp="1"/>
          </p:cNvSpPr>
          <p:nvPr>
            <p:ph type="title" idx="7"/>
          </p:nvPr>
        </p:nvSpPr>
        <p:spPr>
          <a:xfrm>
            <a:off x="5794688" y="1607425"/>
            <a:ext cx="2653814"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800"/>
              <a:buFont typeface="Raleway Thin"/>
              <a:buNone/>
            </a:pPr>
            <a:r>
              <a:rPr lang="en-US" dirty="0"/>
              <a:t>The distribution of a processing time</a:t>
            </a:r>
          </a:p>
        </p:txBody>
      </p:sp>
      <p:sp>
        <p:nvSpPr>
          <p:cNvPr id="447" name="Google Shape;447;p28"/>
          <p:cNvSpPr txBox="1">
            <a:spLocks noGrp="1"/>
          </p:cNvSpPr>
          <p:nvPr>
            <p:ph type="subTitle" idx="8"/>
          </p:nvPr>
        </p:nvSpPr>
        <p:spPr>
          <a:xfrm>
            <a:off x="5753124" y="2075851"/>
            <a:ext cx="2903196" cy="12076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can be divided into partial sub-processes times, where the summation of the distribution parameters in the sub-processes is equal to the parameters in the main process.</a:t>
            </a:r>
          </a:p>
        </p:txBody>
      </p:sp>
      <p:sp>
        <p:nvSpPr>
          <p:cNvPr id="448" name="Google Shape;448;p28"/>
          <p:cNvSpPr txBox="1">
            <a:spLocks noGrp="1"/>
          </p:cNvSpPr>
          <p:nvPr>
            <p:ph type="title" idx="9"/>
          </p:nvPr>
        </p:nvSpPr>
        <p:spPr>
          <a:xfrm>
            <a:off x="5753124" y="3417468"/>
            <a:ext cx="23583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Tiny field</a:t>
            </a:r>
            <a:endParaRPr dirty="0"/>
          </a:p>
        </p:txBody>
      </p:sp>
      <p:sp>
        <p:nvSpPr>
          <p:cNvPr id="449" name="Google Shape;449;p28"/>
          <p:cNvSpPr txBox="1">
            <a:spLocks noGrp="1"/>
          </p:cNvSpPr>
          <p:nvPr>
            <p:ph type="subTitle" idx="13"/>
          </p:nvPr>
        </p:nvSpPr>
        <p:spPr>
          <a:xfrm>
            <a:off x="5753123" y="3685364"/>
            <a:ext cx="2903195" cy="12076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simulation model for the tiny field is general and applicable for any other tiny fields (e.g. 20 tiny fields can be built instead of normal field with the same simulated model to minimize the risk of building the huge field).</a:t>
            </a:r>
          </a:p>
        </p:txBody>
      </p:sp>
      <p:sp>
        <p:nvSpPr>
          <p:cNvPr id="452" name="Google Shape;452;p28"/>
          <p:cNvSpPr txBox="1">
            <a:spLocks noGrp="1"/>
          </p:cNvSpPr>
          <p:nvPr>
            <p:ph type="title" idx="17"/>
          </p:nvPr>
        </p:nvSpPr>
        <p:spPr>
          <a:xfrm>
            <a:off x="1035075" y="3619791"/>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grpSp>
        <p:nvGrpSpPr>
          <p:cNvPr id="453" name="Google Shape;453;p28"/>
          <p:cNvGrpSpPr/>
          <p:nvPr/>
        </p:nvGrpSpPr>
        <p:grpSpPr>
          <a:xfrm>
            <a:off x="4874813" y="3431706"/>
            <a:ext cx="725779" cy="725680"/>
            <a:chOff x="1243525" y="1599775"/>
            <a:chExt cx="494400" cy="494400"/>
          </a:xfrm>
        </p:grpSpPr>
        <p:sp>
          <p:nvSpPr>
            <p:cNvPr id="454" name="Google Shape;454;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28"/>
          <p:cNvGrpSpPr/>
          <p:nvPr/>
        </p:nvGrpSpPr>
        <p:grpSpPr>
          <a:xfrm>
            <a:off x="4874813" y="1840732"/>
            <a:ext cx="725779" cy="725680"/>
            <a:chOff x="1243525" y="1599775"/>
            <a:chExt cx="494400" cy="494400"/>
          </a:xfrm>
        </p:grpSpPr>
        <p:sp>
          <p:nvSpPr>
            <p:cNvPr id="460" name="Google Shape;460;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28"/>
          <p:cNvSpPr txBox="1">
            <a:spLocks noGrp="1"/>
          </p:cNvSpPr>
          <p:nvPr>
            <p:ph type="title" idx="19"/>
          </p:nvPr>
        </p:nvSpPr>
        <p:spPr>
          <a:xfrm>
            <a:off x="4872075" y="2032380"/>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464" name="Google Shape;464;p28"/>
          <p:cNvSpPr txBox="1">
            <a:spLocks noGrp="1"/>
          </p:cNvSpPr>
          <p:nvPr>
            <p:ph type="title" idx="20"/>
          </p:nvPr>
        </p:nvSpPr>
        <p:spPr>
          <a:xfrm>
            <a:off x="4872075" y="3625316"/>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09</a:t>
            </a:r>
            <a:endParaRPr dirty="0"/>
          </a:p>
        </p:txBody>
      </p:sp>
    </p:spTree>
    <p:extLst>
      <p:ext uri="{BB962C8B-B14F-4D97-AF65-F5344CB8AC3E}">
        <p14:creationId xmlns:p14="http://schemas.microsoft.com/office/powerpoint/2010/main" val="157580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1"/>
                                        </p:tgtEl>
                                        <p:attrNameLst>
                                          <p:attrName>style.visibility</p:attrName>
                                        </p:attrNameLst>
                                      </p:cBhvr>
                                      <p:to>
                                        <p:strVal val="visible"/>
                                      </p:to>
                                    </p:set>
                                    <p:animEffect transition="in" filter="fade">
                                      <p:cBhvr>
                                        <p:cTn id="7" dur="500"/>
                                        <p:tgtEl>
                                          <p:spTgt spid="4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4">
                                            <p:txEl>
                                              <p:pRg st="0" end="0"/>
                                            </p:txEl>
                                          </p:spTgt>
                                        </p:tgtEl>
                                        <p:attrNameLst>
                                          <p:attrName>style.visibility</p:attrName>
                                        </p:attrNameLst>
                                      </p:cBhvr>
                                      <p:to>
                                        <p:strVal val="visible"/>
                                      </p:to>
                                    </p:set>
                                    <p:animEffect transition="in" filter="fade">
                                      <p:cBhvr>
                                        <p:cTn id="10" dur="500"/>
                                        <p:tgtEl>
                                          <p:spTgt spid="44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3"/>
                                        </p:tgtEl>
                                        <p:attrNameLst>
                                          <p:attrName>style.visibility</p:attrName>
                                        </p:attrNameLst>
                                      </p:cBhvr>
                                      <p:to>
                                        <p:strVal val="visible"/>
                                      </p:to>
                                    </p:set>
                                    <p:animEffect transition="in" filter="fade">
                                      <p:cBhvr>
                                        <p:cTn id="13" dur="500"/>
                                        <p:tgtEl>
                                          <p:spTgt spid="4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6"/>
                                        </p:tgtEl>
                                        <p:attrNameLst>
                                          <p:attrName>style.visibility</p:attrName>
                                        </p:attrNameLst>
                                      </p:cBhvr>
                                      <p:to>
                                        <p:strVal val="visible"/>
                                      </p:to>
                                    </p:set>
                                    <p:animEffect transition="in" filter="fade">
                                      <p:cBhvr>
                                        <p:cTn id="16" dur="500"/>
                                        <p:tgtEl>
                                          <p:spTgt spid="4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7">
                                            <p:txEl>
                                              <p:pRg st="0" end="0"/>
                                            </p:txEl>
                                          </p:spTgt>
                                        </p:tgtEl>
                                        <p:attrNameLst>
                                          <p:attrName>style.visibility</p:attrName>
                                        </p:attrNameLst>
                                      </p:cBhvr>
                                      <p:to>
                                        <p:strVal val="visible"/>
                                      </p:to>
                                    </p:set>
                                    <p:animEffect transition="in" filter="fade">
                                      <p:cBhvr>
                                        <p:cTn id="19" dur="500"/>
                                        <p:tgtEl>
                                          <p:spTgt spid="447">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49">
                                            <p:txEl>
                                              <p:pRg st="0" end="0"/>
                                            </p:txEl>
                                          </p:spTgt>
                                        </p:tgtEl>
                                        <p:attrNameLst>
                                          <p:attrName>style.visibility</p:attrName>
                                        </p:attrNameLst>
                                      </p:cBhvr>
                                      <p:to>
                                        <p:strVal val="visible"/>
                                      </p:to>
                                    </p:set>
                                    <p:animEffect transition="in" filter="fade">
                                      <p:cBhvr>
                                        <p:cTn id="22" dur="500"/>
                                        <p:tgtEl>
                                          <p:spTgt spid="449">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8"/>
                                        </p:tgtEl>
                                        <p:attrNameLst>
                                          <p:attrName>style.visibility</p:attrName>
                                        </p:attrNameLst>
                                      </p:cBhvr>
                                      <p:to>
                                        <p:strVal val="visible"/>
                                      </p:to>
                                    </p:set>
                                    <p:animEffect transition="in" filter="fade">
                                      <p:cBhvr>
                                        <p:cTn id="25" dur="50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 grpId="0"/>
      <p:bldP spid="443" grpId="0"/>
      <p:bldP spid="444" grpId="0" build="p"/>
      <p:bldP spid="446" grpId="0"/>
      <p:bldP spid="447" grpId="0" build="p"/>
      <p:bldP spid="448" grpId="0"/>
      <p:bldP spid="44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1"/>
          <p:cNvSpPr txBox="1">
            <a:spLocks noGrp="1"/>
          </p:cNvSpPr>
          <p:nvPr>
            <p:ph type="title" idx="2"/>
          </p:nvPr>
        </p:nvSpPr>
        <p:spPr>
          <a:xfrm rot="212">
            <a:off x="2142975" y="2855738"/>
            <a:ext cx="4858200" cy="10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INPUT DATA</a:t>
            </a:r>
            <a:br>
              <a:rPr lang="en" dirty="0"/>
            </a:br>
            <a:r>
              <a:rPr lang="en" dirty="0"/>
              <a:t>AND ITS ANALYSIS</a:t>
            </a:r>
            <a:endParaRPr dirty="0"/>
          </a:p>
        </p:txBody>
      </p:sp>
      <p:sp>
        <p:nvSpPr>
          <p:cNvPr id="598" name="Google Shape;598;p31"/>
          <p:cNvSpPr txBox="1">
            <a:spLocks noGrp="1"/>
          </p:cNvSpPr>
          <p:nvPr>
            <p:ph type="title"/>
          </p:nvPr>
        </p:nvSpPr>
        <p:spPr>
          <a:xfrm>
            <a:off x="3743835" y="1206114"/>
            <a:ext cx="1658400" cy="16500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IA</a:t>
            </a:r>
            <a:endParaRPr dirty="0"/>
          </a:p>
        </p:txBody>
      </p:sp>
    </p:spTree>
    <p:extLst>
      <p:ext uri="{BB962C8B-B14F-4D97-AF65-F5344CB8AC3E}">
        <p14:creationId xmlns:p14="http://schemas.microsoft.com/office/powerpoint/2010/main" val="357789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29" name="Google Shape;429;p28"/>
          <p:cNvGrpSpPr/>
          <p:nvPr/>
        </p:nvGrpSpPr>
        <p:grpSpPr>
          <a:xfrm>
            <a:off x="1032402" y="3483800"/>
            <a:ext cx="733937" cy="733838"/>
            <a:chOff x="1243525" y="1599775"/>
            <a:chExt cx="494400" cy="494400"/>
          </a:xfrm>
        </p:grpSpPr>
        <p:sp>
          <p:nvSpPr>
            <p:cNvPr id="430" name="Google Shape;430;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8"/>
          <p:cNvSpPr txBox="1">
            <a:spLocks noGrp="1"/>
          </p:cNvSpPr>
          <p:nvPr>
            <p:ph type="title"/>
          </p:nvPr>
        </p:nvSpPr>
        <p:spPr>
          <a:xfrm>
            <a:off x="617200" y="555270"/>
            <a:ext cx="444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TYPE</a:t>
            </a:r>
            <a:endParaRPr dirty="0"/>
          </a:p>
        </p:txBody>
      </p:sp>
      <p:grpSp>
        <p:nvGrpSpPr>
          <p:cNvPr id="436" name="Google Shape;436;p28"/>
          <p:cNvGrpSpPr/>
          <p:nvPr/>
        </p:nvGrpSpPr>
        <p:grpSpPr>
          <a:xfrm>
            <a:off x="1032402" y="1825205"/>
            <a:ext cx="733937" cy="733838"/>
            <a:chOff x="1243525" y="1599775"/>
            <a:chExt cx="494400" cy="494400"/>
          </a:xfrm>
        </p:grpSpPr>
        <p:sp>
          <p:nvSpPr>
            <p:cNvPr id="437" name="Google Shape;437;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28"/>
          <p:cNvSpPr txBox="1">
            <a:spLocks noGrp="1"/>
          </p:cNvSpPr>
          <p:nvPr>
            <p:ph type="title" idx="16"/>
          </p:nvPr>
        </p:nvSpPr>
        <p:spPr>
          <a:xfrm>
            <a:off x="1034892" y="2019084"/>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41" name="Google Shape;441;p28"/>
          <p:cNvSpPr txBox="1">
            <a:spLocks noGrp="1"/>
          </p:cNvSpPr>
          <p:nvPr>
            <p:ph type="title" idx="2"/>
          </p:nvPr>
        </p:nvSpPr>
        <p:spPr>
          <a:xfrm>
            <a:off x="1927530" y="1790954"/>
            <a:ext cx="23583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Arrival Time</a:t>
            </a:r>
            <a:endParaRPr dirty="0"/>
          </a:p>
        </p:txBody>
      </p:sp>
      <p:sp>
        <p:nvSpPr>
          <p:cNvPr id="442" name="Google Shape;442;p28"/>
          <p:cNvSpPr txBox="1">
            <a:spLocks noGrp="1"/>
          </p:cNvSpPr>
          <p:nvPr>
            <p:ph type="subTitle" idx="1"/>
          </p:nvPr>
        </p:nvSpPr>
        <p:spPr>
          <a:xfrm>
            <a:off x="1927531" y="2058852"/>
            <a:ext cx="23583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Assumed to be exponential</a:t>
            </a:r>
            <a:endParaRPr dirty="0"/>
          </a:p>
        </p:txBody>
      </p:sp>
      <p:sp>
        <p:nvSpPr>
          <p:cNvPr id="443" name="Google Shape;443;p28"/>
          <p:cNvSpPr txBox="1">
            <a:spLocks noGrp="1"/>
          </p:cNvSpPr>
          <p:nvPr>
            <p:ph type="title" idx="3"/>
          </p:nvPr>
        </p:nvSpPr>
        <p:spPr>
          <a:xfrm>
            <a:off x="1924784" y="3483800"/>
            <a:ext cx="2022963" cy="4202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Cracking Time</a:t>
            </a:r>
            <a:endParaRPr dirty="0"/>
          </a:p>
        </p:txBody>
      </p:sp>
      <p:sp>
        <p:nvSpPr>
          <p:cNvPr id="444" name="Google Shape;444;p28"/>
          <p:cNvSpPr txBox="1">
            <a:spLocks noGrp="1"/>
          </p:cNvSpPr>
          <p:nvPr>
            <p:ph type="subTitle" idx="4"/>
          </p:nvPr>
        </p:nvSpPr>
        <p:spPr>
          <a:xfrm>
            <a:off x="1927531" y="3815687"/>
            <a:ext cx="23583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Known to be random</a:t>
            </a:r>
            <a:endParaRPr dirty="0"/>
          </a:p>
        </p:txBody>
      </p:sp>
      <p:sp>
        <p:nvSpPr>
          <p:cNvPr id="446" name="Google Shape;446;p28"/>
          <p:cNvSpPr txBox="1">
            <a:spLocks noGrp="1"/>
          </p:cNvSpPr>
          <p:nvPr>
            <p:ph type="title" idx="7"/>
          </p:nvPr>
        </p:nvSpPr>
        <p:spPr>
          <a:xfrm>
            <a:off x="5752941" y="1789046"/>
            <a:ext cx="23583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800"/>
              <a:buFont typeface="Raleway Thin"/>
              <a:buNone/>
            </a:pPr>
            <a:r>
              <a:rPr lang="en-US" dirty="0"/>
              <a:t>Distillation Time</a:t>
            </a:r>
            <a:endParaRPr dirty="0"/>
          </a:p>
          <a:p>
            <a:pPr marL="0" lvl="0" indent="0" algn="l" rtl="0">
              <a:spcBef>
                <a:spcPts val="0"/>
              </a:spcBef>
              <a:spcAft>
                <a:spcPts val="0"/>
              </a:spcAft>
              <a:buNone/>
            </a:pPr>
            <a:endParaRPr dirty="0"/>
          </a:p>
        </p:txBody>
      </p:sp>
      <p:sp>
        <p:nvSpPr>
          <p:cNvPr id="447" name="Google Shape;447;p28"/>
          <p:cNvSpPr txBox="1">
            <a:spLocks noGrp="1"/>
          </p:cNvSpPr>
          <p:nvPr>
            <p:ph type="subTitle" idx="8"/>
          </p:nvPr>
        </p:nvSpPr>
        <p:spPr>
          <a:xfrm>
            <a:off x="5752941" y="2056945"/>
            <a:ext cx="23583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Possible Data</a:t>
            </a:r>
            <a:endParaRPr dirty="0"/>
          </a:p>
        </p:txBody>
      </p:sp>
      <p:sp>
        <p:nvSpPr>
          <p:cNvPr id="448" name="Google Shape;448;p28"/>
          <p:cNvSpPr txBox="1">
            <a:spLocks noGrp="1"/>
          </p:cNvSpPr>
          <p:nvPr>
            <p:ph type="title" idx="9"/>
          </p:nvPr>
        </p:nvSpPr>
        <p:spPr>
          <a:xfrm>
            <a:off x="5752941" y="3471589"/>
            <a:ext cx="23583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Blending Time</a:t>
            </a:r>
            <a:endParaRPr dirty="0"/>
          </a:p>
        </p:txBody>
      </p:sp>
      <p:sp>
        <p:nvSpPr>
          <p:cNvPr id="449" name="Google Shape;449;p28"/>
          <p:cNvSpPr txBox="1">
            <a:spLocks noGrp="1"/>
          </p:cNvSpPr>
          <p:nvPr>
            <p:ph type="subTitle" idx="13"/>
          </p:nvPr>
        </p:nvSpPr>
        <p:spPr>
          <a:xfrm>
            <a:off x="5752941" y="3739485"/>
            <a:ext cx="23583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Assumed to be random</a:t>
            </a:r>
            <a:endParaRPr dirty="0"/>
          </a:p>
        </p:txBody>
      </p:sp>
      <p:sp>
        <p:nvSpPr>
          <p:cNvPr id="452" name="Google Shape;452;p28"/>
          <p:cNvSpPr txBox="1">
            <a:spLocks noGrp="1"/>
          </p:cNvSpPr>
          <p:nvPr>
            <p:ph type="title" idx="17"/>
          </p:nvPr>
        </p:nvSpPr>
        <p:spPr>
          <a:xfrm>
            <a:off x="1034892" y="3673912"/>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453" name="Google Shape;453;p28"/>
          <p:cNvGrpSpPr/>
          <p:nvPr/>
        </p:nvGrpSpPr>
        <p:grpSpPr>
          <a:xfrm>
            <a:off x="4874630" y="3485827"/>
            <a:ext cx="725779" cy="725680"/>
            <a:chOff x="1243525" y="1599775"/>
            <a:chExt cx="494400" cy="494400"/>
          </a:xfrm>
        </p:grpSpPr>
        <p:sp>
          <p:nvSpPr>
            <p:cNvPr id="454" name="Google Shape;454;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28"/>
          <p:cNvGrpSpPr/>
          <p:nvPr/>
        </p:nvGrpSpPr>
        <p:grpSpPr>
          <a:xfrm>
            <a:off x="4874630" y="1829262"/>
            <a:ext cx="725779" cy="725680"/>
            <a:chOff x="1243525" y="1599775"/>
            <a:chExt cx="494400" cy="494400"/>
          </a:xfrm>
        </p:grpSpPr>
        <p:sp>
          <p:nvSpPr>
            <p:cNvPr id="460" name="Google Shape;460;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28"/>
          <p:cNvSpPr txBox="1">
            <a:spLocks noGrp="1"/>
          </p:cNvSpPr>
          <p:nvPr>
            <p:ph type="title" idx="19"/>
          </p:nvPr>
        </p:nvSpPr>
        <p:spPr>
          <a:xfrm>
            <a:off x="4871892" y="2020910"/>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64" name="Google Shape;464;p28"/>
          <p:cNvSpPr txBox="1">
            <a:spLocks noGrp="1"/>
          </p:cNvSpPr>
          <p:nvPr>
            <p:ph type="title" idx="20"/>
          </p:nvPr>
        </p:nvSpPr>
        <p:spPr>
          <a:xfrm>
            <a:off x="4871892" y="3679437"/>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371877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animEffect transition="in" filter="fade">
                                      <p:cBhvr>
                                        <p:cTn id="7" dur="500"/>
                                        <p:tgtEl>
                                          <p:spTgt spid="4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9"/>
                                        </p:tgtEl>
                                        <p:attrNameLst>
                                          <p:attrName>style.visibility</p:attrName>
                                        </p:attrNameLst>
                                      </p:cBhvr>
                                      <p:to>
                                        <p:strVal val="visible"/>
                                      </p:to>
                                    </p:set>
                                    <p:animEffect transition="in" filter="fade">
                                      <p:cBhvr>
                                        <p:cTn id="10" dur="500"/>
                                        <p:tgtEl>
                                          <p:spTgt spid="4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2">
                                            <p:txEl>
                                              <p:pRg st="0" end="0"/>
                                            </p:txEl>
                                          </p:spTgt>
                                        </p:tgtEl>
                                        <p:attrNameLst>
                                          <p:attrName>style.visibility</p:attrName>
                                        </p:attrNameLst>
                                      </p:cBhvr>
                                      <p:to>
                                        <p:strVal val="visible"/>
                                      </p:to>
                                    </p:set>
                                    <p:animEffect transition="in" filter="fade">
                                      <p:cBhvr>
                                        <p:cTn id="13" dur="500"/>
                                        <p:tgtEl>
                                          <p:spTgt spid="44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1"/>
                                        </p:tgtEl>
                                        <p:attrNameLst>
                                          <p:attrName>style.visibility</p:attrName>
                                        </p:attrNameLst>
                                      </p:cBhvr>
                                      <p:to>
                                        <p:strVal val="visible"/>
                                      </p:to>
                                    </p:set>
                                    <p:animEffect transition="in" filter="fade">
                                      <p:cBhvr>
                                        <p:cTn id="16" dur="500"/>
                                        <p:tgtEl>
                                          <p:spTgt spid="4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59"/>
                                        </p:tgtEl>
                                        <p:attrNameLst>
                                          <p:attrName>style.visibility</p:attrName>
                                        </p:attrNameLst>
                                      </p:cBhvr>
                                      <p:to>
                                        <p:strVal val="visible"/>
                                      </p:to>
                                    </p:set>
                                    <p:animEffect transition="in" filter="fade">
                                      <p:cBhvr>
                                        <p:cTn id="21" dur="500"/>
                                        <p:tgtEl>
                                          <p:spTgt spid="45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63"/>
                                        </p:tgtEl>
                                        <p:attrNameLst>
                                          <p:attrName>style.visibility</p:attrName>
                                        </p:attrNameLst>
                                      </p:cBhvr>
                                      <p:to>
                                        <p:strVal val="visible"/>
                                      </p:to>
                                    </p:set>
                                    <p:animEffect transition="in" filter="fade">
                                      <p:cBhvr>
                                        <p:cTn id="24" dur="500"/>
                                        <p:tgtEl>
                                          <p:spTgt spid="46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7">
                                            <p:txEl>
                                              <p:pRg st="0" end="0"/>
                                            </p:txEl>
                                          </p:spTgt>
                                        </p:tgtEl>
                                        <p:attrNameLst>
                                          <p:attrName>style.visibility</p:attrName>
                                        </p:attrNameLst>
                                      </p:cBhvr>
                                      <p:to>
                                        <p:strVal val="visible"/>
                                      </p:to>
                                    </p:set>
                                    <p:animEffect transition="in" filter="fade">
                                      <p:cBhvr>
                                        <p:cTn id="27" dur="500"/>
                                        <p:tgtEl>
                                          <p:spTgt spid="447">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46"/>
                                        </p:tgtEl>
                                        <p:attrNameLst>
                                          <p:attrName>style.visibility</p:attrName>
                                        </p:attrNameLst>
                                      </p:cBhvr>
                                      <p:to>
                                        <p:strVal val="visible"/>
                                      </p:to>
                                    </p:set>
                                    <p:animEffect transition="in" filter="fade">
                                      <p:cBhvr>
                                        <p:cTn id="30" dur="500"/>
                                        <p:tgtEl>
                                          <p:spTgt spid="44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29"/>
                                        </p:tgtEl>
                                        <p:attrNameLst>
                                          <p:attrName>style.visibility</p:attrName>
                                        </p:attrNameLst>
                                      </p:cBhvr>
                                      <p:to>
                                        <p:strVal val="visible"/>
                                      </p:to>
                                    </p:set>
                                    <p:animEffect transition="in" filter="fade">
                                      <p:cBhvr>
                                        <p:cTn id="35" dur="500"/>
                                        <p:tgtEl>
                                          <p:spTgt spid="4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2"/>
                                        </p:tgtEl>
                                        <p:attrNameLst>
                                          <p:attrName>style.visibility</p:attrName>
                                        </p:attrNameLst>
                                      </p:cBhvr>
                                      <p:to>
                                        <p:strVal val="visible"/>
                                      </p:to>
                                    </p:set>
                                    <p:animEffect transition="in" filter="fade">
                                      <p:cBhvr>
                                        <p:cTn id="38" dur="500"/>
                                        <p:tgtEl>
                                          <p:spTgt spid="45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3"/>
                                        </p:tgtEl>
                                        <p:attrNameLst>
                                          <p:attrName>style.visibility</p:attrName>
                                        </p:attrNameLst>
                                      </p:cBhvr>
                                      <p:to>
                                        <p:strVal val="visible"/>
                                      </p:to>
                                    </p:set>
                                    <p:animEffect transition="in" filter="fade">
                                      <p:cBhvr>
                                        <p:cTn id="41" dur="500"/>
                                        <p:tgtEl>
                                          <p:spTgt spid="4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4">
                                            <p:txEl>
                                              <p:pRg st="0" end="0"/>
                                            </p:txEl>
                                          </p:spTgt>
                                        </p:tgtEl>
                                        <p:attrNameLst>
                                          <p:attrName>style.visibility</p:attrName>
                                        </p:attrNameLst>
                                      </p:cBhvr>
                                      <p:to>
                                        <p:strVal val="visible"/>
                                      </p:to>
                                    </p:set>
                                    <p:animEffect transition="in" filter="fade">
                                      <p:cBhvr>
                                        <p:cTn id="44" dur="500"/>
                                        <p:tgtEl>
                                          <p:spTgt spid="444">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53"/>
                                        </p:tgtEl>
                                        <p:attrNameLst>
                                          <p:attrName>style.visibility</p:attrName>
                                        </p:attrNameLst>
                                      </p:cBhvr>
                                      <p:to>
                                        <p:strVal val="visible"/>
                                      </p:to>
                                    </p:set>
                                    <p:animEffect transition="in" filter="fade">
                                      <p:cBhvr>
                                        <p:cTn id="49" dur="500"/>
                                        <p:tgtEl>
                                          <p:spTgt spid="45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4"/>
                                        </p:tgtEl>
                                        <p:attrNameLst>
                                          <p:attrName>style.visibility</p:attrName>
                                        </p:attrNameLst>
                                      </p:cBhvr>
                                      <p:to>
                                        <p:strVal val="visible"/>
                                      </p:to>
                                    </p:set>
                                    <p:animEffect transition="in" filter="fade">
                                      <p:cBhvr>
                                        <p:cTn id="52" dur="500"/>
                                        <p:tgtEl>
                                          <p:spTgt spid="46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48"/>
                                        </p:tgtEl>
                                        <p:attrNameLst>
                                          <p:attrName>style.visibility</p:attrName>
                                        </p:attrNameLst>
                                      </p:cBhvr>
                                      <p:to>
                                        <p:strVal val="visible"/>
                                      </p:to>
                                    </p:set>
                                    <p:animEffect transition="in" filter="fade">
                                      <p:cBhvr>
                                        <p:cTn id="55" dur="500"/>
                                        <p:tgtEl>
                                          <p:spTgt spid="44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49">
                                            <p:txEl>
                                              <p:pRg st="0" end="0"/>
                                            </p:txEl>
                                          </p:spTgt>
                                        </p:tgtEl>
                                        <p:attrNameLst>
                                          <p:attrName>style.visibility</p:attrName>
                                        </p:attrNameLst>
                                      </p:cBhvr>
                                      <p:to>
                                        <p:strVal val="visible"/>
                                      </p:to>
                                    </p:set>
                                    <p:animEffect transition="in" filter="fade">
                                      <p:cBhvr>
                                        <p:cTn id="58" dur="500"/>
                                        <p:tgtEl>
                                          <p:spTgt spid="4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 grpId="0"/>
      <p:bldP spid="441" grpId="0"/>
      <p:bldP spid="442" grpId="0" build="p"/>
      <p:bldP spid="443" grpId="0"/>
      <p:bldP spid="444" grpId="0" build="p"/>
      <p:bldP spid="446" grpId="0"/>
      <p:bldP spid="447" grpId="0" build="p"/>
      <p:bldP spid="448" grpId="0"/>
      <p:bldP spid="449" grpId="0" build="p"/>
      <p:bldP spid="452" grpId="0"/>
      <p:bldP spid="463" grpId="0"/>
      <p:bldP spid="46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9"/>
          <p:cNvSpPr txBox="1">
            <a:spLocks noGrp="1"/>
          </p:cNvSpPr>
          <p:nvPr>
            <p:ph type="subTitle" idx="1"/>
          </p:nvPr>
        </p:nvSpPr>
        <p:spPr>
          <a:xfrm>
            <a:off x="5173575" y="2578351"/>
            <a:ext cx="2776800" cy="6513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dirty="0">
                <a:effectLst/>
                <a:latin typeface="Times New Roman" panose="02020603050405020304" pitchFamily="18" charset="0"/>
                <a:ea typeface="Times New Roman" panose="02020603050405020304" pitchFamily="18" charset="0"/>
              </a:rPr>
              <a:t>It was determined by </a:t>
            </a:r>
            <a:r>
              <a:rPr lang="en-US" sz="1800" b="1" dirty="0">
                <a:effectLst/>
                <a:latin typeface="Times New Roman" panose="02020603050405020304" pitchFamily="18" charset="0"/>
                <a:ea typeface="Times New Roman" panose="02020603050405020304" pitchFamily="18" charset="0"/>
              </a:rPr>
              <a:t>logical calculations</a:t>
            </a:r>
            <a:endParaRPr b="1" dirty="0"/>
          </a:p>
        </p:txBody>
      </p:sp>
      <p:sp>
        <p:nvSpPr>
          <p:cNvPr id="471" name="Google Shape;471;p29"/>
          <p:cNvSpPr txBox="1">
            <a:spLocks noGrp="1"/>
          </p:cNvSpPr>
          <p:nvPr>
            <p:ph type="title" idx="4294967295"/>
          </p:nvPr>
        </p:nvSpPr>
        <p:spPr>
          <a:xfrm>
            <a:off x="5173575" y="1474650"/>
            <a:ext cx="2776800" cy="109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MISSION STATEMENT</a:t>
            </a:r>
            <a:endParaRPr/>
          </a:p>
        </p:txBody>
      </p:sp>
      <p:sp>
        <p:nvSpPr>
          <p:cNvPr id="574" name="Google Shape;574;p29"/>
          <p:cNvSpPr txBox="1">
            <a:spLocks noGrp="1"/>
          </p:cNvSpPr>
          <p:nvPr>
            <p:ph type="title"/>
          </p:nvPr>
        </p:nvSpPr>
        <p:spPr>
          <a:xfrm>
            <a:off x="5173575" y="1474650"/>
            <a:ext cx="2776800" cy="109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Arrival Time</a:t>
            </a:r>
            <a:br>
              <a:rPr lang="en" dirty="0"/>
            </a:br>
            <a:r>
              <a:rPr lang="en" sz="1800" dirty="0"/>
              <a:t>EXPO( 2.5 )</a:t>
            </a:r>
            <a:endParaRPr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AC09B2E-80C8-4B09-AB5E-F4344C5A7BF3}"/>
                  </a:ext>
                </a:extLst>
              </p:cNvPr>
              <p:cNvSpPr txBox="1"/>
              <p:nvPr/>
            </p:nvSpPr>
            <p:spPr>
              <a:xfrm>
                <a:off x="328613" y="2479230"/>
                <a:ext cx="4243387" cy="1111779"/>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f>
                        <m:fPr>
                          <m:ctrlPr>
                            <a:rPr lang="en-US" sz="1800" i="1" smtClean="0">
                              <a:solidFill>
                                <a:schemeClr val="bg2">
                                  <a:lumMod val="40000"/>
                                  <a:lumOff val="60000"/>
                                </a:schemeClr>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solidFill>
                                <a:schemeClr val="bg2">
                                  <a:lumMod val="40000"/>
                                  <a:lumOff val="60000"/>
                                </a:schemeClr>
                              </a:solidFill>
                              <a:effectLst/>
                              <a:latin typeface="Cambria Math" panose="02040503050406030204" pitchFamily="18" charset="0"/>
                              <a:ea typeface="Times New Roman" panose="02020603050405020304" pitchFamily="18" charset="0"/>
                              <a:cs typeface="Times New Roman" panose="02020603050405020304" pitchFamily="18" charset="0"/>
                            </a:rPr>
                            <m:t>8</m:t>
                          </m:r>
                          <m:d>
                            <m:dPr>
                              <m:ctrlPr>
                                <a:rPr lang="en-US" sz="1800" i="1">
                                  <a:solidFill>
                                    <a:schemeClr val="bg2">
                                      <a:lumMod val="40000"/>
                                      <a:lumOff val="60000"/>
                                    </a:schemeClr>
                                  </a:solidFill>
                                  <a:effectLst/>
                                  <a:latin typeface="Cambria Math" panose="02040503050406030204" pitchFamily="18" charset="0"/>
                                  <a:cs typeface="Times New Roman" panose="02020603050405020304" pitchFamily="18" charset="0"/>
                                </a:rPr>
                              </m:ctrlPr>
                            </m:dPr>
                            <m:e>
                              <m:r>
                                <a:rPr lang="en-US" sz="1800" i="1">
                                  <a:solidFill>
                                    <a:schemeClr val="bg2">
                                      <a:lumMod val="40000"/>
                                      <a:lumOff val="60000"/>
                                    </a:schemeClr>
                                  </a:solidFill>
                                  <a:effectLst/>
                                  <a:latin typeface="Cambria Math" panose="02040503050406030204" pitchFamily="18" charset="0"/>
                                  <a:ea typeface="Times New Roman" panose="02020603050405020304" pitchFamily="18" charset="0"/>
                                  <a:cs typeface="Times New Roman" panose="02020603050405020304" pitchFamily="18" charset="0"/>
                                </a:rPr>
                                <m:t>h</m:t>
                              </m:r>
                              <m:r>
                                <a:rPr lang="en-US" sz="1800" i="1">
                                  <a:solidFill>
                                    <a:schemeClr val="bg2">
                                      <a:lumMod val="40000"/>
                                      <a:lumOff val="60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𝑜𝑢𝑟𝑠</m:t>
                              </m:r>
                            </m:e>
                          </m:d>
                          <m:r>
                            <a:rPr lang="en-US" sz="1800" i="1">
                              <a:solidFill>
                                <a:schemeClr val="bg2">
                                  <a:lumMod val="40000"/>
                                  <a:lumOff val="60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chemeClr val="bg2">
                                  <a:lumMod val="40000"/>
                                  <a:lumOff val="60000"/>
                                </a:schemeClr>
                              </a:solidFill>
                              <a:effectLst/>
                              <a:latin typeface="Cambria Math" panose="02040503050406030204" pitchFamily="18" charset="0"/>
                              <a:ea typeface="Times New Roman" panose="02020603050405020304" pitchFamily="18" charset="0"/>
                              <a:cs typeface="Times New Roman" panose="02020603050405020304" pitchFamily="18" charset="0"/>
                            </a:rPr>
                            <m:t>60</m:t>
                          </m:r>
                          <m:d>
                            <m:dPr>
                              <m:ctrlPr>
                                <a:rPr lang="en-US" sz="1800" i="1">
                                  <a:solidFill>
                                    <a:schemeClr val="bg2">
                                      <a:lumMod val="40000"/>
                                      <a:lumOff val="60000"/>
                                    </a:schemeClr>
                                  </a:solidFill>
                                  <a:effectLst/>
                                  <a:latin typeface="Cambria Math" panose="02040503050406030204" pitchFamily="18" charset="0"/>
                                  <a:cs typeface="Times New Roman" panose="02020603050405020304" pitchFamily="18" charset="0"/>
                                </a:rPr>
                              </m:ctrlPr>
                            </m:dPr>
                            <m:e>
                              <m:f>
                                <m:fPr>
                                  <m:ctrlPr>
                                    <a:rPr lang="en-US" sz="1800" i="1">
                                      <a:solidFill>
                                        <a:schemeClr val="bg2">
                                          <a:lumMod val="40000"/>
                                          <a:lumOff val="60000"/>
                                        </a:schemeClr>
                                      </a:solidFill>
                                      <a:effectLst/>
                                      <a:latin typeface="Cambria Math" panose="02040503050406030204" pitchFamily="18" charset="0"/>
                                      <a:cs typeface="Times New Roman" panose="02020603050405020304" pitchFamily="18" charset="0"/>
                                    </a:rPr>
                                  </m:ctrlPr>
                                </m:fPr>
                                <m:num>
                                  <m:r>
                                    <a:rPr lang="en-US" sz="1800" i="1">
                                      <a:solidFill>
                                        <a:schemeClr val="bg2">
                                          <a:lumMod val="40000"/>
                                          <a:lumOff val="60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𝑚𝑖𝑛𝑠</m:t>
                                  </m:r>
                                </m:num>
                                <m:den>
                                  <m:r>
                                    <a:rPr lang="en-US" sz="1800" i="1">
                                      <a:solidFill>
                                        <a:schemeClr val="bg2">
                                          <a:lumMod val="40000"/>
                                          <a:lumOff val="60000"/>
                                        </a:schemeClr>
                                      </a:solidFill>
                                      <a:effectLst/>
                                      <a:latin typeface="Cambria Math" panose="02040503050406030204" pitchFamily="18" charset="0"/>
                                      <a:ea typeface="Times New Roman" panose="02020603050405020304" pitchFamily="18" charset="0"/>
                                      <a:cs typeface="Times New Roman" panose="02020603050405020304" pitchFamily="18" charset="0"/>
                                    </a:rPr>
                                    <m:t>h</m:t>
                                  </m:r>
                                  <m:r>
                                    <a:rPr lang="en-US" sz="1800" i="1">
                                      <a:solidFill>
                                        <a:schemeClr val="bg2">
                                          <a:lumMod val="40000"/>
                                          <a:lumOff val="60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𝑜𝑢𝑟</m:t>
                                  </m:r>
                                </m:den>
                              </m:f>
                            </m:e>
                          </m:d>
                        </m:num>
                        <m:den>
                          <m:d>
                            <m:dPr>
                              <m:ctrlPr>
                                <a:rPr lang="en-US" sz="1800" i="1">
                                  <a:solidFill>
                                    <a:schemeClr val="bg2">
                                      <a:lumMod val="40000"/>
                                      <a:lumOff val="60000"/>
                                    </a:schemeClr>
                                  </a:solidFill>
                                  <a:effectLst/>
                                  <a:latin typeface="Cambria Math" panose="02040503050406030204" pitchFamily="18" charset="0"/>
                                  <a:cs typeface="Times New Roman" panose="02020603050405020304" pitchFamily="18" charset="0"/>
                                </a:rPr>
                              </m:ctrlPr>
                            </m:dPr>
                            <m:e>
                              <m:r>
                                <a:rPr lang="en-US" sz="1800" i="1">
                                  <a:solidFill>
                                    <a:schemeClr val="bg2">
                                      <a:lumMod val="40000"/>
                                      <a:lumOff val="60000"/>
                                    </a:schemeClr>
                                  </a:solidFill>
                                  <a:effectLst/>
                                  <a:latin typeface="Cambria Math" panose="02040503050406030204" pitchFamily="18" charset="0"/>
                                  <a:ea typeface="Times New Roman" panose="02020603050405020304" pitchFamily="18" charset="0"/>
                                  <a:cs typeface="Times New Roman" panose="02020603050405020304" pitchFamily="18" charset="0"/>
                                </a:rPr>
                                <m:t>2</m:t>
                              </m:r>
                              <m:r>
                                <a:rPr lang="en-US" sz="1800" i="1">
                                  <a:solidFill>
                                    <a:schemeClr val="bg2">
                                      <a:lumMod val="40000"/>
                                      <a:lumOff val="60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chemeClr val="bg2">
                                      <a:lumMod val="40000"/>
                                      <a:lumOff val="60000"/>
                                    </a:schemeClr>
                                  </a:solidFill>
                                  <a:effectLst/>
                                  <a:latin typeface="Cambria Math" panose="02040503050406030204" pitchFamily="18" charset="0"/>
                                  <a:ea typeface="Times New Roman" panose="02020603050405020304" pitchFamily="18" charset="0"/>
                                  <a:cs typeface="Times New Roman" panose="02020603050405020304" pitchFamily="18" charset="0"/>
                                </a:rPr>
                                <m:t>5</m:t>
                              </m:r>
                              <m:f>
                                <m:fPr>
                                  <m:ctrlPr>
                                    <a:rPr lang="en-US" sz="1800" i="1">
                                      <a:solidFill>
                                        <a:schemeClr val="bg2">
                                          <a:lumMod val="40000"/>
                                          <a:lumOff val="60000"/>
                                        </a:schemeClr>
                                      </a:solidFill>
                                      <a:effectLst/>
                                      <a:latin typeface="Cambria Math" panose="02040503050406030204" pitchFamily="18" charset="0"/>
                                      <a:cs typeface="Times New Roman" panose="02020603050405020304" pitchFamily="18" charset="0"/>
                                    </a:rPr>
                                  </m:ctrlPr>
                                </m:fPr>
                                <m:num>
                                  <m:r>
                                    <a:rPr lang="en-US" sz="1800" i="1">
                                      <a:solidFill>
                                        <a:schemeClr val="bg2">
                                          <a:lumMod val="40000"/>
                                          <a:lumOff val="60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𝑚𝑖𝑛𝑠</m:t>
                                  </m:r>
                                </m:num>
                                <m:den>
                                  <m:r>
                                    <a:rPr lang="en-US" sz="1800" i="1">
                                      <a:solidFill>
                                        <a:schemeClr val="bg2">
                                          <a:lumMod val="40000"/>
                                          <a:lumOff val="60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𝑎𝑟𝑟𝑖𝑣𝑎𝑙</m:t>
                                  </m:r>
                                </m:den>
                              </m:f>
                            </m:e>
                          </m:d>
                        </m:den>
                      </m:f>
                      <m:r>
                        <a:rPr lang="en-US" sz="1800" i="1">
                          <a:solidFill>
                            <a:schemeClr val="bg2">
                              <a:lumMod val="40000"/>
                              <a:lumOff val="60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smtClean="0">
                          <a:solidFill>
                            <a:schemeClr val="accent4">
                              <a:lumMod val="90000"/>
                            </a:schemeClr>
                          </a:solidFill>
                          <a:effectLst>
                            <a:outerShdw blurRad="38100" dist="38100" dir="2700000" algn="tl">
                              <a:srgbClr val="000000">
                                <a:alpha val="43137"/>
                              </a:srgbClr>
                            </a:outerShdw>
                          </a:effectLst>
                          <a:latin typeface="Cambria Math" panose="02040503050406030204" pitchFamily="18" charset="0"/>
                          <a:ea typeface="Times New Roman" panose="02020603050405020304" pitchFamily="18" charset="0"/>
                          <a:cs typeface="Times New Roman" panose="02020603050405020304" pitchFamily="18" charset="0"/>
                        </a:rPr>
                        <m:t>𝟏𝟗𝟐</m:t>
                      </m:r>
                      <m:r>
                        <a:rPr lang="en-US" sz="1800" b="1" i="1" smtClean="0">
                          <a:solidFill>
                            <a:schemeClr val="bg2">
                              <a:lumMod val="40000"/>
                              <a:lumOff val="60000"/>
                            </a:schemeClr>
                          </a:solidFill>
                          <a:effectLst>
                            <a:outerShdw blurRad="38100" dist="38100" dir="2700000" algn="tl">
                              <a:srgbClr val="000000">
                                <a:alpha val="43137"/>
                              </a:srgbClr>
                            </a:outerShdw>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b="1" i="1" smtClean="0">
                          <a:solidFill>
                            <a:schemeClr val="accent4">
                              <a:lumMod val="90000"/>
                            </a:schemeClr>
                          </a:solidFill>
                          <a:effectLst>
                            <a:outerShdw blurRad="38100" dist="38100" dir="2700000" algn="tl">
                              <a:srgbClr val="000000">
                                <a:alpha val="43137"/>
                              </a:srgbClr>
                            </a:outerShdw>
                          </a:effectLst>
                          <a:latin typeface="Cambria Math" panose="02040503050406030204" pitchFamily="18" charset="0"/>
                          <a:ea typeface="Times New Roman" panose="02020603050405020304" pitchFamily="18" charset="0"/>
                          <a:cs typeface="Times New Roman" panose="02020603050405020304" pitchFamily="18" charset="0"/>
                        </a:rPr>
                        <m:t>𝒂𝒓𝒓𝒊𝒗𝒂𝒍𝒔</m:t>
                      </m:r>
                    </m:oMath>
                  </m:oMathPara>
                </a14:m>
                <a:endParaRPr lang="ar-SA" b="1" dirty="0">
                  <a:solidFill>
                    <a:schemeClr val="bg2">
                      <a:lumMod val="40000"/>
                      <a:lumOff val="60000"/>
                    </a:schemeClr>
                  </a:solidFill>
                </a:endParaRPr>
              </a:p>
            </p:txBody>
          </p:sp>
        </mc:Choice>
        <mc:Fallback xmlns="">
          <p:sp>
            <p:nvSpPr>
              <p:cNvPr id="2" name="TextBox 1">
                <a:extLst>
                  <a:ext uri="{FF2B5EF4-FFF2-40B4-BE49-F238E27FC236}">
                    <a16:creationId xmlns:a16="http://schemas.microsoft.com/office/drawing/2014/main" id="{CAC09B2E-80C8-4B09-AB5E-F4344C5A7BF3}"/>
                  </a:ext>
                </a:extLst>
              </p:cNvPr>
              <p:cNvSpPr txBox="1">
                <a:spLocks noRot="1" noChangeAspect="1" noMove="1" noResize="1" noEditPoints="1" noAdjustHandles="1" noChangeArrowheads="1" noChangeShapeType="1" noTextEdit="1"/>
              </p:cNvSpPr>
              <p:nvPr/>
            </p:nvSpPr>
            <p:spPr>
              <a:xfrm>
                <a:off x="328613" y="2479230"/>
                <a:ext cx="4243387" cy="1111779"/>
              </a:xfrm>
              <a:prstGeom prst="rect">
                <a:avLst/>
              </a:prstGeom>
              <a:blipFill>
                <a:blip r:embed="rId3"/>
                <a:stretch>
                  <a:fillRect/>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17AB08-0413-4D01-8344-2D7ADC0244E3}"/>
                  </a:ext>
                </a:extLst>
              </p:cNvPr>
              <p:cNvSpPr txBox="1"/>
              <p:nvPr/>
            </p:nvSpPr>
            <p:spPr>
              <a:xfrm>
                <a:off x="128588" y="3952292"/>
                <a:ext cx="5177315" cy="714683"/>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pt-PT" sz="1800" i="1" smtClean="0">
                          <a:solidFill>
                            <a:schemeClr val="tx2">
                              <a:lumMod val="75000"/>
                            </a:schemeClr>
                          </a:solidFill>
                          <a:effectLst/>
                          <a:latin typeface="Cambria Math" panose="02040503050406030204" pitchFamily="18" charset="0"/>
                          <a:ea typeface="Times New Roman" panose="02020603050405020304" pitchFamily="18" charset="0"/>
                          <a:cs typeface="Times New Roman" panose="02020603050405020304" pitchFamily="18" charset="0"/>
                        </a:rPr>
                        <m:t>192</m:t>
                      </m:r>
                      <m:r>
                        <a:rPr lang="pt-PT" sz="1800" i="1" smtClean="0">
                          <a:solidFill>
                            <a:schemeClr val="tx2">
                              <a:lumMod val="75000"/>
                            </a:schemeClr>
                          </a:solidFill>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n-US" sz="1800" i="1">
                              <a:solidFill>
                                <a:schemeClr val="tx2">
                                  <a:lumMod val="75000"/>
                                </a:schemeClr>
                              </a:solidFill>
                              <a:effectLst/>
                              <a:latin typeface="Cambria Math" panose="02040503050406030204" pitchFamily="18" charset="0"/>
                              <a:cs typeface="Times New Roman" panose="02020603050405020304" pitchFamily="18" charset="0"/>
                            </a:rPr>
                          </m:ctrlPr>
                        </m:dPr>
                        <m:e>
                          <m:f>
                            <m:fPr>
                              <m:ctrlPr>
                                <a:rPr lang="en-US" sz="1800" i="1">
                                  <a:solidFill>
                                    <a:schemeClr val="tx2">
                                      <a:lumMod val="75000"/>
                                    </a:schemeClr>
                                  </a:solidFill>
                                  <a:effectLst/>
                                  <a:latin typeface="Cambria Math" panose="02040503050406030204" pitchFamily="18" charset="0"/>
                                  <a:cs typeface="Times New Roman" panose="02020603050405020304" pitchFamily="18" charset="0"/>
                                </a:rPr>
                              </m:ctrlPr>
                            </m:fPr>
                            <m:num>
                              <m:r>
                                <a:rPr lang="en-US" sz="1800" i="1">
                                  <a:solidFill>
                                    <a:schemeClr val="tx2">
                                      <a:lumMod val="7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𝑡𝑟𝑢𝑐𝑘𝑠</m:t>
                              </m:r>
                            </m:num>
                            <m:den>
                              <m:r>
                                <a:rPr lang="en-US" sz="1800" i="1">
                                  <a:solidFill>
                                    <a:schemeClr val="tx2">
                                      <a:lumMod val="7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𝑑𝑎𝑦</m:t>
                              </m:r>
                            </m:den>
                          </m:f>
                        </m:e>
                      </m:d>
                      <m:r>
                        <a:rPr lang="pt-PT" sz="1800" i="1">
                          <a:solidFill>
                            <a:schemeClr val="tx2">
                              <a:lumMod val="7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pt-PT" sz="1800" i="1">
                          <a:solidFill>
                            <a:schemeClr val="tx2">
                              <a:lumMod val="75000"/>
                            </a:schemeClr>
                          </a:solidFill>
                          <a:effectLst/>
                          <a:latin typeface="Cambria Math" panose="02040503050406030204" pitchFamily="18" charset="0"/>
                          <a:ea typeface="Times New Roman" panose="02020603050405020304" pitchFamily="18" charset="0"/>
                          <a:cs typeface="Times New Roman" panose="02020603050405020304" pitchFamily="18" charset="0"/>
                        </a:rPr>
                        <m:t>190</m:t>
                      </m:r>
                      <m:d>
                        <m:dPr>
                          <m:ctrlPr>
                            <a:rPr lang="en-US" sz="1800" i="1">
                              <a:solidFill>
                                <a:schemeClr val="tx2">
                                  <a:lumMod val="75000"/>
                                </a:schemeClr>
                              </a:solidFill>
                              <a:effectLst/>
                              <a:latin typeface="Cambria Math" panose="02040503050406030204" pitchFamily="18" charset="0"/>
                              <a:cs typeface="Times New Roman" panose="02020603050405020304" pitchFamily="18" charset="0"/>
                            </a:rPr>
                          </m:ctrlPr>
                        </m:dPr>
                        <m:e>
                          <m:f>
                            <m:fPr>
                              <m:ctrlPr>
                                <a:rPr lang="en-US" sz="1800" i="1">
                                  <a:solidFill>
                                    <a:schemeClr val="tx2">
                                      <a:lumMod val="75000"/>
                                    </a:schemeClr>
                                  </a:solidFill>
                                  <a:effectLst/>
                                  <a:latin typeface="Cambria Math" panose="02040503050406030204" pitchFamily="18" charset="0"/>
                                  <a:cs typeface="Times New Roman" panose="02020603050405020304" pitchFamily="18" charset="0"/>
                                </a:rPr>
                              </m:ctrlPr>
                            </m:fPr>
                            <m:num>
                              <m:r>
                                <a:rPr lang="en-US" sz="1800" i="1">
                                  <a:solidFill>
                                    <a:schemeClr val="tx2">
                                      <a:lumMod val="7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𝑏𝑏𝑙</m:t>
                              </m:r>
                            </m:num>
                            <m:den>
                              <m:r>
                                <a:rPr lang="en-US" sz="1800" i="1">
                                  <a:solidFill>
                                    <a:schemeClr val="tx2">
                                      <a:lumMod val="7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𝑡𝑟𝑢𝑐𝑘</m:t>
                              </m:r>
                            </m:den>
                          </m:f>
                        </m:e>
                      </m:d>
                      <m:r>
                        <a:rPr lang="pt-PT" sz="1800" i="1">
                          <a:solidFill>
                            <a:schemeClr val="tx2">
                              <a:lumMod val="7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pt-PT" sz="1800" b="1" i="1" smtClean="0">
                          <a:solidFill>
                            <a:schemeClr val="accent2">
                              <a:lumMod val="25000"/>
                              <a:lumOff val="7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𝟑𝟔</m:t>
                      </m:r>
                      <m:r>
                        <a:rPr lang="pt-PT" sz="1800" b="1" i="1" smtClean="0">
                          <a:solidFill>
                            <a:schemeClr val="accent2">
                              <a:lumMod val="25000"/>
                              <a:lumOff val="7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pt-PT" sz="1800" b="1" i="1" smtClean="0">
                          <a:solidFill>
                            <a:schemeClr val="accent2">
                              <a:lumMod val="25000"/>
                              <a:lumOff val="7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𝟒𝟖𝟎</m:t>
                      </m:r>
                      <m:r>
                        <a:rPr lang="pt-PT" sz="1800" b="1" i="1" smtClean="0">
                          <a:solidFill>
                            <a:schemeClr val="accent2">
                              <a:lumMod val="25000"/>
                              <a:lumOff val="75000"/>
                            </a:schemeClr>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b="1" i="1">
                          <a:solidFill>
                            <a:schemeClr val="accent2">
                              <a:lumMod val="25000"/>
                              <a:lumOff val="7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𝒃𝒃𝒍</m:t>
                      </m:r>
                      <m:r>
                        <a:rPr lang="pt-PT" sz="1800" b="1" i="1">
                          <a:solidFill>
                            <a:schemeClr val="accent2">
                              <a:lumMod val="25000"/>
                              <a:lumOff val="7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a:solidFill>
                            <a:schemeClr val="accent2">
                              <a:lumMod val="25000"/>
                              <a:lumOff val="7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𝒅𝒂𝒚</m:t>
                      </m:r>
                    </m:oMath>
                  </m:oMathPara>
                </a14:m>
                <a:endParaRPr lang="ar-SA" b="1" dirty="0">
                  <a:solidFill>
                    <a:schemeClr val="tx2">
                      <a:lumMod val="75000"/>
                    </a:schemeClr>
                  </a:solidFill>
                </a:endParaRPr>
              </a:p>
            </p:txBody>
          </p:sp>
        </mc:Choice>
        <mc:Fallback xmlns="">
          <p:sp>
            <p:nvSpPr>
              <p:cNvPr id="9" name="TextBox 8">
                <a:extLst>
                  <a:ext uri="{FF2B5EF4-FFF2-40B4-BE49-F238E27FC236}">
                    <a16:creationId xmlns:a16="http://schemas.microsoft.com/office/drawing/2014/main" id="{9A17AB08-0413-4D01-8344-2D7ADC0244E3}"/>
                  </a:ext>
                </a:extLst>
              </p:cNvPr>
              <p:cNvSpPr txBox="1">
                <a:spLocks noRot="1" noChangeAspect="1" noMove="1" noResize="1" noEditPoints="1" noAdjustHandles="1" noChangeArrowheads="1" noChangeShapeType="1" noTextEdit="1"/>
              </p:cNvSpPr>
              <p:nvPr/>
            </p:nvSpPr>
            <p:spPr>
              <a:xfrm>
                <a:off x="128588" y="3952292"/>
                <a:ext cx="5177315" cy="714683"/>
              </a:xfrm>
              <a:prstGeom prst="rect">
                <a:avLst/>
              </a:prstGeom>
              <a:blipFill>
                <a:blip r:embed="rId4"/>
                <a:stretch>
                  <a:fillRect/>
                </a:stretch>
              </a:blipFill>
            </p:spPr>
            <p:txBody>
              <a:bodyPr/>
              <a:lstStyle/>
              <a:p>
                <a:r>
                  <a:rPr lang="ar-SA">
                    <a:noFill/>
                  </a:rPr>
                  <a:t> </a:t>
                </a:r>
              </a:p>
            </p:txBody>
          </p:sp>
        </mc:Fallback>
      </mc:AlternateContent>
      <p:sp>
        <p:nvSpPr>
          <p:cNvPr id="10" name="TextBox 9">
            <a:extLst>
              <a:ext uri="{FF2B5EF4-FFF2-40B4-BE49-F238E27FC236}">
                <a16:creationId xmlns:a16="http://schemas.microsoft.com/office/drawing/2014/main" id="{E151C218-DF30-47D3-939E-6F2E29E465A9}"/>
              </a:ext>
            </a:extLst>
          </p:cNvPr>
          <p:cNvSpPr txBox="1"/>
          <p:nvPr/>
        </p:nvSpPr>
        <p:spPr>
          <a:xfrm>
            <a:off x="285750" y="1012985"/>
            <a:ext cx="3813866" cy="923330"/>
          </a:xfrm>
          <a:prstGeom prst="rect">
            <a:avLst/>
          </a:prstGeom>
          <a:noFill/>
        </p:spPr>
        <p:txBody>
          <a:bodyPr wrap="none" rtlCol="1">
            <a:spAutoFit/>
          </a:bodyPr>
          <a:lstStyle/>
          <a:p>
            <a:pPr algn="ctr"/>
            <a:r>
              <a:rPr lang="en-US" sz="1800" b="1" dirty="0">
                <a:solidFill>
                  <a:schemeClr val="bg1"/>
                </a:solidFill>
                <a:effectLst/>
                <a:latin typeface="Times New Roman" panose="02020603050405020304" pitchFamily="18" charset="0"/>
                <a:ea typeface="Times New Roman" panose="02020603050405020304" pitchFamily="18" charset="0"/>
              </a:rPr>
              <a:t>Aim</a:t>
            </a:r>
          </a:p>
          <a:p>
            <a:pPr algn="ctr"/>
            <a:r>
              <a:rPr lang="en-US" sz="1800" dirty="0">
                <a:solidFill>
                  <a:schemeClr val="bg1"/>
                </a:solidFill>
                <a:effectLst/>
                <a:latin typeface="Times New Roman" panose="02020603050405020304" pitchFamily="18" charset="0"/>
                <a:ea typeface="Times New Roman" panose="02020603050405020304" pitchFamily="18" charset="0"/>
              </a:rPr>
              <a:t> Utilize the capacity as much as we can</a:t>
            </a:r>
          </a:p>
          <a:p>
            <a:pPr algn="ct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40,000 </a:t>
            </a:r>
            <a:r>
              <a:rPr lang="en-US" sz="1800" b="1" dirty="0" err="1">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bbl</a:t>
            </a:r>
            <a:r>
              <a:rPr lang="en-US" sz="1800" dirty="0">
                <a:solidFill>
                  <a:schemeClr val="bg1"/>
                </a:solidFill>
                <a:effectLst/>
                <a:latin typeface="Times New Roman" panose="02020603050405020304" pitchFamily="18" charset="0"/>
                <a:ea typeface="Times New Roman" panose="02020603050405020304" pitchFamily="18" charset="0"/>
              </a:rPr>
              <a:t>)</a:t>
            </a:r>
            <a:endParaRPr lang="ar-SA" dirty="0">
              <a:solidFill>
                <a:schemeClr val="bg1"/>
              </a:solidFill>
            </a:endParaRPr>
          </a:p>
        </p:txBody>
      </p:sp>
      <p:pic>
        <p:nvPicPr>
          <p:cNvPr id="14" name="Picture 13">
            <a:extLst>
              <a:ext uri="{FF2B5EF4-FFF2-40B4-BE49-F238E27FC236}">
                <a16:creationId xmlns:a16="http://schemas.microsoft.com/office/drawing/2014/main" id="{0822514F-59C7-474E-8B64-A2AC855B7486}"/>
              </a:ext>
            </a:extLst>
          </p:cNvPr>
          <p:cNvPicPr>
            <a:picLocks noChangeAspect="1"/>
          </p:cNvPicPr>
          <p:nvPr/>
        </p:nvPicPr>
        <p:blipFill rotWithShape="1">
          <a:blip r:embed="rId5"/>
          <a:srcRect l="30781" t="30833" r="32188" b="40139"/>
          <a:stretch/>
        </p:blipFill>
        <p:spPr>
          <a:xfrm>
            <a:off x="5342520" y="3371850"/>
            <a:ext cx="3386137" cy="1493043"/>
          </a:xfrm>
          <a:prstGeom prst="rect">
            <a:avLst/>
          </a:prstGeom>
        </p:spPr>
      </p:pic>
    </p:spTree>
    <p:extLst>
      <p:ext uri="{BB962C8B-B14F-4D97-AF65-F5344CB8AC3E}">
        <p14:creationId xmlns:p14="http://schemas.microsoft.com/office/powerpoint/2010/main" val="295552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0">
                                            <p:txEl>
                                              <p:pRg st="0" end="0"/>
                                            </p:txEl>
                                          </p:spTgt>
                                        </p:tgtEl>
                                        <p:attrNameLst>
                                          <p:attrName>style.visibility</p:attrName>
                                        </p:attrNameLst>
                                      </p:cBhvr>
                                      <p:to>
                                        <p:strVal val="visible"/>
                                      </p:to>
                                    </p:set>
                                    <p:animEffect transition="in" filter="fade">
                                      <p:cBhvr>
                                        <p:cTn id="7" dur="500"/>
                                        <p:tgtEl>
                                          <p:spTgt spid="4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build="p"/>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9"/>
          <p:cNvSpPr txBox="1">
            <a:spLocks noGrp="1"/>
          </p:cNvSpPr>
          <p:nvPr>
            <p:ph type="subTitle" idx="1"/>
          </p:nvPr>
        </p:nvSpPr>
        <p:spPr>
          <a:xfrm>
            <a:off x="5173575" y="2578351"/>
            <a:ext cx="2776800" cy="6513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dirty="0">
                <a:effectLst/>
                <a:latin typeface="Times New Roman" panose="02020603050405020304" pitchFamily="18" charset="0"/>
                <a:ea typeface="Times New Roman" panose="02020603050405020304" pitchFamily="18" charset="0"/>
              </a:rPr>
              <a:t>It was determined by </a:t>
            </a:r>
            <a:r>
              <a:rPr lang="en-US" sz="1800" dirty="0">
                <a:latin typeface="Times New Roman" panose="02020603050405020304" pitchFamily="18" charset="0"/>
                <a:ea typeface="Times New Roman" panose="02020603050405020304" pitchFamily="18" charset="0"/>
              </a:rPr>
              <a:t>knowing that distillation can take around </a:t>
            </a:r>
          </a:p>
          <a:p>
            <a:pPr marL="0" lvl="0" indent="0" algn="ctr" rtl="0">
              <a:spcBef>
                <a:spcPts val="0"/>
              </a:spcBef>
              <a:spcAft>
                <a:spcPts val="0"/>
              </a:spcAft>
              <a:buClr>
                <a:schemeClr val="dk1"/>
              </a:buClr>
              <a:buSzPts val="1100"/>
              <a:buFont typeface="Arial"/>
              <a:buNone/>
            </a:pPr>
            <a:r>
              <a:rPr lang="en-US" sz="1800" b="1" dirty="0">
                <a:latin typeface="Times New Roman" panose="02020603050405020304" pitchFamily="18" charset="0"/>
                <a:ea typeface="Times New Roman" panose="02020603050405020304" pitchFamily="18" charset="0"/>
              </a:rPr>
              <a:t>4 to 6 hours</a:t>
            </a:r>
            <a:endParaRPr b="1" dirty="0"/>
          </a:p>
        </p:txBody>
      </p:sp>
      <p:sp>
        <p:nvSpPr>
          <p:cNvPr id="471" name="Google Shape;471;p29"/>
          <p:cNvSpPr txBox="1">
            <a:spLocks noGrp="1"/>
          </p:cNvSpPr>
          <p:nvPr>
            <p:ph type="title" idx="4294967295"/>
          </p:nvPr>
        </p:nvSpPr>
        <p:spPr>
          <a:xfrm>
            <a:off x="5173575" y="1474650"/>
            <a:ext cx="2776800" cy="109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MISSION STATEMENT</a:t>
            </a:r>
            <a:endParaRPr/>
          </a:p>
        </p:txBody>
      </p:sp>
      <p:sp>
        <p:nvSpPr>
          <p:cNvPr id="574" name="Google Shape;574;p29"/>
          <p:cNvSpPr txBox="1">
            <a:spLocks noGrp="1"/>
          </p:cNvSpPr>
          <p:nvPr>
            <p:ph type="title"/>
          </p:nvPr>
        </p:nvSpPr>
        <p:spPr>
          <a:xfrm>
            <a:off x="5173575" y="1474650"/>
            <a:ext cx="2776800" cy="109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Distillation Time</a:t>
            </a:r>
            <a:br>
              <a:rPr lang="en" dirty="0"/>
            </a:br>
            <a:r>
              <a:rPr lang="en" sz="2000" dirty="0"/>
              <a:t>UNIF(1.56,2.32)</a:t>
            </a:r>
            <a:endParaRPr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17AB08-0413-4D01-8344-2D7ADC0244E3}"/>
                  </a:ext>
                </a:extLst>
              </p:cNvPr>
              <p:cNvSpPr txBox="1"/>
              <p:nvPr/>
            </p:nvSpPr>
            <p:spPr>
              <a:xfrm>
                <a:off x="-290345" y="1794654"/>
                <a:ext cx="5066067" cy="1435073"/>
              </a:xfrm>
              <a:prstGeom prst="rect">
                <a:avLst/>
              </a:prstGeom>
              <a:noFill/>
            </p:spPr>
            <p:txBody>
              <a:bodyPr wrap="none" rtlCol="1">
                <a:spAutoFit/>
              </a:bodyPr>
              <a:lstStyle/>
              <a:p>
                <a:pPr/>
                <a14:m>
                  <m:oMathPara xmlns:m="http://schemas.openxmlformats.org/officeDocument/2006/math">
                    <m:oMathParaPr>
                      <m:jc m:val="centerGroup"/>
                    </m:oMathParaPr>
                    <m:oMath xmlns:m="http://schemas.openxmlformats.org/officeDocument/2006/math">
                      <m:r>
                        <a:rPr lang="en-US" sz="1500" i="1"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𝑈𝑁𝐼𝐹</m:t>
                      </m:r>
                      <m:d>
                        <m:dPr>
                          <m:ctrlP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4</m:t>
                              </m:r>
                              <m:d>
                                <m:dPr>
                                  <m:ctrlP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h</m:t>
                                  </m:r>
                                  <m: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𝑜𝑢𝑟𝑠</m:t>
                                  </m:r>
                                </m:e>
                              </m:d>
                              <m: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60</m:t>
                              </m:r>
                              <m:d>
                                <m:dPr>
                                  <m:ctrlP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𝑚𝑖𝑛𝑠</m:t>
                                      </m:r>
                                    </m:num>
                                    <m:den>
                                      <m: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h</m:t>
                                      </m:r>
                                      <m: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𝑜𝑢𝑟</m:t>
                                      </m:r>
                                    </m:den>
                                  </m:f>
                                </m:e>
                              </m:d>
                            </m:num>
                            <m:den>
                              <m: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153</m:t>
                              </m:r>
                            </m:den>
                          </m:f>
                          <m: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6</m:t>
                              </m:r>
                              <m:d>
                                <m:dPr>
                                  <m:ctrlP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h</m:t>
                                  </m:r>
                                  <m: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𝑜𝑢𝑟𝑠</m:t>
                                  </m:r>
                                </m:e>
                              </m:d>
                              <m: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60</m:t>
                              </m:r>
                              <m:d>
                                <m:dPr>
                                  <m:ctrlP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𝑚𝑖𝑛𝑠</m:t>
                                      </m:r>
                                    </m:num>
                                    <m:den>
                                      <m: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h</m:t>
                                      </m:r>
                                      <m: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𝑜𝑢𝑟</m:t>
                                      </m:r>
                                    </m:den>
                                  </m:f>
                                </m:e>
                              </m:d>
                            </m:num>
                            <m:den>
                              <m:r>
                                <a:rPr lang="en-US" sz="15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153</m:t>
                              </m:r>
                            </m:den>
                          </m:f>
                        </m:e>
                      </m:d>
                    </m:oMath>
                  </m:oMathPara>
                </a14:m>
                <a:endParaRPr lang="en-US" sz="1500" i="1" dirty="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endParaRPr>
              </a:p>
              <a:p>
                <a:endParaRPr lang="en-US" sz="1500" i="1" dirty="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1500" b="1"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500" b="1"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𝑼𝑵𝑰𝑭</m:t>
                      </m:r>
                      <m:d>
                        <m:dPr>
                          <m:ctrlPr>
                            <a:rPr lang="en-US" sz="1500" b="1"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500" b="1"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𝟏</m:t>
                          </m:r>
                          <m:r>
                            <a:rPr lang="en-US" sz="1500" b="1"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500" b="1"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𝟓𝟔</m:t>
                          </m:r>
                          <m:r>
                            <a:rPr lang="en-US" sz="1500" b="1"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500" b="1"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𝟐</m:t>
                          </m:r>
                          <m:r>
                            <a:rPr lang="en-US" sz="1500" b="1"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500" b="1"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𝟑𝟐</m:t>
                          </m:r>
                        </m:e>
                      </m:d>
                      <m:r>
                        <a:rPr lang="en-GB" sz="1500" b="1"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500" b="1"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𝒎𝒊𝒏𝒔</m:t>
                      </m:r>
                    </m:oMath>
                  </m:oMathPara>
                </a14:m>
                <a:endParaRPr lang="en-US" sz="1500" b="1"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endParaRPr lang="ar-SA" sz="1500" b="1" dirty="0">
                  <a:solidFill>
                    <a:schemeClr val="tx2">
                      <a:lumMod val="75000"/>
                    </a:schemeClr>
                  </a:solidFill>
                </a:endParaRPr>
              </a:p>
            </p:txBody>
          </p:sp>
        </mc:Choice>
        <mc:Fallback xmlns="">
          <p:sp>
            <p:nvSpPr>
              <p:cNvPr id="9" name="TextBox 8">
                <a:extLst>
                  <a:ext uri="{FF2B5EF4-FFF2-40B4-BE49-F238E27FC236}">
                    <a16:creationId xmlns:a16="http://schemas.microsoft.com/office/drawing/2014/main" id="{9A17AB08-0413-4D01-8344-2D7ADC0244E3}"/>
                  </a:ext>
                </a:extLst>
              </p:cNvPr>
              <p:cNvSpPr txBox="1">
                <a:spLocks noRot="1" noChangeAspect="1" noMove="1" noResize="1" noEditPoints="1" noAdjustHandles="1" noChangeArrowheads="1" noChangeShapeType="1" noTextEdit="1"/>
              </p:cNvSpPr>
              <p:nvPr/>
            </p:nvSpPr>
            <p:spPr>
              <a:xfrm>
                <a:off x="-290345" y="1794654"/>
                <a:ext cx="5066067" cy="1435073"/>
              </a:xfrm>
              <a:prstGeom prst="rect">
                <a:avLst/>
              </a:prstGeom>
              <a:blipFill>
                <a:blip r:embed="rId3"/>
                <a:stretch>
                  <a:fillRect/>
                </a:stretch>
              </a:blipFill>
            </p:spPr>
            <p:txBody>
              <a:bodyPr/>
              <a:lstStyle/>
              <a:p>
                <a:r>
                  <a:rPr lang="ar-SA">
                    <a:noFill/>
                  </a:rPr>
                  <a:t> </a:t>
                </a:r>
              </a:p>
            </p:txBody>
          </p:sp>
        </mc:Fallback>
      </mc:AlternateContent>
      <p:sp>
        <p:nvSpPr>
          <p:cNvPr id="10" name="TextBox 9">
            <a:extLst>
              <a:ext uri="{FF2B5EF4-FFF2-40B4-BE49-F238E27FC236}">
                <a16:creationId xmlns:a16="http://schemas.microsoft.com/office/drawing/2014/main" id="{E151C218-DF30-47D3-939E-6F2E29E465A9}"/>
              </a:ext>
            </a:extLst>
          </p:cNvPr>
          <p:cNvSpPr txBox="1"/>
          <p:nvPr/>
        </p:nvSpPr>
        <p:spPr>
          <a:xfrm>
            <a:off x="500555" y="1012985"/>
            <a:ext cx="3384260" cy="646331"/>
          </a:xfrm>
          <a:prstGeom prst="rect">
            <a:avLst/>
          </a:prstGeom>
          <a:noFill/>
        </p:spPr>
        <p:txBody>
          <a:bodyPr wrap="none" rtlCol="1">
            <a:spAutoFit/>
          </a:bodyPr>
          <a:lstStyle/>
          <a:p>
            <a:pPr algn="ctr"/>
            <a:r>
              <a:rPr lang="en-US" sz="1800" b="1" dirty="0">
                <a:solidFill>
                  <a:schemeClr val="bg1"/>
                </a:solidFill>
                <a:latin typeface="Times New Roman" panose="02020603050405020304" pitchFamily="18" charset="0"/>
                <a:ea typeface="Times New Roman" panose="02020603050405020304" pitchFamily="18" charset="0"/>
              </a:rPr>
              <a:t>Estimation</a:t>
            </a:r>
            <a:endParaRPr lang="en-US" sz="1800" b="1" dirty="0">
              <a:solidFill>
                <a:schemeClr val="bg1"/>
              </a:solidFill>
              <a:effectLst/>
              <a:latin typeface="Times New Roman" panose="02020603050405020304" pitchFamily="18" charset="0"/>
              <a:ea typeface="Times New Roman" panose="02020603050405020304" pitchFamily="18" charset="0"/>
            </a:endParaRPr>
          </a:p>
          <a:p>
            <a:pPr algn="ct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latin typeface="Times New Roman" panose="02020603050405020304" pitchFamily="18" charset="0"/>
                <a:ea typeface="Times New Roman" panose="02020603050405020304" pitchFamily="18" charset="0"/>
              </a:rPr>
              <a:t>Distillation time is </a:t>
            </a:r>
            <a:r>
              <a:rPr lang="en-US" sz="1800" b="1" u="sng" dirty="0">
                <a:solidFill>
                  <a:schemeClr val="bg1"/>
                </a:solidFill>
                <a:latin typeface="Times New Roman" panose="02020603050405020304" pitchFamily="18" charset="0"/>
                <a:ea typeface="Times New Roman" panose="02020603050405020304" pitchFamily="18" charset="0"/>
              </a:rPr>
              <a:t>153</a:t>
            </a:r>
            <a:r>
              <a:rPr lang="en-US" sz="1800" dirty="0">
                <a:solidFill>
                  <a:schemeClr val="bg1"/>
                </a:solidFill>
                <a:latin typeface="Times New Roman" panose="02020603050405020304" pitchFamily="18" charset="0"/>
                <a:ea typeface="Times New Roman" panose="02020603050405020304" pitchFamily="18" charset="0"/>
              </a:rPr>
              <a:t> times less</a:t>
            </a:r>
            <a:endParaRPr lang="en-US" sz="1800" dirty="0">
              <a:solidFill>
                <a:schemeClr val="bg1"/>
              </a:solidFill>
              <a:effectLst/>
              <a:latin typeface="Times New Roman" panose="02020603050405020304" pitchFamily="18" charset="0"/>
              <a:ea typeface="Times New Roman" panose="02020603050405020304" pitchFamily="18" charset="0"/>
            </a:endParaRPr>
          </a:p>
        </p:txBody>
      </p:sp>
      <p:sp>
        <p:nvSpPr>
          <p:cNvPr id="3" name="TextBox 2">
            <a:extLst>
              <a:ext uri="{FF2B5EF4-FFF2-40B4-BE49-F238E27FC236}">
                <a16:creationId xmlns:a16="http://schemas.microsoft.com/office/drawing/2014/main" id="{B0F4E60A-C80F-4CA8-9A3D-ABD2A6B5F589}"/>
              </a:ext>
            </a:extLst>
          </p:cNvPr>
          <p:cNvSpPr txBox="1"/>
          <p:nvPr/>
        </p:nvSpPr>
        <p:spPr>
          <a:xfrm>
            <a:off x="680091" y="3045061"/>
            <a:ext cx="3025187" cy="369332"/>
          </a:xfrm>
          <a:prstGeom prst="rect">
            <a:avLst/>
          </a:prstGeom>
          <a:noFill/>
        </p:spPr>
        <p:txBody>
          <a:bodyPr wrap="none" rtlCol="1">
            <a:spAutoFit/>
          </a:bodyPr>
          <a:lstStyle/>
          <a:p>
            <a:r>
              <a:rPr lang="en-US" sz="1800" dirty="0">
                <a:solidFill>
                  <a:schemeClr val="bg1"/>
                </a:solidFill>
                <a:latin typeface="Times New Roman" panose="02020603050405020304" pitchFamily="18" charset="0"/>
                <a:ea typeface="Times New Roman" panose="02020603050405020304" pitchFamily="18" charset="0"/>
              </a:rPr>
              <a:t>D</a:t>
            </a:r>
            <a:r>
              <a:rPr lang="en-US" sz="1800" dirty="0">
                <a:solidFill>
                  <a:schemeClr val="bg1"/>
                </a:solidFill>
                <a:effectLst/>
                <a:latin typeface="Times New Roman" panose="02020603050405020304" pitchFamily="18" charset="0"/>
                <a:ea typeface="Times New Roman" panose="02020603050405020304" pitchFamily="18" charset="0"/>
              </a:rPr>
              <a:t>ivided into smaller processes</a:t>
            </a:r>
            <a:endParaRPr lang="ar-SA" dirty="0">
              <a:solidFill>
                <a:schemeClr val="bg1"/>
              </a:solidFill>
            </a:endParaRPr>
          </a:p>
        </p:txBody>
      </p:sp>
      <p:pic>
        <p:nvPicPr>
          <p:cNvPr id="11" name="Picture 10">
            <a:extLst>
              <a:ext uri="{FF2B5EF4-FFF2-40B4-BE49-F238E27FC236}">
                <a16:creationId xmlns:a16="http://schemas.microsoft.com/office/drawing/2014/main" id="{53E614EF-851F-4A31-B414-947A5FC904D7}"/>
              </a:ext>
            </a:extLst>
          </p:cNvPr>
          <p:cNvPicPr>
            <a:picLocks noChangeAspect="1"/>
          </p:cNvPicPr>
          <p:nvPr/>
        </p:nvPicPr>
        <p:blipFill rotWithShape="1">
          <a:blip r:embed="rId4"/>
          <a:srcRect l="42485" t="35844" r="18203" b="50000"/>
          <a:stretch/>
        </p:blipFill>
        <p:spPr>
          <a:xfrm>
            <a:off x="5320108" y="4238834"/>
            <a:ext cx="3594692" cy="728120"/>
          </a:xfrm>
          <a:prstGeom prst="rect">
            <a:avLst/>
          </a:prstGeom>
        </p:spPr>
      </p:pic>
      <p:pic>
        <p:nvPicPr>
          <p:cNvPr id="15" name="Picture 14">
            <a:extLst>
              <a:ext uri="{FF2B5EF4-FFF2-40B4-BE49-F238E27FC236}">
                <a16:creationId xmlns:a16="http://schemas.microsoft.com/office/drawing/2014/main" id="{CFF0B48F-7730-4095-8AA6-389F5230884B}"/>
              </a:ext>
            </a:extLst>
          </p:cNvPr>
          <p:cNvPicPr>
            <a:picLocks noChangeAspect="1"/>
          </p:cNvPicPr>
          <p:nvPr/>
        </p:nvPicPr>
        <p:blipFill rotWithShape="1">
          <a:blip r:embed="rId5"/>
          <a:srcRect l="52229" t="40555" r="8460" b="47498"/>
          <a:stretch/>
        </p:blipFill>
        <p:spPr>
          <a:xfrm>
            <a:off x="200623" y="4238834"/>
            <a:ext cx="3926970" cy="728120"/>
          </a:xfrm>
          <a:prstGeom prst="rect">
            <a:avLst/>
          </a:prstGeom>
        </p:spPr>
      </p:pic>
      <p:pic>
        <p:nvPicPr>
          <p:cNvPr id="17" name="Picture 16">
            <a:extLst>
              <a:ext uri="{FF2B5EF4-FFF2-40B4-BE49-F238E27FC236}">
                <a16:creationId xmlns:a16="http://schemas.microsoft.com/office/drawing/2014/main" id="{3B3C64FB-F203-4394-9224-38E80C174701}"/>
              </a:ext>
            </a:extLst>
          </p:cNvPr>
          <p:cNvPicPr>
            <a:picLocks noChangeAspect="1"/>
          </p:cNvPicPr>
          <p:nvPr/>
        </p:nvPicPr>
        <p:blipFill rotWithShape="1">
          <a:blip r:embed="rId6"/>
          <a:srcRect l="33281" t="32132" r="58932" b="47628"/>
          <a:stretch/>
        </p:blipFill>
        <p:spPr>
          <a:xfrm>
            <a:off x="4367829" y="3925932"/>
            <a:ext cx="712043" cy="1041022"/>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B028373-D76A-489C-9B01-38BE9DA97F7A}"/>
                  </a:ext>
                </a:extLst>
              </p:cNvPr>
              <p:cNvSpPr txBox="1"/>
              <p:nvPr/>
            </p:nvSpPr>
            <p:spPr>
              <a:xfrm>
                <a:off x="450501" y="3542742"/>
                <a:ext cx="3764311" cy="261610"/>
              </a:xfrm>
              <a:prstGeom prst="rect">
                <a:avLst/>
              </a:prstGeom>
              <a:noFill/>
            </p:spPr>
            <p:txBody>
              <a:bodyPr wrap="square">
                <a:spAutoFit/>
              </a:bodyPr>
              <a:lstStyle/>
              <a:p>
                <a:r>
                  <a:rPr lang="pt-PT" sz="11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b>
                      <m:sSubPr>
                        <m:ctrlPr>
                          <a:rPr lang="en-US" sz="11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pt-PT" sz="11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pt-PT" sz="11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pt-PT" sz="11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1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pt-PT" sz="11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pt-PT" sz="11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pt-PT" sz="11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1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pt-PT" sz="11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pt-PT" sz="11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pt-PT" sz="11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pt-PT" sz="1100" b="1"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𝟏</m:t>
                    </m:r>
                    <m:r>
                      <a:rPr lang="pt-PT" sz="1100" b="1"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pt-PT" sz="1100" b="1"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𝟓𝟔</m:t>
                    </m:r>
                    <m:r>
                      <a:rPr lang="pt-PT" sz="1100" b="1"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pt-PT" sz="1100" b="1"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𝒎𝒊𝒏𝒔</m:t>
                    </m:r>
                    <m:r>
                      <a:rPr lang="pt-PT" sz="11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1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pt-PT" sz="11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𝑏</m:t>
                        </m:r>
                      </m:e>
                      <m:sub>
                        <m:r>
                          <a:rPr lang="pt-PT" sz="11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pt-PT" sz="11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1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pt-PT" sz="11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𝑏</m:t>
                        </m:r>
                      </m:e>
                      <m:sub>
                        <m:r>
                          <a:rPr lang="pt-PT" sz="11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pt-PT" sz="11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1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pt-PT" sz="11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𝑏</m:t>
                        </m:r>
                      </m:e>
                      <m:sub>
                        <m:r>
                          <a:rPr lang="pt-PT" sz="11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pt-PT" sz="11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pt-PT" sz="1100" b="1"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𝟐</m:t>
                    </m:r>
                    <m:r>
                      <a:rPr lang="pt-PT" sz="1100" b="1"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pt-PT" sz="1100" b="1"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𝟑𝟐</m:t>
                    </m:r>
                    <m:r>
                      <a:rPr lang="pt-PT" sz="1100" b="1"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pt-PT" sz="1100" b="1"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𝒎𝒊𝒏𝒔</m:t>
                    </m:r>
                  </m:oMath>
                </a14:m>
                <a:endParaRPr lang="ar-SA" sz="1100" b="1" dirty="0">
                  <a:solidFill>
                    <a:schemeClr val="bg1"/>
                  </a:solidFill>
                </a:endParaRPr>
              </a:p>
            </p:txBody>
          </p:sp>
        </mc:Choice>
        <mc:Fallback xmlns="">
          <p:sp>
            <p:nvSpPr>
              <p:cNvPr id="45" name="TextBox 44">
                <a:extLst>
                  <a:ext uri="{FF2B5EF4-FFF2-40B4-BE49-F238E27FC236}">
                    <a16:creationId xmlns:a16="http://schemas.microsoft.com/office/drawing/2014/main" id="{5B028373-D76A-489C-9B01-38BE9DA97F7A}"/>
                  </a:ext>
                </a:extLst>
              </p:cNvPr>
              <p:cNvSpPr txBox="1">
                <a:spLocks noRot="1" noChangeAspect="1" noMove="1" noResize="1" noEditPoints="1" noAdjustHandles="1" noChangeArrowheads="1" noChangeShapeType="1" noTextEdit="1"/>
              </p:cNvSpPr>
              <p:nvPr/>
            </p:nvSpPr>
            <p:spPr>
              <a:xfrm>
                <a:off x="450501" y="3542742"/>
                <a:ext cx="3764311" cy="261610"/>
              </a:xfrm>
              <a:prstGeom prst="rect">
                <a:avLst/>
              </a:prstGeom>
              <a:blipFill>
                <a:blip r:embed="rId7"/>
                <a:stretch>
                  <a:fillRect/>
                </a:stretch>
              </a:blipFill>
            </p:spPr>
            <p:txBody>
              <a:bodyPr/>
              <a:lstStyle/>
              <a:p>
                <a:r>
                  <a:rPr lang="ar-SA">
                    <a:noFill/>
                  </a:rPr>
                  <a:t> </a:t>
                </a:r>
              </a:p>
            </p:txBody>
          </p:sp>
        </mc:Fallback>
      </mc:AlternateContent>
    </p:spTree>
    <p:extLst>
      <p:ext uri="{BB962C8B-B14F-4D97-AF65-F5344CB8AC3E}">
        <p14:creationId xmlns:p14="http://schemas.microsoft.com/office/powerpoint/2010/main" val="12776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0">
                                            <p:txEl>
                                              <p:pRg st="0" end="0"/>
                                            </p:txEl>
                                          </p:spTgt>
                                        </p:tgtEl>
                                        <p:attrNameLst>
                                          <p:attrName>style.visibility</p:attrName>
                                        </p:attrNameLst>
                                      </p:cBhvr>
                                      <p:to>
                                        <p:strVal val="visible"/>
                                      </p:to>
                                    </p:set>
                                    <p:animEffect transition="in" filter="fade">
                                      <p:cBhvr>
                                        <p:cTn id="7" dur="500"/>
                                        <p:tgtEl>
                                          <p:spTgt spid="4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0">
                                            <p:txEl>
                                              <p:pRg st="1" end="1"/>
                                            </p:txEl>
                                          </p:spTgt>
                                        </p:tgtEl>
                                        <p:attrNameLst>
                                          <p:attrName>style.visibility</p:attrName>
                                        </p:attrNameLst>
                                      </p:cBhvr>
                                      <p:to>
                                        <p:strVal val="visible"/>
                                      </p:to>
                                    </p:set>
                                    <p:animEffect transition="in" filter="fade">
                                      <p:cBhvr>
                                        <p:cTn id="12" dur="500"/>
                                        <p:tgtEl>
                                          <p:spTgt spid="4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500"/>
                                        <p:tgtEl>
                                          <p:spTgt spid="15"/>
                                        </p:tgtEl>
                                      </p:cBhvr>
                                    </p:animEffect>
                                  </p:childTnLst>
                                </p:cTn>
                              </p:par>
                              <p:par>
                                <p:cTn id="36" presetID="22" presetClass="entr" presetSubtype="4"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down)">
                                      <p:cBhvr>
                                        <p:cTn id="38" dur="500"/>
                                        <p:tgtEl>
                                          <p:spTgt spid="17"/>
                                        </p:tgtEl>
                                      </p:cBhvr>
                                    </p:animEffect>
                                  </p:childTnLst>
                                </p:cTn>
                              </p:par>
                              <p:par>
                                <p:cTn id="39" presetID="22" presetClass="entr" presetSubtype="4"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down)">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build="p"/>
      <p:bldP spid="9" grpId="0"/>
      <p:bldP spid="10" grpId="0"/>
      <p:bldP spid="3" grpId="0"/>
      <p:bldP spid="4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9"/>
          <p:cNvSpPr txBox="1">
            <a:spLocks noGrp="1"/>
          </p:cNvSpPr>
          <p:nvPr>
            <p:ph type="subTitle" idx="1"/>
          </p:nvPr>
        </p:nvSpPr>
        <p:spPr>
          <a:xfrm>
            <a:off x="5173575" y="2578351"/>
            <a:ext cx="2776800" cy="6513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dirty="0">
                <a:latin typeface="Times New Roman" panose="02020603050405020304" pitchFamily="18" charset="0"/>
              </a:rPr>
              <a:t>Known to be completely random, and it is around</a:t>
            </a:r>
          </a:p>
          <a:p>
            <a:pPr marL="0" lvl="0" indent="0" algn="ctr" rtl="0">
              <a:spcBef>
                <a:spcPts val="0"/>
              </a:spcBef>
              <a:spcAft>
                <a:spcPts val="0"/>
              </a:spcAft>
              <a:buClr>
                <a:schemeClr val="dk1"/>
              </a:buClr>
              <a:buSzPts val="1100"/>
              <a:buFont typeface="Arial"/>
              <a:buNone/>
            </a:pPr>
            <a:r>
              <a:rPr lang="en-US" sz="1800" dirty="0">
                <a:latin typeface="Times New Roman" panose="02020603050405020304" pitchFamily="18" charset="0"/>
              </a:rPr>
              <a:t> </a:t>
            </a:r>
            <a:r>
              <a:rPr lang="en-US" sz="1800" b="1" dirty="0">
                <a:latin typeface="Times New Roman" panose="02020603050405020304" pitchFamily="18" charset="0"/>
              </a:rPr>
              <a:t>3.4 hours</a:t>
            </a:r>
            <a:endParaRPr b="1" dirty="0"/>
          </a:p>
        </p:txBody>
      </p:sp>
      <p:sp>
        <p:nvSpPr>
          <p:cNvPr id="471" name="Google Shape;471;p29"/>
          <p:cNvSpPr txBox="1">
            <a:spLocks noGrp="1"/>
          </p:cNvSpPr>
          <p:nvPr>
            <p:ph type="title" idx="4294967295"/>
          </p:nvPr>
        </p:nvSpPr>
        <p:spPr>
          <a:xfrm>
            <a:off x="5173575" y="1474650"/>
            <a:ext cx="2776800" cy="109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MISSION STATEMENT</a:t>
            </a:r>
            <a:endParaRPr/>
          </a:p>
        </p:txBody>
      </p:sp>
      <p:sp>
        <p:nvSpPr>
          <p:cNvPr id="574" name="Google Shape;574;p29"/>
          <p:cNvSpPr txBox="1">
            <a:spLocks noGrp="1"/>
          </p:cNvSpPr>
          <p:nvPr>
            <p:ph type="title"/>
          </p:nvPr>
        </p:nvSpPr>
        <p:spPr>
          <a:xfrm>
            <a:off x="5173575" y="1474650"/>
            <a:ext cx="2776800" cy="109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Cracking Time</a:t>
            </a:r>
            <a:br>
              <a:rPr lang="en" dirty="0"/>
            </a:br>
            <a:r>
              <a:rPr lang="en" sz="1800" dirty="0"/>
              <a:t>EXPO( 1.33 )</a:t>
            </a:r>
            <a:endParaRPr dirty="0"/>
          </a:p>
        </p:txBody>
      </p:sp>
      <p:sp>
        <p:nvSpPr>
          <p:cNvPr id="10" name="TextBox 9">
            <a:extLst>
              <a:ext uri="{FF2B5EF4-FFF2-40B4-BE49-F238E27FC236}">
                <a16:creationId xmlns:a16="http://schemas.microsoft.com/office/drawing/2014/main" id="{E151C218-DF30-47D3-939E-6F2E29E465A9}"/>
              </a:ext>
            </a:extLst>
          </p:cNvPr>
          <p:cNvSpPr txBox="1"/>
          <p:nvPr/>
        </p:nvSpPr>
        <p:spPr>
          <a:xfrm>
            <a:off x="587118" y="1012985"/>
            <a:ext cx="3211135" cy="923330"/>
          </a:xfrm>
          <a:prstGeom prst="rect">
            <a:avLst/>
          </a:prstGeom>
          <a:noFill/>
        </p:spPr>
        <p:txBody>
          <a:bodyPr wrap="none" rtlCol="1">
            <a:spAutoFit/>
          </a:bodyPr>
          <a:lstStyle/>
          <a:p>
            <a:pPr algn="ctr"/>
            <a:r>
              <a:rPr lang="en-US" sz="1800" b="1" dirty="0">
                <a:solidFill>
                  <a:schemeClr val="bg1"/>
                </a:solidFill>
                <a:effectLst/>
                <a:latin typeface="Times New Roman" panose="02020603050405020304" pitchFamily="18" charset="0"/>
                <a:ea typeface="Times New Roman" panose="02020603050405020304" pitchFamily="18" charset="0"/>
              </a:rPr>
              <a:t>Recall</a:t>
            </a:r>
          </a:p>
          <a:p>
            <a:pPr algn="ct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latin typeface="Times New Roman" panose="02020603050405020304" pitchFamily="18" charset="0"/>
                <a:ea typeface="Times New Roman" panose="02020603050405020304" pitchFamily="18" charset="0"/>
              </a:rPr>
              <a:t>our tiny field we simulated is</a:t>
            </a:r>
            <a:endParaRPr lang="en-US" sz="1800" dirty="0">
              <a:solidFill>
                <a:schemeClr val="bg1"/>
              </a:solidFill>
              <a:effectLst/>
              <a:latin typeface="Times New Roman" panose="02020603050405020304" pitchFamily="18" charset="0"/>
              <a:ea typeface="Times New Roman" panose="02020603050405020304" pitchFamily="18" charset="0"/>
            </a:endParaRPr>
          </a:p>
          <a:p>
            <a:pPr algn="ctr"/>
            <a:r>
              <a:rPr lang="en-US" sz="1800" dirty="0">
                <a:solidFill>
                  <a:schemeClr val="bg1"/>
                </a:solidFill>
                <a:effectLst/>
                <a:latin typeface="Times New Roman" panose="02020603050405020304" pitchFamily="18" charset="0"/>
                <a:ea typeface="Times New Roman" panose="02020603050405020304" pitchFamily="18" charset="0"/>
              </a:rPr>
              <a:t> (</a:t>
            </a:r>
            <a:r>
              <a:rPr lang="en-US" sz="1800" b="1"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153 times) </a:t>
            </a:r>
            <a:r>
              <a:rPr lang="en-US" sz="1800" u="sng"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less</a:t>
            </a:r>
            <a:r>
              <a:rPr lang="en-US" sz="1800" b="1" u="sng"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a:t>
            </a:r>
            <a:r>
              <a:rPr lang="en-US" sz="1800" u="sng"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than </a:t>
            </a:r>
            <a:r>
              <a:rPr lang="en-US" sz="1800"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usual field</a:t>
            </a:r>
            <a:endParaRPr lang="ar-SA" dirty="0">
              <a:solidFill>
                <a:schemeClr val="bg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811B921-D4BC-459E-A08A-CF0FA13205E5}"/>
                  </a:ext>
                </a:extLst>
              </p:cNvPr>
              <p:cNvSpPr txBox="1"/>
              <p:nvPr/>
            </p:nvSpPr>
            <p:spPr>
              <a:xfrm>
                <a:off x="-130819" y="2437199"/>
                <a:ext cx="4647008" cy="153997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ar-SA" sz="2000" i="1" smtClean="0">
                          <a:solidFill>
                            <a:schemeClr val="bg1"/>
                          </a:solidFill>
                          <a:latin typeface="Cambria Math" panose="02040503050406030204" pitchFamily="18" charset="0"/>
                        </a:rPr>
                        <m:t>𝐸𝑋𝑃𝑂</m:t>
                      </m:r>
                      <m:d>
                        <m:dPr>
                          <m:ctrlPr>
                            <a:rPr lang="ar-SA" sz="2000" i="1">
                              <a:solidFill>
                                <a:schemeClr val="bg1"/>
                              </a:solidFill>
                              <a:latin typeface="Cambria Math" panose="02040503050406030204" pitchFamily="18" charset="0"/>
                            </a:rPr>
                          </m:ctrlPr>
                        </m:dPr>
                        <m:e>
                          <m:f>
                            <m:fPr>
                              <m:ctrlPr>
                                <a:rPr lang="ar-SA" sz="2000" i="1">
                                  <a:solidFill>
                                    <a:schemeClr val="bg1"/>
                                  </a:solidFill>
                                  <a:latin typeface="Cambria Math" panose="02040503050406030204" pitchFamily="18" charset="0"/>
                                </a:rPr>
                              </m:ctrlPr>
                            </m:fPr>
                            <m:num>
                              <m:r>
                                <a:rPr lang="ar-SA" sz="2000" i="0">
                                  <a:solidFill>
                                    <a:schemeClr val="bg1"/>
                                  </a:solidFill>
                                  <a:latin typeface="Cambria Math" panose="02040503050406030204" pitchFamily="18" charset="0"/>
                                </a:rPr>
                                <m:t>3</m:t>
                              </m:r>
                              <m:r>
                                <a:rPr lang="ar-SA" sz="2000" i="0">
                                  <a:solidFill>
                                    <a:schemeClr val="bg1"/>
                                  </a:solidFill>
                                  <a:latin typeface="Cambria Math" panose="02040503050406030204" pitchFamily="18" charset="0"/>
                                </a:rPr>
                                <m:t>.</m:t>
                              </m:r>
                              <m:r>
                                <a:rPr lang="ar-SA" sz="2000" i="0">
                                  <a:solidFill>
                                    <a:schemeClr val="bg1"/>
                                  </a:solidFill>
                                  <a:latin typeface="Cambria Math" panose="02040503050406030204" pitchFamily="18" charset="0"/>
                                </a:rPr>
                                <m:t>4</m:t>
                              </m:r>
                              <m:d>
                                <m:dPr>
                                  <m:ctrlPr>
                                    <a:rPr lang="ar-SA" sz="2000" i="1">
                                      <a:solidFill>
                                        <a:schemeClr val="bg1"/>
                                      </a:solidFill>
                                      <a:latin typeface="Cambria Math" panose="02040503050406030204" pitchFamily="18" charset="0"/>
                                    </a:rPr>
                                  </m:ctrlPr>
                                </m:dPr>
                                <m:e>
                                  <m:r>
                                    <a:rPr lang="ar-SA" sz="2000" i="1">
                                      <a:solidFill>
                                        <a:schemeClr val="bg1"/>
                                      </a:solidFill>
                                      <a:latin typeface="Cambria Math" panose="02040503050406030204" pitchFamily="18" charset="0"/>
                                    </a:rPr>
                                    <m:t>h</m:t>
                                  </m:r>
                                  <m:r>
                                    <a:rPr lang="ar-SA" sz="2000" i="1">
                                      <a:solidFill>
                                        <a:schemeClr val="bg1"/>
                                      </a:solidFill>
                                      <a:latin typeface="Cambria Math" panose="02040503050406030204" pitchFamily="18" charset="0"/>
                                    </a:rPr>
                                    <m:t>𝑜𝑢𝑟𝑠</m:t>
                                  </m:r>
                                </m:e>
                              </m:d>
                              <m:r>
                                <a:rPr lang="ar-SA" sz="2000" i="0">
                                  <a:solidFill>
                                    <a:schemeClr val="bg1"/>
                                  </a:solidFill>
                                  <a:latin typeface="Cambria Math" panose="02040503050406030204" pitchFamily="18" charset="0"/>
                                </a:rPr>
                                <m:t>∗</m:t>
                              </m:r>
                              <m:r>
                                <a:rPr lang="ar-SA" sz="2000" i="0">
                                  <a:solidFill>
                                    <a:schemeClr val="bg1"/>
                                  </a:solidFill>
                                  <a:latin typeface="Cambria Math" panose="02040503050406030204" pitchFamily="18" charset="0"/>
                                </a:rPr>
                                <m:t>60</m:t>
                              </m:r>
                              <m:d>
                                <m:dPr>
                                  <m:ctrlPr>
                                    <a:rPr lang="ar-SA" sz="2000" i="1">
                                      <a:solidFill>
                                        <a:schemeClr val="bg1"/>
                                      </a:solidFill>
                                      <a:latin typeface="Cambria Math" panose="02040503050406030204" pitchFamily="18" charset="0"/>
                                    </a:rPr>
                                  </m:ctrlPr>
                                </m:dPr>
                                <m:e>
                                  <m:f>
                                    <m:fPr>
                                      <m:ctrlPr>
                                        <a:rPr lang="ar-SA" sz="2000" i="1">
                                          <a:solidFill>
                                            <a:schemeClr val="bg1"/>
                                          </a:solidFill>
                                          <a:latin typeface="Cambria Math" panose="02040503050406030204" pitchFamily="18" charset="0"/>
                                        </a:rPr>
                                      </m:ctrlPr>
                                    </m:fPr>
                                    <m:num>
                                      <m:r>
                                        <a:rPr lang="ar-SA" sz="2000" i="1">
                                          <a:solidFill>
                                            <a:schemeClr val="bg1"/>
                                          </a:solidFill>
                                          <a:latin typeface="Cambria Math" panose="02040503050406030204" pitchFamily="18" charset="0"/>
                                        </a:rPr>
                                        <m:t>𝑚𝑖𝑛𝑠</m:t>
                                      </m:r>
                                    </m:num>
                                    <m:den>
                                      <m:r>
                                        <a:rPr lang="ar-SA" sz="2000" i="1">
                                          <a:solidFill>
                                            <a:schemeClr val="bg1"/>
                                          </a:solidFill>
                                          <a:latin typeface="Cambria Math" panose="02040503050406030204" pitchFamily="18" charset="0"/>
                                        </a:rPr>
                                        <m:t>h</m:t>
                                      </m:r>
                                      <m:r>
                                        <a:rPr lang="ar-SA" sz="2000" i="1">
                                          <a:solidFill>
                                            <a:schemeClr val="bg1"/>
                                          </a:solidFill>
                                          <a:latin typeface="Cambria Math" panose="02040503050406030204" pitchFamily="18" charset="0"/>
                                        </a:rPr>
                                        <m:t>𝑜𝑢𝑟𝑠</m:t>
                                      </m:r>
                                    </m:den>
                                  </m:f>
                                </m:e>
                              </m:d>
                            </m:num>
                            <m:den>
                              <m:r>
                                <a:rPr lang="ar-SA" sz="2000" i="0">
                                  <a:solidFill>
                                    <a:schemeClr val="bg1"/>
                                  </a:solidFill>
                                  <a:latin typeface="Cambria Math" panose="02040503050406030204" pitchFamily="18" charset="0"/>
                                </a:rPr>
                                <m:t>153</m:t>
                              </m:r>
                            </m:den>
                          </m:f>
                        </m:e>
                      </m:d>
                    </m:oMath>
                  </m:oMathPara>
                </a14:m>
                <a:endParaRPr lang="ar-SA" sz="2000" i="1" dirty="0">
                  <a:solidFill>
                    <a:schemeClr val="bg1"/>
                  </a:solidFill>
                  <a:latin typeface="Cambria Math" panose="02040503050406030204" pitchFamily="18" charset="0"/>
                </a:endParaRPr>
              </a:p>
              <a:p>
                <a:endParaRPr lang="ar-SA" sz="2000" i="0" dirty="0">
                  <a:solidFill>
                    <a:schemeClr val="bg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ar-SA" sz="2000" b="1" i="0">
                          <a:solidFill>
                            <a:schemeClr val="bg1"/>
                          </a:solidFill>
                          <a:latin typeface="Cambria Math" panose="02040503050406030204" pitchFamily="18" charset="0"/>
                        </a:rPr>
                        <m:t>≈</m:t>
                      </m:r>
                      <m:r>
                        <a:rPr lang="ar-SA" sz="2000" b="1" i="1">
                          <a:solidFill>
                            <a:schemeClr val="bg1"/>
                          </a:solidFill>
                          <a:latin typeface="Cambria Math" panose="02040503050406030204" pitchFamily="18" charset="0"/>
                        </a:rPr>
                        <m:t>𝑬𝑿𝑷𝑶</m:t>
                      </m:r>
                      <m:d>
                        <m:dPr>
                          <m:ctrlPr>
                            <a:rPr lang="ar-SA" sz="2000" b="1" i="1">
                              <a:solidFill>
                                <a:schemeClr val="bg1"/>
                              </a:solidFill>
                              <a:latin typeface="Cambria Math" panose="02040503050406030204" pitchFamily="18" charset="0"/>
                            </a:rPr>
                          </m:ctrlPr>
                        </m:dPr>
                        <m:e>
                          <m:r>
                            <a:rPr lang="ar-SA" sz="2000" b="1" i="0">
                              <a:solidFill>
                                <a:schemeClr val="bg1"/>
                              </a:solidFill>
                              <a:latin typeface="Cambria Math" panose="02040503050406030204" pitchFamily="18" charset="0"/>
                            </a:rPr>
                            <m:t>𝟏</m:t>
                          </m:r>
                          <m:r>
                            <a:rPr lang="ar-SA" sz="2000" b="1" i="0">
                              <a:solidFill>
                                <a:schemeClr val="bg1"/>
                              </a:solidFill>
                              <a:latin typeface="Cambria Math" panose="02040503050406030204" pitchFamily="18" charset="0"/>
                            </a:rPr>
                            <m:t>.</m:t>
                          </m:r>
                          <m:r>
                            <a:rPr lang="ar-SA" sz="2000" b="1" i="0">
                              <a:solidFill>
                                <a:schemeClr val="bg1"/>
                              </a:solidFill>
                              <a:latin typeface="Cambria Math" panose="02040503050406030204" pitchFamily="18" charset="0"/>
                            </a:rPr>
                            <m:t>𝟑𝟑</m:t>
                          </m:r>
                        </m:e>
                      </m:d>
                      <m:r>
                        <a:rPr lang="ar-SA" sz="2000" b="1" i="0">
                          <a:solidFill>
                            <a:schemeClr val="bg1"/>
                          </a:solidFill>
                          <a:latin typeface="Cambria Math" panose="02040503050406030204" pitchFamily="18" charset="0"/>
                        </a:rPr>
                        <m:t> </m:t>
                      </m:r>
                      <m:r>
                        <a:rPr lang="ar-SA" sz="2000" b="1" i="1">
                          <a:solidFill>
                            <a:schemeClr val="bg1"/>
                          </a:solidFill>
                          <a:latin typeface="Cambria Math" panose="02040503050406030204" pitchFamily="18" charset="0"/>
                        </a:rPr>
                        <m:t>𝒎𝒊𝒏𝒔</m:t>
                      </m:r>
                    </m:oMath>
                  </m:oMathPara>
                </a14:m>
                <a:endParaRPr lang="ar-SA" sz="2000" b="1" dirty="0">
                  <a:solidFill>
                    <a:schemeClr val="bg1"/>
                  </a:solidFill>
                </a:endParaRPr>
              </a:p>
            </p:txBody>
          </p:sp>
        </mc:Choice>
        <mc:Fallback xmlns="">
          <p:sp>
            <p:nvSpPr>
              <p:cNvPr id="11" name="TextBox 10">
                <a:extLst>
                  <a:ext uri="{FF2B5EF4-FFF2-40B4-BE49-F238E27FC236}">
                    <a16:creationId xmlns:a16="http://schemas.microsoft.com/office/drawing/2014/main" id="{D811B921-D4BC-459E-A08A-CF0FA13205E5}"/>
                  </a:ext>
                </a:extLst>
              </p:cNvPr>
              <p:cNvSpPr txBox="1">
                <a:spLocks noRot="1" noChangeAspect="1" noMove="1" noResize="1" noEditPoints="1" noAdjustHandles="1" noChangeArrowheads="1" noChangeShapeType="1" noTextEdit="1"/>
              </p:cNvSpPr>
              <p:nvPr/>
            </p:nvSpPr>
            <p:spPr>
              <a:xfrm>
                <a:off x="-130819" y="2437199"/>
                <a:ext cx="4647008" cy="1539973"/>
              </a:xfrm>
              <a:prstGeom prst="rect">
                <a:avLst/>
              </a:prstGeom>
              <a:blipFill>
                <a:blip r:embed="rId3"/>
                <a:stretch>
                  <a:fillRect/>
                </a:stretch>
              </a:blipFill>
            </p:spPr>
            <p:txBody>
              <a:bodyPr/>
              <a:lstStyle/>
              <a:p>
                <a:r>
                  <a:rPr lang="ar-SA">
                    <a:noFill/>
                  </a:rPr>
                  <a:t> </a:t>
                </a:r>
              </a:p>
            </p:txBody>
          </p:sp>
        </mc:Fallback>
      </mc:AlternateContent>
      <p:pic>
        <p:nvPicPr>
          <p:cNvPr id="5" name="Picture 4">
            <a:extLst>
              <a:ext uri="{FF2B5EF4-FFF2-40B4-BE49-F238E27FC236}">
                <a16:creationId xmlns:a16="http://schemas.microsoft.com/office/drawing/2014/main" id="{3D6D574B-E513-40F7-9012-89E32E6D9DD7}"/>
              </a:ext>
            </a:extLst>
          </p:cNvPr>
          <p:cNvPicPr>
            <a:picLocks noChangeAspect="1"/>
          </p:cNvPicPr>
          <p:nvPr/>
        </p:nvPicPr>
        <p:blipFill rotWithShape="1">
          <a:blip r:embed="rId4"/>
          <a:srcRect l="32890" t="37646" r="29531" b="51528"/>
          <a:stretch/>
        </p:blipFill>
        <p:spPr>
          <a:xfrm>
            <a:off x="407194" y="4250888"/>
            <a:ext cx="3788803" cy="614006"/>
          </a:xfrm>
          <a:prstGeom prst="rect">
            <a:avLst/>
          </a:prstGeom>
        </p:spPr>
      </p:pic>
    </p:spTree>
    <p:extLst>
      <p:ext uri="{BB962C8B-B14F-4D97-AF65-F5344CB8AC3E}">
        <p14:creationId xmlns:p14="http://schemas.microsoft.com/office/powerpoint/2010/main" val="365205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0">
                                            <p:txEl>
                                              <p:pRg st="0" end="0"/>
                                            </p:txEl>
                                          </p:spTgt>
                                        </p:tgtEl>
                                        <p:attrNameLst>
                                          <p:attrName>style.visibility</p:attrName>
                                        </p:attrNameLst>
                                      </p:cBhvr>
                                      <p:to>
                                        <p:strVal val="visible"/>
                                      </p:to>
                                    </p:set>
                                    <p:animEffect transition="in" filter="fade">
                                      <p:cBhvr>
                                        <p:cTn id="7" dur="500"/>
                                        <p:tgtEl>
                                          <p:spTgt spid="4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0">
                                            <p:txEl>
                                              <p:pRg st="1" end="1"/>
                                            </p:txEl>
                                          </p:spTgt>
                                        </p:tgtEl>
                                        <p:attrNameLst>
                                          <p:attrName>style.visibility</p:attrName>
                                        </p:attrNameLst>
                                      </p:cBhvr>
                                      <p:to>
                                        <p:strVal val="visible"/>
                                      </p:to>
                                    </p:set>
                                    <p:animEffect transition="in" filter="fade">
                                      <p:cBhvr>
                                        <p:cTn id="12" dur="500"/>
                                        <p:tgtEl>
                                          <p:spTgt spid="4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build="p"/>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29" name="Google Shape;429;p28"/>
          <p:cNvGrpSpPr/>
          <p:nvPr/>
        </p:nvGrpSpPr>
        <p:grpSpPr>
          <a:xfrm>
            <a:off x="1032585" y="2662269"/>
            <a:ext cx="733937" cy="733838"/>
            <a:chOff x="1243525" y="1599775"/>
            <a:chExt cx="494400" cy="494400"/>
          </a:xfrm>
        </p:grpSpPr>
        <p:sp>
          <p:nvSpPr>
            <p:cNvPr id="430" name="Google Shape;430;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8"/>
          <p:cNvSpPr txBox="1">
            <a:spLocks noGrp="1"/>
          </p:cNvSpPr>
          <p:nvPr>
            <p:ph type="title"/>
          </p:nvPr>
        </p:nvSpPr>
        <p:spPr>
          <a:xfrm>
            <a:off x="617200" y="555270"/>
            <a:ext cx="444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Content</a:t>
            </a:r>
            <a:endParaRPr dirty="0"/>
          </a:p>
        </p:txBody>
      </p:sp>
      <p:grpSp>
        <p:nvGrpSpPr>
          <p:cNvPr id="433" name="Google Shape;433;p28"/>
          <p:cNvGrpSpPr/>
          <p:nvPr/>
        </p:nvGrpSpPr>
        <p:grpSpPr>
          <a:xfrm>
            <a:off x="1033087" y="3776019"/>
            <a:ext cx="732750" cy="732701"/>
            <a:chOff x="1243525" y="1599775"/>
            <a:chExt cx="494400" cy="494400"/>
          </a:xfrm>
        </p:grpSpPr>
        <p:sp>
          <p:nvSpPr>
            <p:cNvPr id="434" name="Google Shape;434;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28"/>
          <p:cNvGrpSpPr/>
          <p:nvPr/>
        </p:nvGrpSpPr>
        <p:grpSpPr>
          <a:xfrm>
            <a:off x="1032585" y="1548501"/>
            <a:ext cx="733937" cy="733838"/>
            <a:chOff x="1243525" y="1599775"/>
            <a:chExt cx="494400" cy="494400"/>
          </a:xfrm>
        </p:grpSpPr>
        <p:sp>
          <p:nvSpPr>
            <p:cNvPr id="437" name="Google Shape;437;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28"/>
          <p:cNvSpPr txBox="1">
            <a:spLocks noGrp="1"/>
          </p:cNvSpPr>
          <p:nvPr>
            <p:ph type="title" idx="16"/>
          </p:nvPr>
        </p:nvSpPr>
        <p:spPr>
          <a:xfrm>
            <a:off x="1035075" y="1742380"/>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40" name="Google Shape;440;p28"/>
          <p:cNvSpPr txBox="1">
            <a:spLocks noGrp="1"/>
          </p:cNvSpPr>
          <p:nvPr>
            <p:ph type="title" idx="5"/>
          </p:nvPr>
        </p:nvSpPr>
        <p:spPr>
          <a:xfrm>
            <a:off x="1927713" y="3739328"/>
            <a:ext cx="23583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Scope</a:t>
            </a:r>
            <a:endParaRPr dirty="0"/>
          </a:p>
        </p:txBody>
      </p:sp>
      <p:sp>
        <p:nvSpPr>
          <p:cNvPr id="441" name="Google Shape;441;p28"/>
          <p:cNvSpPr txBox="1">
            <a:spLocks noGrp="1"/>
          </p:cNvSpPr>
          <p:nvPr>
            <p:ph type="title" idx="2"/>
          </p:nvPr>
        </p:nvSpPr>
        <p:spPr>
          <a:xfrm>
            <a:off x="1927713" y="1514250"/>
            <a:ext cx="23583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Problem</a:t>
            </a:r>
            <a:endParaRPr dirty="0"/>
          </a:p>
        </p:txBody>
      </p:sp>
      <p:sp>
        <p:nvSpPr>
          <p:cNvPr id="442" name="Google Shape;442;p28"/>
          <p:cNvSpPr txBox="1">
            <a:spLocks noGrp="1"/>
          </p:cNvSpPr>
          <p:nvPr>
            <p:ph type="subTitle" idx="1"/>
          </p:nvPr>
        </p:nvSpPr>
        <p:spPr>
          <a:xfrm>
            <a:off x="1927714" y="1782148"/>
            <a:ext cx="23583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Introduction to the Project</a:t>
            </a:r>
            <a:endParaRPr dirty="0"/>
          </a:p>
        </p:txBody>
      </p:sp>
      <p:sp>
        <p:nvSpPr>
          <p:cNvPr id="443" name="Google Shape;443;p28"/>
          <p:cNvSpPr txBox="1">
            <a:spLocks noGrp="1"/>
          </p:cNvSpPr>
          <p:nvPr>
            <p:ph type="title" idx="3"/>
          </p:nvPr>
        </p:nvSpPr>
        <p:spPr>
          <a:xfrm>
            <a:off x="1927714" y="2573859"/>
            <a:ext cx="2358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 </a:t>
            </a:r>
            <a:endParaRPr dirty="0"/>
          </a:p>
        </p:txBody>
      </p:sp>
      <p:sp>
        <p:nvSpPr>
          <p:cNvPr id="444" name="Google Shape;444;p28"/>
          <p:cNvSpPr txBox="1">
            <a:spLocks noGrp="1"/>
          </p:cNvSpPr>
          <p:nvPr>
            <p:ph type="subTitle" idx="4"/>
          </p:nvPr>
        </p:nvSpPr>
        <p:spPr>
          <a:xfrm>
            <a:off x="1927714" y="2994156"/>
            <a:ext cx="23583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What we are trying to achieve </a:t>
            </a:r>
            <a:endParaRPr dirty="0"/>
          </a:p>
          <a:p>
            <a:pPr marL="0" lvl="0" indent="0" algn="l" rtl="0">
              <a:spcBef>
                <a:spcPts val="0"/>
              </a:spcBef>
              <a:spcAft>
                <a:spcPts val="0"/>
              </a:spcAft>
              <a:buNone/>
            </a:pPr>
            <a:endParaRPr dirty="0"/>
          </a:p>
        </p:txBody>
      </p:sp>
      <p:sp>
        <p:nvSpPr>
          <p:cNvPr id="445" name="Google Shape;445;p28"/>
          <p:cNvSpPr txBox="1">
            <a:spLocks noGrp="1"/>
          </p:cNvSpPr>
          <p:nvPr>
            <p:ph type="subTitle" idx="6"/>
          </p:nvPr>
        </p:nvSpPr>
        <p:spPr>
          <a:xfrm>
            <a:off x="1927714" y="4007227"/>
            <a:ext cx="23583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What is the wideness of the project</a:t>
            </a:r>
            <a:endParaRPr dirty="0"/>
          </a:p>
          <a:p>
            <a:pPr marL="0" lvl="0" indent="0" algn="l" rtl="0">
              <a:spcBef>
                <a:spcPts val="0"/>
              </a:spcBef>
              <a:spcAft>
                <a:spcPts val="0"/>
              </a:spcAft>
              <a:buNone/>
            </a:pPr>
            <a:endParaRPr dirty="0"/>
          </a:p>
        </p:txBody>
      </p:sp>
      <p:sp>
        <p:nvSpPr>
          <p:cNvPr id="446" name="Google Shape;446;p28"/>
          <p:cNvSpPr txBox="1">
            <a:spLocks noGrp="1"/>
          </p:cNvSpPr>
          <p:nvPr>
            <p:ph type="title" idx="7"/>
          </p:nvPr>
        </p:nvSpPr>
        <p:spPr>
          <a:xfrm>
            <a:off x="5753124" y="1512342"/>
            <a:ext cx="23583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800"/>
              <a:buFont typeface="Raleway Thin"/>
              <a:buNone/>
            </a:pPr>
            <a:r>
              <a:rPr lang="en-US" dirty="0"/>
              <a:t>System Description </a:t>
            </a:r>
            <a:endParaRPr dirty="0"/>
          </a:p>
          <a:p>
            <a:pPr marL="0" lvl="0" indent="0" algn="l" rtl="0">
              <a:spcBef>
                <a:spcPts val="0"/>
              </a:spcBef>
              <a:spcAft>
                <a:spcPts val="0"/>
              </a:spcAft>
              <a:buNone/>
            </a:pPr>
            <a:endParaRPr dirty="0"/>
          </a:p>
        </p:txBody>
      </p:sp>
      <p:sp>
        <p:nvSpPr>
          <p:cNvPr id="447" name="Google Shape;447;p28"/>
          <p:cNvSpPr txBox="1">
            <a:spLocks noGrp="1"/>
          </p:cNvSpPr>
          <p:nvPr>
            <p:ph type="subTitle" idx="8"/>
          </p:nvPr>
        </p:nvSpPr>
        <p:spPr>
          <a:xfrm>
            <a:off x="5753124" y="1780241"/>
            <a:ext cx="23583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Breif Explanation of the system </a:t>
            </a:r>
            <a:endParaRPr dirty="0"/>
          </a:p>
        </p:txBody>
      </p:sp>
      <p:sp>
        <p:nvSpPr>
          <p:cNvPr id="448" name="Google Shape;448;p28"/>
          <p:cNvSpPr txBox="1">
            <a:spLocks noGrp="1"/>
          </p:cNvSpPr>
          <p:nvPr>
            <p:ph type="title" idx="9"/>
          </p:nvPr>
        </p:nvSpPr>
        <p:spPr>
          <a:xfrm>
            <a:off x="5753124" y="2650058"/>
            <a:ext cx="23583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Initial Assumptions </a:t>
            </a:r>
            <a:endParaRPr dirty="0"/>
          </a:p>
        </p:txBody>
      </p:sp>
      <p:sp>
        <p:nvSpPr>
          <p:cNvPr id="449" name="Google Shape;449;p28"/>
          <p:cNvSpPr txBox="1">
            <a:spLocks noGrp="1"/>
          </p:cNvSpPr>
          <p:nvPr>
            <p:ph type="subTitle" idx="13"/>
          </p:nvPr>
        </p:nvSpPr>
        <p:spPr>
          <a:xfrm>
            <a:off x="5753124" y="2917954"/>
            <a:ext cx="23583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Assumptions, Structural Assumptions and Logical Assumptions</a:t>
            </a:r>
            <a:endParaRPr dirty="0"/>
          </a:p>
        </p:txBody>
      </p:sp>
      <p:sp>
        <p:nvSpPr>
          <p:cNvPr id="450" name="Google Shape;450;p28"/>
          <p:cNvSpPr txBox="1">
            <a:spLocks noGrp="1"/>
          </p:cNvSpPr>
          <p:nvPr>
            <p:ph type="title" idx="14"/>
          </p:nvPr>
        </p:nvSpPr>
        <p:spPr>
          <a:xfrm>
            <a:off x="5753124" y="3739327"/>
            <a:ext cx="23583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Data Analysis</a:t>
            </a:r>
            <a:endParaRPr dirty="0"/>
          </a:p>
        </p:txBody>
      </p:sp>
      <p:sp>
        <p:nvSpPr>
          <p:cNvPr id="451" name="Google Shape;451;p28"/>
          <p:cNvSpPr txBox="1">
            <a:spLocks noGrp="1"/>
          </p:cNvSpPr>
          <p:nvPr>
            <p:ph type="subTitle" idx="15"/>
          </p:nvPr>
        </p:nvSpPr>
        <p:spPr>
          <a:xfrm>
            <a:off x="5753124" y="4007228"/>
            <a:ext cx="23583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did we analyised and obtained the data</a:t>
            </a:r>
            <a:endParaRPr dirty="0"/>
          </a:p>
        </p:txBody>
      </p:sp>
      <p:sp>
        <p:nvSpPr>
          <p:cNvPr id="452" name="Google Shape;452;p28"/>
          <p:cNvSpPr txBox="1">
            <a:spLocks noGrp="1"/>
          </p:cNvSpPr>
          <p:nvPr>
            <p:ph type="title" idx="17"/>
          </p:nvPr>
        </p:nvSpPr>
        <p:spPr>
          <a:xfrm>
            <a:off x="1035075" y="2852381"/>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453" name="Google Shape;453;p28"/>
          <p:cNvGrpSpPr/>
          <p:nvPr/>
        </p:nvGrpSpPr>
        <p:grpSpPr>
          <a:xfrm>
            <a:off x="4874813" y="2664296"/>
            <a:ext cx="725779" cy="725680"/>
            <a:chOff x="1243525" y="1599775"/>
            <a:chExt cx="494400" cy="494400"/>
          </a:xfrm>
        </p:grpSpPr>
        <p:sp>
          <p:nvSpPr>
            <p:cNvPr id="454" name="Google Shape;454;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28"/>
          <p:cNvGrpSpPr/>
          <p:nvPr/>
        </p:nvGrpSpPr>
        <p:grpSpPr>
          <a:xfrm>
            <a:off x="4871133" y="3776019"/>
            <a:ext cx="732750" cy="732701"/>
            <a:chOff x="1243525" y="1599775"/>
            <a:chExt cx="494400" cy="494400"/>
          </a:xfrm>
        </p:grpSpPr>
        <p:sp>
          <p:nvSpPr>
            <p:cNvPr id="457" name="Google Shape;457;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28"/>
          <p:cNvGrpSpPr/>
          <p:nvPr/>
        </p:nvGrpSpPr>
        <p:grpSpPr>
          <a:xfrm>
            <a:off x="4874813" y="1552558"/>
            <a:ext cx="725779" cy="725680"/>
            <a:chOff x="1243525" y="1599775"/>
            <a:chExt cx="494400" cy="494400"/>
          </a:xfrm>
        </p:grpSpPr>
        <p:sp>
          <p:nvSpPr>
            <p:cNvPr id="460" name="Google Shape;460;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8"/>
          <p:cNvSpPr txBox="1">
            <a:spLocks noGrp="1"/>
          </p:cNvSpPr>
          <p:nvPr>
            <p:ph type="title" idx="18"/>
          </p:nvPr>
        </p:nvSpPr>
        <p:spPr>
          <a:xfrm>
            <a:off x="1035075" y="3969262"/>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63" name="Google Shape;463;p28"/>
          <p:cNvSpPr txBox="1">
            <a:spLocks noGrp="1"/>
          </p:cNvSpPr>
          <p:nvPr>
            <p:ph type="title" idx="19"/>
          </p:nvPr>
        </p:nvSpPr>
        <p:spPr>
          <a:xfrm>
            <a:off x="4872075" y="1744206"/>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64" name="Google Shape;464;p28"/>
          <p:cNvSpPr txBox="1">
            <a:spLocks noGrp="1"/>
          </p:cNvSpPr>
          <p:nvPr>
            <p:ph type="title" idx="20"/>
          </p:nvPr>
        </p:nvSpPr>
        <p:spPr>
          <a:xfrm>
            <a:off x="4872075" y="2857906"/>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465" name="Google Shape;465;p28"/>
          <p:cNvSpPr txBox="1">
            <a:spLocks noGrp="1"/>
          </p:cNvSpPr>
          <p:nvPr>
            <p:ph type="title" idx="21"/>
          </p:nvPr>
        </p:nvSpPr>
        <p:spPr>
          <a:xfrm>
            <a:off x="4872075" y="3969262"/>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1"/>
                                        </p:tgtEl>
                                        <p:attrNameLst>
                                          <p:attrName>style.visibility</p:attrName>
                                        </p:attrNameLst>
                                      </p:cBhvr>
                                      <p:to>
                                        <p:strVal val="visible"/>
                                      </p:to>
                                    </p:set>
                                    <p:animEffect transition="in" filter="fade">
                                      <p:cBhvr>
                                        <p:cTn id="7" dur="1000"/>
                                        <p:tgtEl>
                                          <p:spTgt spid="441"/>
                                        </p:tgtEl>
                                      </p:cBhvr>
                                    </p:animEffect>
                                    <p:anim calcmode="lin" valueType="num">
                                      <p:cBhvr>
                                        <p:cTn id="8" dur="1000" fill="hold"/>
                                        <p:tgtEl>
                                          <p:spTgt spid="441"/>
                                        </p:tgtEl>
                                        <p:attrNameLst>
                                          <p:attrName>ppt_x</p:attrName>
                                        </p:attrNameLst>
                                      </p:cBhvr>
                                      <p:tavLst>
                                        <p:tav tm="0">
                                          <p:val>
                                            <p:strVal val="#ppt_x"/>
                                          </p:val>
                                        </p:tav>
                                        <p:tav tm="100000">
                                          <p:val>
                                            <p:strVal val="#ppt_x"/>
                                          </p:val>
                                        </p:tav>
                                      </p:tavLst>
                                    </p:anim>
                                    <p:anim calcmode="lin" valueType="num">
                                      <p:cBhvr>
                                        <p:cTn id="9" dur="1000" fill="hold"/>
                                        <p:tgtEl>
                                          <p:spTgt spid="44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42">
                                            <p:txEl>
                                              <p:pRg st="0" end="0"/>
                                            </p:txEl>
                                          </p:spTgt>
                                        </p:tgtEl>
                                        <p:attrNameLst>
                                          <p:attrName>style.visibility</p:attrName>
                                        </p:attrNameLst>
                                      </p:cBhvr>
                                      <p:to>
                                        <p:strVal val="visible"/>
                                      </p:to>
                                    </p:set>
                                    <p:animEffect transition="in" filter="fade">
                                      <p:cBhvr>
                                        <p:cTn id="12" dur="1000"/>
                                        <p:tgtEl>
                                          <p:spTgt spid="442">
                                            <p:txEl>
                                              <p:pRg st="0" end="0"/>
                                            </p:txEl>
                                          </p:spTgt>
                                        </p:tgtEl>
                                      </p:cBhvr>
                                    </p:animEffect>
                                    <p:anim calcmode="lin" valueType="num">
                                      <p:cBhvr>
                                        <p:cTn id="13" dur="1000" fill="hold"/>
                                        <p:tgtEl>
                                          <p:spTgt spid="44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4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43"/>
                                        </p:tgtEl>
                                        <p:attrNameLst>
                                          <p:attrName>style.visibility</p:attrName>
                                        </p:attrNameLst>
                                      </p:cBhvr>
                                      <p:to>
                                        <p:strVal val="visible"/>
                                      </p:to>
                                    </p:set>
                                    <p:anim calcmode="lin" valueType="num">
                                      <p:cBhvr additive="base">
                                        <p:cTn id="19" dur="500" fill="hold"/>
                                        <p:tgtEl>
                                          <p:spTgt spid="443"/>
                                        </p:tgtEl>
                                        <p:attrNameLst>
                                          <p:attrName>ppt_x</p:attrName>
                                        </p:attrNameLst>
                                      </p:cBhvr>
                                      <p:tavLst>
                                        <p:tav tm="0">
                                          <p:val>
                                            <p:strVal val="#ppt_x"/>
                                          </p:val>
                                        </p:tav>
                                        <p:tav tm="100000">
                                          <p:val>
                                            <p:strVal val="#ppt_x"/>
                                          </p:val>
                                        </p:tav>
                                      </p:tavLst>
                                    </p:anim>
                                    <p:anim calcmode="lin" valueType="num">
                                      <p:cBhvr additive="base">
                                        <p:cTn id="20" dur="500" fill="hold"/>
                                        <p:tgtEl>
                                          <p:spTgt spid="44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44">
                                            <p:txEl>
                                              <p:pRg st="0" end="0"/>
                                            </p:txEl>
                                          </p:spTgt>
                                        </p:tgtEl>
                                        <p:attrNameLst>
                                          <p:attrName>style.visibility</p:attrName>
                                        </p:attrNameLst>
                                      </p:cBhvr>
                                      <p:to>
                                        <p:strVal val="visible"/>
                                      </p:to>
                                    </p:set>
                                    <p:anim calcmode="lin" valueType="num">
                                      <p:cBhvr additive="base">
                                        <p:cTn id="23" dur="500" fill="hold"/>
                                        <p:tgtEl>
                                          <p:spTgt spid="444">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4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40"/>
                                        </p:tgtEl>
                                        <p:attrNameLst>
                                          <p:attrName>style.visibility</p:attrName>
                                        </p:attrNameLst>
                                      </p:cBhvr>
                                      <p:to>
                                        <p:strVal val="visible"/>
                                      </p:to>
                                    </p:set>
                                    <p:animEffect transition="in" filter="fade">
                                      <p:cBhvr>
                                        <p:cTn id="29" dur="1000"/>
                                        <p:tgtEl>
                                          <p:spTgt spid="440"/>
                                        </p:tgtEl>
                                      </p:cBhvr>
                                    </p:animEffect>
                                    <p:anim calcmode="lin" valueType="num">
                                      <p:cBhvr>
                                        <p:cTn id="30" dur="1000" fill="hold"/>
                                        <p:tgtEl>
                                          <p:spTgt spid="440"/>
                                        </p:tgtEl>
                                        <p:attrNameLst>
                                          <p:attrName>ppt_x</p:attrName>
                                        </p:attrNameLst>
                                      </p:cBhvr>
                                      <p:tavLst>
                                        <p:tav tm="0">
                                          <p:val>
                                            <p:strVal val="#ppt_x"/>
                                          </p:val>
                                        </p:tav>
                                        <p:tav tm="100000">
                                          <p:val>
                                            <p:strVal val="#ppt_x"/>
                                          </p:val>
                                        </p:tav>
                                      </p:tavLst>
                                    </p:anim>
                                    <p:anim calcmode="lin" valueType="num">
                                      <p:cBhvr>
                                        <p:cTn id="31" dur="1000" fill="hold"/>
                                        <p:tgtEl>
                                          <p:spTgt spid="44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45">
                                            <p:txEl>
                                              <p:pRg st="0" end="0"/>
                                            </p:txEl>
                                          </p:spTgt>
                                        </p:tgtEl>
                                        <p:attrNameLst>
                                          <p:attrName>style.visibility</p:attrName>
                                        </p:attrNameLst>
                                      </p:cBhvr>
                                      <p:to>
                                        <p:strVal val="visible"/>
                                      </p:to>
                                    </p:set>
                                    <p:animEffect transition="in" filter="fade">
                                      <p:cBhvr>
                                        <p:cTn id="34" dur="1000"/>
                                        <p:tgtEl>
                                          <p:spTgt spid="445">
                                            <p:txEl>
                                              <p:pRg st="0" end="0"/>
                                            </p:txEl>
                                          </p:spTgt>
                                        </p:tgtEl>
                                      </p:cBhvr>
                                    </p:animEffect>
                                    <p:anim calcmode="lin" valueType="num">
                                      <p:cBhvr>
                                        <p:cTn id="35" dur="1000" fill="hold"/>
                                        <p:tgtEl>
                                          <p:spTgt spid="445">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44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47">
                                            <p:txEl>
                                              <p:pRg st="0" end="0"/>
                                            </p:txEl>
                                          </p:spTgt>
                                        </p:tgtEl>
                                        <p:attrNameLst>
                                          <p:attrName>style.visibility</p:attrName>
                                        </p:attrNameLst>
                                      </p:cBhvr>
                                      <p:to>
                                        <p:strVal val="visible"/>
                                      </p:to>
                                    </p:set>
                                    <p:animEffect transition="in" filter="fade">
                                      <p:cBhvr>
                                        <p:cTn id="41" dur="1000"/>
                                        <p:tgtEl>
                                          <p:spTgt spid="447">
                                            <p:txEl>
                                              <p:pRg st="0" end="0"/>
                                            </p:txEl>
                                          </p:spTgt>
                                        </p:tgtEl>
                                      </p:cBhvr>
                                    </p:animEffect>
                                    <p:anim calcmode="lin" valueType="num">
                                      <p:cBhvr>
                                        <p:cTn id="42" dur="1000" fill="hold"/>
                                        <p:tgtEl>
                                          <p:spTgt spid="447">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447">
                                            <p:txEl>
                                              <p:pRg st="0" end="0"/>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446"/>
                                        </p:tgtEl>
                                        <p:attrNameLst>
                                          <p:attrName>style.visibility</p:attrName>
                                        </p:attrNameLst>
                                      </p:cBhvr>
                                      <p:to>
                                        <p:strVal val="visible"/>
                                      </p:to>
                                    </p:set>
                                    <p:animEffect transition="in" filter="fade">
                                      <p:cBhvr>
                                        <p:cTn id="46" dur="1000"/>
                                        <p:tgtEl>
                                          <p:spTgt spid="446"/>
                                        </p:tgtEl>
                                      </p:cBhvr>
                                    </p:animEffect>
                                    <p:anim calcmode="lin" valueType="num">
                                      <p:cBhvr>
                                        <p:cTn id="47" dur="1000" fill="hold"/>
                                        <p:tgtEl>
                                          <p:spTgt spid="446"/>
                                        </p:tgtEl>
                                        <p:attrNameLst>
                                          <p:attrName>ppt_x</p:attrName>
                                        </p:attrNameLst>
                                      </p:cBhvr>
                                      <p:tavLst>
                                        <p:tav tm="0">
                                          <p:val>
                                            <p:strVal val="#ppt_x"/>
                                          </p:val>
                                        </p:tav>
                                        <p:tav tm="100000">
                                          <p:val>
                                            <p:strVal val="#ppt_x"/>
                                          </p:val>
                                        </p:tav>
                                      </p:tavLst>
                                    </p:anim>
                                    <p:anim calcmode="lin" valueType="num">
                                      <p:cBhvr>
                                        <p:cTn id="48" dur="1000" fill="hold"/>
                                        <p:tgtEl>
                                          <p:spTgt spid="446"/>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1000"/>
                                        <p:tgtEl>
                                          <p:spTgt spid="448"/>
                                        </p:tgtEl>
                                      </p:cBhvr>
                                    </p:animEffect>
                                    <p:anim calcmode="lin" valueType="num">
                                      <p:cBhvr>
                                        <p:cTn id="54" dur="1000" fill="hold"/>
                                        <p:tgtEl>
                                          <p:spTgt spid="448"/>
                                        </p:tgtEl>
                                        <p:attrNameLst>
                                          <p:attrName>ppt_x</p:attrName>
                                        </p:attrNameLst>
                                      </p:cBhvr>
                                      <p:tavLst>
                                        <p:tav tm="0">
                                          <p:val>
                                            <p:strVal val="#ppt_x"/>
                                          </p:val>
                                        </p:tav>
                                        <p:tav tm="100000">
                                          <p:val>
                                            <p:strVal val="#ppt_x"/>
                                          </p:val>
                                        </p:tav>
                                      </p:tavLst>
                                    </p:anim>
                                    <p:anim calcmode="lin" valueType="num">
                                      <p:cBhvr>
                                        <p:cTn id="55" dur="1000" fill="hold"/>
                                        <p:tgtEl>
                                          <p:spTgt spid="448"/>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49">
                                            <p:txEl>
                                              <p:pRg st="0" end="0"/>
                                            </p:txEl>
                                          </p:spTgt>
                                        </p:tgtEl>
                                        <p:attrNameLst>
                                          <p:attrName>style.visibility</p:attrName>
                                        </p:attrNameLst>
                                      </p:cBhvr>
                                      <p:to>
                                        <p:strVal val="visible"/>
                                      </p:to>
                                    </p:set>
                                    <p:animEffect transition="in" filter="fade">
                                      <p:cBhvr>
                                        <p:cTn id="58" dur="1000"/>
                                        <p:tgtEl>
                                          <p:spTgt spid="449">
                                            <p:txEl>
                                              <p:pRg st="0" end="0"/>
                                            </p:txEl>
                                          </p:spTgt>
                                        </p:tgtEl>
                                      </p:cBhvr>
                                    </p:animEffect>
                                    <p:anim calcmode="lin" valueType="num">
                                      <p:cBhvr>
                                        <p:cTn id="59" dur="1000" fill="hold"/>
                                        <p:tgtEl>
                                          <p:spTgt spid="449">
                                            <p:txEl>
                                              <p:pRg st="0" end="0"/>
                                            </p:txEl>
                                          </p:spTgt>
                                        </p:tgtEl>
                                        <p:attrNameLst>
                                          <p:attrName>ppt_x</p:attrName>
                                        </p:attrNameLst>
                                      </p:cBhvr>
                                      <p:tavLst>
                                        <p:tav tm="0">
                                          <p:val>
                                            <p:strVal val="#ppt_x"/>
                                          </p:val>
                                        </p:tav>
                                        <p:tav tm="100000">
                                          <p:val>
                                            <p:strVal val="#ppt_x"/>
                                          </p:val>
                                        </p:tav>
                                      </p:tavLst>
                                    </p:anim>
                                    <p:anim calcmode="lin" valueType="num">
                                      <p:cBhvr>
                                        <p:cTn id="60" dur="1000" fill="hold"/>
                                        <p:tgtEl>
                                          <p:spTgt spid="44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450"/>
                                        </p:tgtEl>
                                        <p:attrNameLst>
                                          <p:attrName>style.visibility</p:attrName>
                                        </p:attrNameLst>
                                      </p:cBhvr>
                                      <p:to>
                                        <p:strVal val="visible"/>
                                      </p:to>
                                    </p:set>
                                    <p:animEffect transition="in" filter="fade">
                                      <p:cBhvr>
                                        <p:cTn id="65" dur="1000"/>
                                        <p:tgtEl>
                                          <p:spTgt spid="450"/>
                                        </p:tgtEl>
                                      </p:cBhvr>
                                    </p:animEffect>
                                    <p:anim calcmode="lin" valueType="num">
                                      <p:cBhvr>
                                        <p:cTn id="66" dur="1000" fill="hold"/>
                                        <p:tgtEl>
                                          <p:spTgt spid="450"/>
                                        </p:tgtEl>
                                        <p:attrNameLst>
                                          <p:attrName>ppt_x</p:attrName>
                                        </p:attrNameLst>
                                      </p:cBhvr>
                                      <p:tavLst>
                                        <p:tav tm="0">
                                          <p:val>
                                            <p:strVal val="#ppt_x"/>
                                          </p:val>
                                        </p:tav>
                                        <p:tav tm="100000">
                                          <p:val>
                                            <p:strVal val="#ppt_x"/>
                                          </p:val>
                                        </p:tav>
                                      </p:tavLst>
                                    </p:anim>
                                    <p:anim calcmode="lin" valueType="num">
                                      <p:cBhvr>
                                        <p:cTn id="67" dur="1000" fill="hold"/>
                                        <p:tgtEl>
                                          <p:spTgt spid="450"/>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451">
                                            <p:txEl>
                                              <p:pRg st="0" end="0"/>
                                            </p:txEl>
                                          </p:spTgt>
                                        </p:tgtEl>
                                        <p:attrNameLst>
                                          <p:attrName>style.visibility</p:attrName>
                                        </p:attrNameLst>
                                      </p:cBhvr>
                                      <p:to>
                                        <p:strVal val="visible"/>
                                      </p:to>
                                    </p:set>
                                    <p:animEffect transition="in" filter="fade">
                                      <p:cBhvr>
                                        <p:cTn id="70" dur="1000"/>
                                        <p:tgtEl>
                                          <p:spTgt spid="451">
                                            <p:txEl>
                                              <p:pRg st="0" end="0"/>
                                            </p:txEl>
                                          </p:spTgt>
                                        </p:tgtEl>
                                      </p:cBhvr>
                                    </p:animEffect>
                                    <p:anim calcmode="lin" valueType="num">
                                      <p:cBhvr>
                                        <p:cTn id="71" dur="1000" fill="hold"/>
                                        <p:tgtEl>
                                          <p:spTgt spid="451">
                                            <p:txEl>
                                              <p:pRg st="0" end="0"/>
                                            </p:txEl>
                                          </p:spTgt>
                                        </p:tgtEl>
                                        <p:attrNameLst>
                                          <p:attrName>ppt_x</p:attrName>
                                        </p:attrNameLst>
                                      </p:cBhvr>
                                      <p:tavLst>
                                        <p:tav tm="0">
                                          <p:val>
                                            <p:strVal val="#ppt_x"/>
                                          </p:val>
                                        </p:tav>
                                        <p:tav tm="100000">
                                          <p:val>
                                            <p:strVal val="#ppt_x"/>
                                          </p:val>
                                        </p:tav>
                                      </p:tavLst>
                                    </p:anim>
                                    <p:anim calcmode="lin" valueType="num">
                                      <p:cBhvr>
                                        <p:cTn id="72" dur="1000" fill="hold"/>
                                        <p:tgtEl>
                                          <p:spTgt spid="45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 grpId="0"/>
      <p:bldP spid="441" grpId="0"/>
      <p:bldP spid="442" grpId="0" build="p"/>
      <p:bldP spid="443" grpId="0"/>
      <p:bldP spid="444" grpId="0" build="p"/>
      <p:bldP spid="445" grpId="0" build="p"/>
      <p:bldP spid="446" grpId="0"/>
      <p:bldP spid="447" grpId="0" build="p"/>
      <p:bldP spid="448" grpId="0"/>
      <p:bldP spid="449" grpId="0" build="p"/>
      <p:bldP spid="450" grpId="0"/>
      <p:bldP spid="45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70" name="Google Shape;470;p29"/>
              <p:cNvSpPr txBox="1">
                <a:spLocks noGrp="1"/>
              </p:cNvSpPr>
              <p:nvPr>
                <p:ph type="subTitle" idx="1"/>
              </p:nvPr>
            </p:nvSpPr>
            <p:spPr>
              <a:xfrm>
                <a:off x="5173575" y="2578351"/>
                <a:ext cx="2776800" cy="6513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cs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1</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15</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𝑚𝑖𝑛𝑠</m:t>
                      </m:r>
                    </m:oMath>
                  </m:oMathPara>
                </a14:m>
                <a:endParaRPr lang="en-US" b="1" dirty="0"/>
              </a:p>
              <a:p>
                <a:pPr marL="0" lvl="0" indent="0" algn="ctr" rtl="0">
                  <a:spcBef>
                    <a:spcPts val="0"/>
                  </a:spcBef>
                  <a:spcAft>
                    <a:spcPts val="0"/>
                  </a:spcAft>
                  <a:buClr>
                    <a:schemeClr val="dk1"/>
                  </a:buClr>
                  <a:buSzPts val="1100"/>
                  <a:buFont typeface="Arial"/>
                  <a:buNone/>
                </a:pPr>
                <a:r>
                  <a:rPr lang="en-GB" sz="1800" dirty="0">
                    <a:latin typeface="Times New Roman" panose="02020603050405020304" pitchFamily="18" charset="0"/>
                    <a:ea typeface="Times New Roman" panose="02020603050405020304" pitchFamily="18" charset="0"/>
                  </a:rPr>
                  <a:t>I</a:t>
                </a:r>
                <a:r>
                  <a:rPr lang="en-GB" sz="1800" dirty="0">
                    <a:effectLst/>
                    <a:latin typeface="Times New Roman" panose="02020603050405020304" pitchFamily="18" charset="0"/>
                    <a:ea typeface="Times New Roman" panose="02020603050405020304" pitchFamily="18" charset="0"/>
                  </a:rPr>
                  <a:t>ncluding the transfer time </a:t>
                </a:r>
              </a:p>
              <a:p>
                <a:pPr marL="0" lvl="0" indent="0" algn="ctr" rtl="0">
                  <a:spcBef>
                    <a:spcPts val="0"/>
                  </a:spcBef>
                  <a:spcAft>
                    <a:spcPts val="0"/>
                  </a:spcAft>
                  <a:buClr>
                    <a:schemeClr val="dk1"/>
                  </a:buClr>
                  <a:buSzPts val="1100"/>
                  <a:buFont typeface="Arial"/>
                  <a:buNone/>
                </a:pPr>
                <a:r>
                  <a:rPr lang="en-GB" sz="1800" dirty="0">
                    <a:latin typeface="Times New Roman" panose="02020603050405020304" pitchFamily="18" charset="0"/>
                    <a:ea typeface="Times New Roman" panose="02020603050405020304" pitchFamily="18" charset="0"/>
                  </a:rPr>
                  <a:t>TT = 0.05</a:t>
                </a:r>
                <a:endParaRPr lang="en-GB" sz="1800" dirty="0">
                  <a:effectLst/>
                  <a:latin typeface="Times New Roman" panose="02020603050405020304" pitchFamily="18" charset="0"/>
                  <a:ea typeface="Times New Roman" panose="02020603050405020304" pitchFamily="18" charset="0"/>
                </a:endParaRPr>
              </a:p>
              <a:p>
                <a:pPr marL="0" lvl="0" indent="0" algn="ctr" rtl="0">
                  <a:spcBef>
                    <a:spcPts val="0"/>
                  </a:spcBef>
                  <a:spcAft>
                    <a:spcPts val="0"/>
                  </a:spcAft>
                  <a:buClr>
                    <a:schemeClr val="dk1"/>
                  </a:buClr>
                  <a:buSzPts val="1100"/>
                  <a:buFont typeface="Arial"/>
                  <a:buNone/>
                </a:pPr>
                <a:endParaRPr b="1" dirty="0"/>
              </a:p>
            </p:txBody>
          </p:sp>
        </mc:Choice>
        <mc:Fallback xmlns="">
          <p:sp>
            <p:nvSpPr>
              <p:cNvPr id="470" name="Google Shape;470;p29"/>
              <p:cNvSpPr txBox="1">
                <a:spLocks noGrp="1" noRot="1" noChangeAspect="1" noMove="1" noResize="1" noEditPoints="1" noAdjustHandles="1" noChangeArrowheads="1" noChangeShapeType="1" noTextEdit="1"/>
              </p:cNvSpPr>
              <p:nvPr>
                <p:ph type="subTitle" idx="1"/>
              </p:nvPr>
            </p:nvSpPr>
            <p:spPr>
              <a:xfrm>
                <a:off x="5173575" y="2578351"/>
                <a:ext cx="2776800" cy="651376"/>
              </a:xfrm>
              <a:prstGeom prst="rect">
                <a:avLst/>
              </a:prstGeom>
              <a:blipFill>
                <a:blip r:embed="rId3"/>
                <a:stretch>
                  <a:fillRect r="-659" b="-61682"/>
                </a:stretch>
              </a:blipFill>
            </p:spPr>
            <p:txBody>
              <a:bodyPr/>
              <a:lstStyle/>
              <a:p>
                <a:r>
                  <a:rPr lang="ar-SA">
                    <a:noFill/>
                  </a:rPr>
                  <a:t> </a:t>
                </a:r>
              </a:p>
            </p:txBody>
          </p:sp>
        </mc:Fallback>
      </mc:AlternateContent>
      <p:sp>
        <p:nvSpPr>
          <p:cNvPr id="471" name="Google Shape;471;p29"/>
          <p:cNvSpPr txBox="1">
            <a:spLocks noGrp="1"/>
          </p:cNvSpPr>
          <p:nvPr>
            <p:ph type="title" idx="4294967295"/>
          </p:nvPr>
        </p:nvSpPr>
        <p:spPr>
          <a:xfrm>
            <a:off x="5173575" y="1474650"/>
            <a:ext cx="2776800" cy="109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MISSION STATEMENT</a:t>
            </a:r>
            <a:endParaRPr/>
          </a:p>
        </p:txBody>
      </p:sp>
      <p:sp>
        <p:nvSpPr>
          <p:cNvPr id="574" name="Google Shape;574;p29"/>
          <p:cNvSpPr txBox="1">
            <a:spLocks noGrp="1"/>
          </p:cNvSpPr>
          <p:nvPr>
            <p:ph type="title"/>
          </p:nvPr>
        </p:nvSpPr>
        <p:spPr>
          <a:xfrm>
            <a:off x="5173575" y="1474650"/>
            <a:ext cx="2776800" cy="109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Blending Time</a:t>
            </a:r>
            <a:br>
              <a:rPr lang="en" dirty="0"/>
            </a:br>
            <a:r>
              <a:rPr lang="en" sz="1800" dirty="0"/>
              <a:t>EXPO( 0.55 )</a:t>
            </a:r>
            <a:endParaRPr dirty="0"/>
          </a:p>
        </p:txBody>
      </p:sp>
      <p:sp>
        <p:nvSpPr>
          <p:cNvPr id="10" name="TextBox 9">
            <a:extLst>
              <a:ext uri="{FF2B5EF4-FFF2-40B4-BE49-F238E27FC236}">
                <a16:creationId xmlns:a16="http://schemas.microsoft.com/office/drawing/2014/main" id="{E151C218-DF30-47D3-939E-6F2E29E465A9}"/>
              </a:ext>
            </a:extLst>
          </p:cNvPr>
          <p:cNvSpPr txBox="1"/>
          <p:nvPr/>
        </p:nvSpPr>
        <p:spPr>
          <a:xfrm>
            <a:off x="4695490" y="3660837"/>
            <a:ext cx="3672800" cy="646331"/>
          </a:xfrm>
          <a:prstGeom prst="rect">
            <a:avLst/>
          </a:prstGeom>
          <a:noFill/>
        </p:spPr>
        <p:txBody>
          <a:bodyPr wrap="none" rtlCol="1">
            <a:spAutoFit/>
          </a:bodyPr>
          <a:lstStyle/>
          <a:p>
            <a:pPr algn="ctr"/>
            <a:r>
              <a:rPr lang="en-US" sz="1800" b="1" dirty="0">
                <a:solidFill>
                  <a:schemeClr val="bg1"/>
                </a:solidFill>
                <a:latin typeface="Times New Roman" panose="02020603050405020304" pitchFamily="18" charset="0"/>
                <a:ea typeface="Times New Roman" panose="02020603050405020304" pitchFamily="18" charset="0"/>
              </a:rPr>
              <a:t>So</a:t>
            </a:r>
            <a:endParaRPr lang="en-US" sz="1800" b="1" dirty="0">
              <a:solidFill>
                <a:schemeClr val="bg1"/>
              </a:solidFill>
              <a:effectLst/>
              <a:latin typeface="Times New Roman" panose="02020603050405020304" pitchFamily="18" charset="0"/>
              <a:ea typeface="Times New Roman" panose="02020603050405020304" pitchFamily="18" charset="0"/>
            </a:endParaRPr>
          </a:p>
          <a:p>
            <a:pPr algn="ctr"/>
            <a:r>
              <a:rPr lang="en-US" sz="1800" dirty="0">
                <a:solidFill>
                  <a:schemeClr val="bg1"/>
                </a:solidFill>
                <a:effectLst/>
                <a:latin typeface="Times New Roman" panose="02020603050405020304" pitchFamily="18" charset="0"/>
                <a:ea typeface="Times New Roman" panose="02020603050405020304" pitchFamily="18" charset="0"/>
              </a:rPr>
              <a:t> The blending time in a single stream </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F5740D9-698F-4811-9BDB-4C9835EC0018}"/>
                  </a:ext>
                </a:extLst>
              </p:cNvPr>
              <p:cNvSpPr txBox="1"/>
              <p:nvPr/>
            </p:nvSpPr>
            <p:spPr>
              <a:xfrm>
                <a:off x="-75008" y="751219"/>
                <a:ext cx="4647008" cy="126868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ar-SA" sz="1800" i="1" smtClean="0">
                          <a:solidFill>
                            <a:schemeClr val="bg1"/>
                          </a:solidFill>
                          <a:latin typeface="Cambria Math" panose="02040503050406030204" pitchFamily="18" charset="0"/>
                        </a:rPr>
                        <m:t>𝐸𝑋𝑃𝑂</m:t>
                      </m:r>
                      <m:d>
                        <m:dPr>
                          <m:ctrlPr>
                            <a:rPr lang="ar-SA" sz="1800" i="1">
                              <a:solidFill>
                                <a:schemeClr val="bg1"/>
                              </a:solidFill>
                              <a:latin typeface="Cambria Math" panose="02040503050406030204" pitchFamily="18" charset="0"/>
                            </a:rPr>
                          </m:ctrlPr>
                        </m:dPr>
                        <m:e>
                          <m:f>
                            <m:fPr>
                              <m:ctrlPr>
                                <a:rPr lang="ar-SA" sz="1800" i="1">
                                  <a:solidFill>
                                    <a:schemeClr val="bg1"/>
                                  </a:solidFill>
                                  <a:latin typeface="Cambria Math" panose="02040503050406030204" pitchFamily="18" charset="0"/>
                                </a:rPr>
                              </m:ctrlPr>
                            </m:fPr>
                            <m:num>
                              <m:r>
                                <a:rPr lang="ar-SA" sz="1800" i="0">
                                  <a:solidFill>
                                    <a:schemeClr val="bg1"/>
                                  </a:solidFill>
                                  <a:latin typeface="Cambria Math" panose="02040503050406030204" pitchFamily="18" charset="0"/>
                                </a:rPr>
                                <m:t>1</m:t>
                              </m:r>
                              <m:r>
                                <a:rPr lang="ar-SA" sz="1800" i="0">
                                  <a:solidFill>
                                    <a:schemeClr val="bg1"/>
                                  </a:solidFill>
                                  <a:latin typeface="Cambria Math" panose="02040503050406030204" pitchFamily="18" charset="0"/>
                                </a:rPr>
                                <m:t>.</m:t>
                              </m:r>
                              <m:r>
                                <a:rPr lang="ar-SA" sz="1800" i="0">
                                  <a:solidFill>
                                    <a:schemeClr val="bg1"/>
                                  </a:solidFill>
                                  <a:latin typeface="Cambria Math" panose="02040503050406030204" pitchFamily="18" charset="0"/>
                                </a:rPr>
                                <m:t>15</m:t>
                              </m:r>
                              <m:r>
                                <a:rPr lang="ar-SA" sz="1800" i="0">
                                  <a:solidFill>
                                    <a:schemeClr val="bg1"/>
                                  </a:solidFill>
                                  <a:latin typeface="Cambria Math" panose="02040503050406030204" pitchFamily="18" charset="0"/>
                                </a:rPr>
                                <m:t>−</m:t>
                              </m:r>
                              <m:r>
                                <a:rPr lang="ar-SA" sz="1800" i="0">
                                  <a:solidFill>
                                    <a:schemeClr val="bg1"/>
                                  </a:solidFill>
                                  <a:latin typeface="Cambria Math" panose="02040503050406030204" pitchFamily="18" charset="0"/>
                                </a:rPr>
                                <m:t>0</m:t>
                              </m:r>
                              <m:r>
                                <a:rPr lang="ar-SA" sz="1800" i="0">
                                  <a:solidFill>
                                    <a:schemeClr val="bg1"/>
                                  </a:solidFill>
                                  <a:latin typeface="Cambria Math" panose="02040503050406030204" pitchFamily="18" charset="0"/>
                                </a:rPr>
                                <m:t>.</m:t>
                              </m:r>
                              <m:r>
                                <a:rPr lang="ar-SA" sz="1800" i="0">
                                  <a:solidFill>
                                    <a:schemeClr val="bg1"/>
                                  </a:solidFill>
                                  <a:latin typeface="Cambria Math" panose="02040503050406030204" pitchFamily="18" charset="0"/>
                                </a:rPr>
                                <m:t>05</m:t>
                              </m:r>
                            </m:num>
                            <m:den>
                              <m:r>
                                <a:rPr lang="ar-SA" sz="1800" i="0">
                                  <a:solidFill>
                                    <a:schemeClr val="bg1"/>
                                  </a:solidFill>
                                  <a:latin typeface="Cambria Math" panose="02040503050406030204" pitchFamily="18" charset="0"/>
                                </a:rPr>
                                <m:t>2</m:t>
                              </m:r>
                            </m:den>
                          </m:f>
                        </m:e>
                      </m:d>
                      <m:r>
                        <a:rPr lang="ar-SA" sz="1800" i="1">
                          <a:solidFill>
                            <a:schemeClr val="bg1"/>
                          </a:solidFill>
                          <a:latin typeface="Cambria Math" panose="02040503050406030204" pitchFamily="18" charset="0"/>
                        </a:rPr>
                        <m:t>𝑚𝑖𝑛𝑠</m:t>
                      </m:r>
                    </m:oMath>
                  </m:oMathPara>
                </a14:m>
                <a:endParaRPr lang="ar-SA" sz="1800" i="1" dirty="0">
                  <a:solidFill>
                    <a:schemeClr val="bg1"/>
                  </a:solidFill>
                  <a:latin typeface="Cambria Math" panose="02040503050406030204" pitchFamily="18" charset="0"/>
                </a:endParaRPr>
              </a:p>
              <a:p>
                <a:endParaRPr lang="ar-SA" sz="1800" i="0" dirty="0">
                  <a:solidFill>
                    <a:schemeClr val="bg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ar-SA" sz="1800" i="0">
                          <a:solidFill>
                            <a:schemeClr val="bg1"/>
                          </a:solidFill>
                          <a:latin typeface="Cambria Math" panose="02040503050406030204" pitchFamily="18" charset="0"/>
                        </a:rPr>
                        <m:t> </m:t>
                      </m:r>
                      <m:r>
                        <a:rPr lang="ar-SA" sz="1800" b="1" i="0">
                          <a:solidFill>
                            <a:schemeClr val="bg1"/>
                          </a:solidFill>
                          <a:latin typeface="Cambria Math" panose="02040503050406030204" pitchFamily="18" charset="0"/>
                        </a:rPr>
                        <m:t>≈</m:t>
                      </m:r>
                      <m:r>
                        <a:rPr lang="ar-SA" sz="1800" b="1" i="1">
                          <a:solidFill>
                            <a:schemeClr val="bg1"/>
                          </a:solidFill>
                          <a:latin typeface="Cambria Math" panose="02040503050406030204" pitchFamily="18" charset="0"/>
                        </a:rPr>
                        <m:t>𝑬𝑿𝑷𝑶</m:t>
                      </m:r>
                      <m:d>
                        <m:dPr>
                          <m:ctrlPr>
                            <a:rPr lang="ar-SA" sz="1800" b="1" i="1">
                              <a:solidFill>
                                <a:schemeClr val="bg1"/>
                              </a:solidFill>
                              <a:latin typeface="Cambria Math" panose="02040503050406030204" pitchFamily="18" charset="0"/>
                            </a:rPr>
                          </m:ctrlPr>
                        </m:dPr>
                        <m:e>
                          <m:r>
                            <a:rPr lang="ar-SA" sz="1800" b="1" i="0">
                              <a:solidFill>
                                <a:schemeClr val="bg1"/>
                              </a:solidFill>
                              <a:latin typeface="Cambria Math" panose="02040503050406030204" pitchFamily="18" charset="0"/>
                            </a:rPr>
                            <m:t>𝟎</m:t>
                          </m:r>
                          <m:r>
                            <a:rPr lang="ar-SA" sz="1800" b="1" i="0">
                              <a:solidFill>
                                <a:schemeClr val="bg1"/>
                              </a:solidFill>
                              <a:latin typeface="Cambria Math" panose="02040503050406030204" pitchFamily="18" charset="0"/>
                            </a:rPr>
                            <m:t>.</m:t>
                          </m:r>
                          <m:r>
                            <a:rPr lang="ar-SA" sz="1800" b="1" i="0">
                              <a:solidFill>
                                <a:schemeClr val="bg1"/>
                              </a:solidFill>
                              <a:latin typeface="Cambria Math" panose="02040503050406030204" pitchFamily="18" charset="0"/>
                            </a:rPr>
                            <m:t>𝟓𝟓</m:t>
                          </m:r>
                        </m:e>
                      </m:d>
                      <m:r>
                        <a:rPr lang="ar-SA" sz="1800" b="1" i="0">
                          <a:solidFill>
                            <a:schemeClr val="bg1"/>
                          </a:solidFill>
                          <a:latin typeface="Cambria Math" panose="02040503050406030204" pitchFamily="18" charset="0"/>
                        </a:rPr>
                        <m:t> </m:t>
                      </m:r>
                      <m:r>
                        <a:rPr lang="ar-SA" sz="1800" b="1" i="1">
                          <a:solidFill>
                            <a:schemeClr val="bg1"/>
                          </a:solidFill>
                          <a:latin typeface="Cambria Math" panose="02040503050406030204" pitchFamily="18" charset="0"/>
                        </a:rPr>
                        <m:t>𝒎𝒊𝒏𝒔</m:t>
                      </m:r>
                      <m:r>
                        <a:rPr lang="ar-SA" sz="1800" b="1" i="0">
                          <a:solidFill>
                            <a:schemeClr val="bg1"/>
                          </a:solidFill>
                          <a:latin typeface="Cambria Math" panose="02040503050406030204" pitchFamily="18" charset="0"/>
                        </a:rPr>
                        <m:t> </m:t>
                      </m:r>
                    </m:oMath>
                  </m:oMathPara>
                </a14:m>
                <a:endParaRPr lang="ar-SA" sz="1800" b="1" dirty="0">
                  <a:solidFill>
                    <a:schemeClr val="bg1"/>
                  </a:solidFill>
                </a:endParaRPr>
              </a:p>
            </p:txBody>
          </p:sp>
        </mc:Choice>
        <mc:Fallback xmlns="">
          <p:sp>
            <p:nvSpPr>
              <p:cNvPr id="11" name="TextBox 10">
                <a:extLst>
                  <a:ext uri="{FF2B5EF4-FFF2-40B4-BE49-F238E27FC236}">
                    <a16:creationId xmlns:a16="http://schemas.microsoft.com/office/drawing/2014/main" id="{4F5740D9-698F-4811-9BDB-4C9835EC0018}"/>
                  </a:ext>
                </a:extLst>
              </p:cNvPr>
              <p:cNvSpPr txBox="1">
                <a:spLocks noRot="1" noChangeAspect="1" noMove="1" noResize="1" noEditPoints="1" noAdjustHandles="1" noChangeArrowheads="1" noChangeShapeType="1" noTextEdit="1"/>
              </p:cNvSpPr>
              <p:nvPr/>
            </p:nvSpPr>
            <p:spPr>
              <a:xfrm>
                <a:off x="-75008" y="751219"/>
                <a:ext cx="4647008" cy="1268681"/>
              </a:xfrm>
              <a:prstGeom prst="rect">
                <a:avLst/>
              </a:prstGeom>
              <a:blipFill>
                <a:blip r:embed="rId4"/>
                <a:stretch>
                  <a:fillRect/>
                </a:stretch>
              </a:blipFill>
            </p:spPr>
            <p:txBody>
              <a:bodyPr/>
              <a:lstStyle/>
              <a:p>
                <a:r>
                  <a:rPr lang="ar-SA">
                    <a:noFill/>
                  </a:rPr>
                  <a:t> </a:t>
                </a:r>
              </a:p>
            </p:txBody>
          </p:sp>
        </mc:Fallback>
      </mc:AlternateContent>
      <p:pic>
        <p:nvPicPr>
          <p:cNvPr id="12" name="Picture 11">
            <a:extLst>
              <a:ext uri="{FF2B5EF4-FFF2-40B4-BE49-F238E27FC236}">
                <a16:creationId xmlns:a16="http://schemas.microsoft.com/office/drawing/2014/main" id="{4E9532E9-4F89-4BB5-9AB8-DEA20D3E4CA5}"/>
              </a:ext>
            </a:extLst>
          </p:cNvPr>
          <p:cNvPicPr>
            <a:picLocks noChangeAspect="1"/>
          </p:cNvPicPr>
          <p:nvPr/>
        </p:nvPicPr>
        <p:blipFill rotWithShape="1">
          <a:blip r:embed="rId5"/>
          <a:srcRect l="38359" t="19695" r="38094" b="35972"/>
          <a:stretch/>
        </p:blipFill>
        <p:spPr>
          <a:xfrm>
            <a:off x="775710" y="2019900"/>
            <a:ext cx="2776800" cy="2940827"/>
          </a:xfrm>
          <a:prstGeom prst="rect">
            <a:avLst/>
          </a:prstGeom>
        </p:spPr>
      </p:pic>
      <p:sp>
        <p:nvSpPr>
          <p:cNvPr id="13" name="Freeform: Shape 12">
            <a:extLst>
              <a:ext uri="{FF2B5EF4-FFF2-40B4-BE49-F238E27FC236}">
                <a16:creationId xmlns:a16="http://schemas.microsoft.com/office/drawing/2014/main" id="{88C23144-34F1-4990-9E65-37EFCCABFF9F}"/>
              </a:ext>
            </a:extLst>
          </p:cNvPr>
          <p:cNvSpPr/>
          <p:nvPr/>
        </p:nvSpPr>
        <p:spPr>
          <a:xfrm>
            <a:off x="3914775" y="1821655"/>
            <a:ext cx="2528888" cy="2832479"/>
          </a:xfrm>
          <a:custGeom>
            <a:avLst/>
            <a:gdLst>
              <a:gd name="connsiteX0" fmla="*/ 2664619 w 2664619"/>
              <a:gd name="connsiteY0" fmla="*/ 2943225 h 3296822"/>
              <a:gd name="connsiteX1" fmla="*/ 1850231 w 2664619"/>
              <a:gd name="connsiteY1" fmla="*/ 3293268 h 3296822"/>
              <a:gd name="connsiteX2" fmla="*/ 664369 w 2664619"/>
              <a:gd name="connsiteY2" fmla="*/ 3086100 h 3296822"/>
              <a:gd name="connsiteX3" fmla="*/ 357187 w 2664619"/>
              <a:gd name="connsiteY3" fmla="*/ 2500312 h 3296822"/>
              <a:gd name="connsiteX4" fmla="*/ 292894 w 2664619"/>
              <a:gd name="connsiteY4" fmla="*/ 1750218 h 3296822"/>
              <a:gd name="connsiteX5" fmla="*/ 335756 w 2664619"/>
              <a:gd name="connsiteY5" fmla="*/ 850106 h 3296822"/>
              <a:gd name="connsiteX6" fmla="*/ 314325 w 2664619"/>
              <a:gd name="connsiteY6" fmla="*/ 392906 h 3296822"/>
              <a:gd name="connsiteX7" fmla="*/ 0 w 2664619"/>
              <a:gd name="connsiteY7" fmla="*/ 0 h 329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4619" h="3296822">
                <a:moveTo>
                  <a:pt x="2664619" y="2943225"/>
                </a:moveTo>
                <a:cubicBezTo>
                  <a:pt x="2424112" y="3106340"/>
                  <a:pt x="2183606" y="3269456"/>
                  <a:pt x="1850231" y="3293268"/>
                </a:cubicBezTo>
                <a:cubicBezTo>
                  <a:pt x="1516856" y="3317080"/>
                  <a:pt x="913210" y="3218259"/>
                  <a:pt x="664369" y="3086100"/>
                </a:cubicBezTo>
                <a:cubicBezTo>
                  <a:pt x="415528" y="2953941"/>
                  <a:pt x="419099" y="2722959"/>
                  <a:pt x="357187" y="2500312"/>
                </a:cubicBezTo>
                <a:cubicBezTo>
                  <a:pt x="295274" y="2277665"/>
                  <a:pt x="296466" y="2025252"/>
                  <a:pt x="292894" y="1750218"/>
                </a:cubicBezTo>
                <a:cubicBezTo>
                  <a:pt x="289322" y="1475184"/>
                  <a:pt x="332184" y="1076325"/>
                  <a:pt x="335756" y="850106"/>
                </a:cubicBezTo>
                <a:cubicBezTo>
                  <a:pt x="339328" y="623887"/>
                  <a:pt x="370284" y="534590"/>
                  <a:pt x="314325" y="392906"/>
                </a:cubicBezTo>
                <a:cubicBezTo>
                  <a:pt x="258366" y="251222"/>
                  <a:pt x="71437" y="75009"/>
                  <a:pt x="0" y="0"/>
                </a:cubicBezTo>
              </a:path>
            </a:pathLst>
          </a:custGeom>
        </p:spPr>
        <p:style>
          <a:lnRef idx="2">
            <a:schemeClr val="accent3"/>
          </a:lnRef>
          <a:fillRef idx="0">
            <a:schemeClr val="accent3"/>
          </a:fillRef>
          <a:effectRef idx="1">
            <a:schemeClr val="accent3"/>
          </a:effectRef>
          <a:fontRef idx="minor">
            <a:schemeClr val="tx1"/>
          </a:fontRef>
        </p:style>
        <p:txBody>
          <a:bodyPr rtlCol="1" anchor="ctr"/>
          <a:lstStyle/>
          <a:p>
            <a:pPr algn="ctr"/>
            <a:endParaRPr lang="ar-SA" dirty="0"/>
          </a:p>
        </p:txBody>
      </p:sp>
      <p:cxnSp>
        <p:nvCxnSpPr>
          <p:cNvPr id="16" name="Straight Arrow Connector 15">
            <a:extLst>
              <a:ext uri="{FF2B5EF4-FFF2-40B4-BE49-F238E27FC236}">
                <a16:creationId xmlns:a16="http://schemas.microsoft.com/office/drawing/2014/main" id="{7B396D20-F510-4DC2-B4DD-541E9DB3AB49}"/>
              </a:ext>
            </a:extLst>
          </p:cNvPr>
          <p:cNvCxnSpPr>
            <a:cxnSpLocks/>
            <a:stCxn id="13" idx="7"/>
          </p:cNvCxnSpPr>
          <p:nvPr/>
        </p:nvCxnSpPr>
        <p:spPr>
          <a:xfrm flipH="1">
            <a:off x="3552511" y="1821655"/>
            <a:ext cx="3622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057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0">
                                            <p:txEl>
                                              <p:pRg st="0" end="0"/>
                                            </p:txEl>
                                          </p:spTgt>
                                        </p:tgtEl>
                                        <p:attrNameLst>
                                          <p:attrName>style.visibility</p:attrName>
                                        </p:attrNameLst>
                                      </p:cBhvr>
                                      <p:to>
                                        <p:strVal val="visible"/>
                                      </p:to>
                                    </p:set>
                                    <p:animEffect transition="in" filter="fade">
                                      <p:cBhvr>
                                        <p:cTn id="7" dur="500"/>
                                        <p:tgtEl>
                                          <p:spTgt spid="4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0">
                                            <p:txEl>
                                              <p:pRg st="1" end="1"/>
                                            </p:txEl>
                                          </p:spTgt>
                                        </p:tgtEl>
                                        <p:attrNameLst>
                                          <p:attrName>style.visibility</p:attrName>
                                        </p:attrNameLst>
                                      </p:cBhvr>
                                      <p:to>
                                        <p:strVal val="visible"/>
                                      </p:to>
                                    </p:set>
                                    <p:animEffect transition="in" filter="fade">
                                      <p:cBhvr>
                                        <p:cTn id="12" dur="500"/>
                                        <p:tgtEl>
                                          <p:spTgt spid="4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0">
                                            <p:txEl>
                                              <p:pRg st="2" end="2"/>
                                            </p:txEl>
                                          </p:spTgt>
                                        </p:tgtEl>
                                        <p:attrNameLst>
                                          <p:attrName>style.visibility</p:attrName>
                                        </p:attrNameLst>
                                      </p:cBhvr>
                                      <p:to>
                                        <p:strVal val="visible"/>
                                      </p:to>
                                    </p:set>
                                    <p:animEffect transition="in" filter="fade">
                                      <p:cBhvr>
                                        <p:cTn id="17" dur="500"/>
                                        <p:tgtEl>
                                          <p:spTgt spid="47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circle(in)">
                                      <p:cBhvr>
                                        <p:cTn id="27" dur="2000"/>
                                        <p:tgtEl>
                                          <p:spTgt spid="13"/>
                                        </p:tgtEl>
                                      </p:cBhvr>
                                    </p:animEffect>
                                  </p:childTnLst>
                                </p:cTn>
                              </p:par>
                              <p:par>
                                <p:cTn id="28" presetID="6" presetClass="entr" presetSubtype="16"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circle(in)">
                                      <p:cBhvr>
                                        <p:cTn id="30" dur="20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barn(inVertical)">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build="p"/>
      <p:bldP spid="10" grpId="0"/>
      <p:bldP spid="11" grpId="0"/>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1"/>
          <p:cNvSpPr txBox="1">
            <a:spLocks noGrp="1"/>
          </p:cNvSpPr>
          <p:nvPr>
            <p:ph type="title" idx="2"/>
          </p:nvPr>
        </p:nvSpPr>
        <p:spPr>
          <a:xfrm rot="212">
            <a:off x="2142975" y="2855738"/>
            <a:ext cx="4858200" cy="1081500"/>
          </a:xfrm>
          <a:prstGeom prst="rect">
            <a:avLst/>
          </a:prstGeom>
        </p:spPr>
        <p:txBody>
          <a:bodyPr spcFirstLastPara="1" wrap="square" lIns="91425" tIns="91425" rIns="91425" bIns="91425" anchor="t" anchorCtr="0">
            <a:noAutofit/>
          </a:bodyPr>
          <a:lstStyle/>
          <a:p>
            <a:r>
              <a:rPr lang="en" dirty="0"/>
              <a:t>ARENA MODEL</a:t>
            </a:r>
            <a:br>
              <a:rPr lang="en" dirty="0"/>
            </a:br>
            <a:r>
              <a:rPr lang="en-US" sz="1800" dirty="0">
                <a:effectLst/>
                <a:latin typeface="Times New Roman" panose="02020603050405020304" pitchFamily="18" charset="0"/>
                <a:ea typeface="Times New Roman" panose="02020603050405020304" pitchFamily="18" charset="0"/>
              </a:rPr>
              <a:t>The model is built carefully, covering the whole process of  Distillation, </a:t>
            </a:r>
            <a:r>
              <a:rPr lang="en-US" sz="1800" b="1" dirty="0">
                <a:effectLst/>
                <a:latin typeface="Times New Roman" panose="02020603050405020304" pitchFamily="18" charset="0"/>
                <a:ea typeface="Times New Roman" panose="02020603050405020304" pitchFamily="18" charset="0"/>
              </a:rPr>
              <a:t>Cracking</a:t>
            </a:r>
            <a:r>
              <a:rPr lang="en-US" sz="1800" dirty="0">
                <a:effectLst/>
                <a:latin typeface="Times New Roman" panose="02020603050405020304" pitchFamily="18" charset="0"/>
                <a:ea typeface="Times New Roman" panose="02020603050405020304" pitchFamily="18" charset="0"/>
              </a:rPr>
              <a:t>, and </a:t>
            </a:r>
            <a:r>
              <a:rPr lang="en-US" sz="1800" b="1" dirty="0">
                <a:effectLst/>
                <a:latin typeface="Times New Roman" panose="02020603050405020304" pitchFamily="18" charset="0"/>
                <a:ea typeface="Times New Roman" panose="02020603050405020304" pitchFamily="18" charset="0"/>
              </a:rPr>
              <a:t>Blending</a:t>
            </a:r>
            <a:br>
              <a:rPr lang="en-US" b="1" dirty="0"/>
            </a:br>
            <a:endParaRPr dirty="0"/>
          </a:p>
        </p:txBody>
      </p:sp>
      <p:sp>
        <p:nvSpPr>
          <p:cNvPr id="598" name="Google Shape;598;p31"/>
          <p:cNvSpPr txBox="1">
            <a:spLocks noGrp="1"/>
          </p:cNvSpPr>
          <p:nvPr>
            <p:ph type="title"/>
          </p:nvPr>
        </p:nvSpPr>
        <p:spPr>
          <a:xfrm>
            <a:off x="3743835" y="1206114"/>
            <a:ext cx="1658400" cy="16500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AR</a:t>
            </a:r>
            <a:endParaRPr sz="7200" dirty="0"/>
          </a:p>
        </p:txBody>
      </p:sp>
    </p:spTree>
    <p:extLst>
      <p:ext uri="{BB962C8B-B14F-4D97-AF65-F5344CB8AC3E}">
        <p14:creationId xmlns:p14="http://schemas.microsoft.com/office/powerpoint/2010/main" val="3932954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4" name="Google Shape;604;p32"/>
          <p:cNvSpPr txBox="1">
            <a:spLocks noGrp="1"/>
          </p:cNvSpPr>
          <p:nvPr>
            <p:ph type="title"/>
          </p:nvPr>
        </p:nvSpPr>
        <p:spPr>
          <a:xfrm>
            <a:off x="2685425" y="554700"/>
            <a:ext cx="3773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ARENA MODEL</a:t>
            </a:r>
            <a:endParaRPr dirty="0"/>
          </a:p>
        </p:txBody>
      </p:sp>
      <p:cxnSp>
        <p:nvCxnSpPr>
          <p:cNvPr id="606" name="Google Shape;606;p32"/>
          <p:cNvCxnSpPr/>
          <p:nvPr/>
        </p:nvCxnSpPr>
        <p:spPr>
          <a:xfrm>
            <a:off x="6439500" y="843080"/>
            <a:ext cx="2786400" cy="0"/>
          </a:xfrm>
          <a:prstGeom prst="straightConnector1">
            <a:avLst/>
          </a:prstGeom>
          <a:noFill/>
          <a:ln w="28575" cap="flat" cmpd="sng">
            <a:solidFill>
              <a:schemeClr val="accent4"/>
            </a:solidFill>
            <a:prstDash val="solid"/>
            <a:round/>
            <a:headEnd type="none" w="med" len="med"/>
            <a:tailEnd type="none" w="med" len="med"/>
          </a:ln>
        </p:spPr>
      </p:cxnSp>
      <p:cxnSp>
        <p:nvCxnSpPr>
          <p:cNvPr id="607" name="Google Shape;607;p32"/>
          <p:cNvCxnSpPr/>
          <p:nvPr/>
        </p:nvCxnSpPr>
        <p:spPr>
          <a:xfrm>
            <a:off x="-17150" y="973475"/>
            <a:ext cx="2702700" cy="0"/>
          </a:xfrm>
          <a:prstGeom prst="straightConnector1">
            <a:avLst/>
          </a:prstGeom>
          <a:noFill/>
          <a:ln w="28575" cap="flat" cmpd="sng">
            <a:solidFill>
              <a:schemeClr val="accent4"/>
            </a:solidFill>
            <a:prstDash val="solid"/>
            <a:round/>
            <a:headEnd type="none" w="med" len="med"/>
            <a:tailEnd type="none" w="med" len="med"/>
          </a:ln>
        </p:spPr>
      </p:cxnSp>
      <p:cxnSp>
        <p:nvCxnSpPr>
          <p:cNvPr id="608" name="Google Shape;608;p32"/>
          <p:cNvCxnSpPr/>
          <p:nvPr/>
        </p:nvCxnSpPr>
        <p:spPr>
          <a:xfrm>
            <a:off x="-17150" y="709750"/>
            <a:ext cx="2702700" cy="0"/>
          </a:xfrm>
          <a:prstGeom prst="straightConnector1">
            <a:avLst/>
          </a:prstGeom>
          <a:noFill/>
          <a:ln w="28575" cap="flat" cmpd="sng">
            <a:solidFill>
              <a:schemeClr val="accent4"/>
            </a:solidFill>
            <a:prstDash val="solid"/>
            <a:round/>
            <a:headEnd type="none" w="med" len="med"/>
            <a:tailEnd type="none" w="med" len="med"/>
          </a:ln>
        </p:spPr>
      </p:cxnSp>
      <p:cxnSp>
        <p:nvCxnSpPr>
          <p:cNvPr id="609" name="Google Shape;609;p32"/>
          <p:cNvCxnSpPr/>
          <p:nvPr/>
        </p:nvCxnSpPr>
        <p:spPr>
          <a:xfrm>
            <a:off x="-17150" y="845212"/>
            <a:ext cx="2702700" cy="0"/>
          </a:xfrm>
          <a:prstGeom prst="straightConnector1">
            <a:avLst/>
          </a:prstGeom>
          <a:noFill/>
          <a:ln w="28575" cap="flat" cmpd="sng">
            <a:solidFill>
              <a:schemeClr val="accent4"/>
            </a:solidFill>
            <a:prstDash val="solid"/>
            <a:round/>
            <a:headEnd type="none" w="med" len="med"/>
            <a:tailEnd type="none" w="med" len="med"/>
          </a:ln>
        </p:spPr>
      </p:cxnSp>
      <p:pic>
        <p:nvPicPr>
          <p:cNvPr id="18" name="Picture 17" descr="A picture containing diagram&#10;&#10;Description automatically generated">
            <a:hlinkClick r:id="rId4" action="ppaction://hlinkfile"/>
            <a:extLst>
              <a:ext uri="{FF2B5EF4-FFF2-40B4-BE49-F238E27FC236}">
                <a16:creationId xmlns:a16="http://schemas.microsoft.com/office/drawing/2014/main" id="{761CD032-F61C-40A1-B5E6-BA5747F930C6}"/>
              </a:ext>
            </a:extLst>
          </p:cNvPr>
          <p:cNvPicPr/>
          <p:nvPr/>
        </p:nvPicPr>
        <p:blipFill rotWithShape="1">
          <a:blip r:embed="rId5" cstate="print">
            <a:extLst>
              <a:ext uri="{28A0092B-C50C-407E-A947-70E740481C1C}">
                <a14:useLocalDpi xmlns:a14="http://schemas.microsoft.com/office/drawing/2010/main" val="0"/>
              </a:ext>
            </a:extLst>
          </a:blip>
          <a:srcRect l="21354" t="13337" r="2349" b="30685"/>
          <a:stretch/>
        </p:blipFill>
        <p:spPr bwMode="auto">
          <a:xfrm>
            <a:off x="802615" y="1255662"/>
            <a:ext cx="7538720" cy="3687445"/>
          </a:xfrm>
          <a:prstGeom prst="rect">
            <a:avLst/>
          </a:prstGeom>
          <a:ln>
            <a:noFill/>
          </a:ln>
          <a:extLst>
            <a:ext uri="{53640926-AAD7-44D8-BBD7-CCE9431645EC}">
              <a14:shadowObscured xmlns:a14="http://schemas.microsoft.com/office/drawing/2010/main"/>
            </a:ext>
          </a:extLst>
        </p:spPr>
      </p:pic>
      <p:graphicFrame>
        <p:nvGraphicFramePr>
          <p:cNvPr id="2" name="Object 1">
            <a:extLst>
              <a:ext uri="{FF2B5EF4-FFF2-40B4-BE49-F238E27FC236}">
                <a16:creationId xmlns:a16="http://schemas.microsoft.com/office/drawing/2014/main" id="{F273F6F0-7F59-4B88-8BE4-11B439AF9CDD}"/>
              </a:ext>
            </a:extLst>
          </p:cNvPr>
          <p:cNvGraphicFramePr>
            <a:graphicFrameLocks noChangeAspect="1"/>
          </p:cNvGraphicFramePr>
          <p:nvPr/>
        </p:nvGraphicFramePr>
        <p:xfrm>
          <a:off x="7188175" y="4081345"/>
          <a:ext cx="644525" cy="438150"/>
        </p:xfrm>
        <a:graphic>
          <a:graphicData uri="http://schemas.openxmlformats.org/presentationml/2006/ole">
            <mc:AlternateContent xmlns:mc="http://schemas.openxmlformats.org/markup-compatibility/2006">
              <mc:Choice xmlns:v="urn:schemas-microsoft-com:vml" Requires="v">
                <p:oleObj spid="_x0000_s2057" name="Packager Shell Object" showAsIcon="1" r:id="rId6" imgW="645120" imgH="437400" progId="Package">
                  <p:embed/>
                </p:oleObj>
              </mc:Choice>
              <mc:Fallback>
                <p:oleObj name="Packager Shell Object" showAsIcon="1" r:id="rId6" imgW="645120" imgH="437400" progId="Package">
                  <p:embed/>
                  <p:pic>
                    <p:nvPicPr>
                      <p:cNvPr id="2" name="Object 1">
                        <a:extLst>
                          <a:ext uri="{FF2B5EF4-FFF2-40B4-BE49-F238E27FC236}">
                            <a16:creationId xmlns:a16="http://schemas.microsoft.com/office/drawing/2014/main" id="{F273F6F0-7F59-4B88-8BE4-11B439AF9CDD}"/>
                          </a:ext>
                        </a:extLst>
                      </p:cNvPr>
                      <p:cNvPicPr/>
                      <p:nvPr/>
                    </p:nvPicPr>
                    <p:blipFill>
                      <a:blip r:embed="rId7"/>
                      <a:stretch>
                        <a:fillRect/>
                      </a:stretch>
                    </p:blipFill>
                    <p:spPr>
                      <a:xfrm>
                        <a:off x="7188175" y="4081345"/>
                        <a:ext cx="644525" cy="438150"/>
                      </a:xfrm>
                      <a:prstGeom prst="rect">
                        <a:avLst/>
                      </a:prstGeom>
                    </p:spPr>
                  </p:pic>
                </p:oleObj>
              </mc:Fallback>
            </mc:AlternateContent>
          </a:graphicData>
        </a:graphic>
      </p:graphicFrame>
    </p:spTree>
    <p:extLst>
      <p:ext uri="{BB962C8B-B14F-4D97-AF65-F5344CB8AC3E}">
        <p14:creationId xmlns:p14="http://schemas.microsoft.com/office/powerpoint/2010/main" val="883186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1"/>
          <p:cNvSpPr txBox="1">
            <a:spLocks noGrp="1"/>
          </p:cNvSpPr>
          <p:nvPr>
            <p:ph type="title" idx="2"/>
          </p:nvPr>
        </p:nvSpPr>
        <p:spPr>
          <a:xfrm rot="212">
            <a:off x="2142975" y="2855738"/>
            <a:ext cx="4858200" cy="10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Validation</a:t>
            </a:r>
            <a:endParaRPr dirty="0"/>
          </a:p>
        </p:txBody>
      </p:sp>
      <p:sp>
        <p:nvSpPr>
          <p:cNvPr id="598" name="Google Shape;598;p31"/>
          <p:cNvSpPr txBox="1">
            <a:spLocks noGrp="1"/>
          </p:cNvSpPr>
          <p:nvPr>
            <p:ph type="title"/>
          </p:nvPr>
        </p:nvSpPr>
        <p:spPr>
          <a:xfrm>
            <a:off x="3743835" y="1206114"/>
            <a:ext cx="1658400" cy="16500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V</a:t>
            </a:r>
            <a:endParaRPr dirty="0"/>
          </a:p>
        </p:txBody>
      </p:sp>
    </p:spTree>
    <p:extLst>
      <p:ext uri="{BB962C8B-B14F-4D97-AF65-F5344CB8AC3E}">
        <p14:creationId xmlns:p14="http://schemas.microsoft.com/office/powerpoint/2010/main" val="718266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2" name="Google Shape;432;p28"/>
          <p:cNvSpPr txBox="1">
            <a:spLocks noGrp="1"/>
          </p:cNvSpPr>
          <p:nvPr>
            <p:ph type="title"/>
          </p:nvPr>
        </p:nvSpPr>
        <p:spPr>
          <a:xfrm>
            <a:off x="617200" y="555270"/>
            <a:ext cx="444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Validation</a:t>
            </a:r>
            <a:endParaRPr dirty="0"/>
          </a:p>
        </p:txBody>
      </p:sp>
      <p:grpSp>
        <p:nvGrpSpPr>
          <p:cNvPr id="436" name="Google Shape;436;p28"/>
          <p:cNvGrpSpPr/>
          <p:nvPr/>
        </p:nvGrpSpPr>
        <p:grpSpPr>
          <a:xfrm>
            <a:off x="864297" y="1653574"/>
            <a:ext cx="1070148" cy="1077100"/>
            <a:chOff x="1243525" y="1599775"/>
            <a:chExt cx="494400" cy="494400"/>
          </a:xfrm>
        </p:grpSpPr>
        <p:sp>
          <p:nvSpPr>
            <p:cNvPr id="437" name="Google Shape;437;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28"/>
          <p:cNvSpPr txBox="1">
            <a:spLocks noGrp="1"/>
          </p:cNvSpPr>
          <p:nvPr>
            <p:ph type="title" idx="16"/>
          </p:nvPr>
        </p:nvSpPr>
        <p:spPr>
          <a:xfrm>
            <a:off x="1034892" y="2019084"/>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01</a:t>
            </a:r>
            <a:endParaRPr sz="2800" dirty="0"/>
          </a:p>
        </p:txBody>
      </p:sp>
      <p:sp>
        <p:nvSpPr>
          <p:cNvPr id="441" name="Google Shape;441;p28"/>
          <p:cNvSpPr txBox="1">
            <a:spLocks noGrp="1"/>
          </p:cNvSpPr>
          <p:nvPr>
            <p:ph type="title" idx="2"/>
          </p:nvPr>
        </p:nvSpPr>
        <p:spPr>
          <a:xfrm>
            <a:off x="2052790" y="1703272"/>
            <a:ext cx="23583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High Face Validity</a:t>
            </a:r>
            <a:endParaRPr dirty="0"/>
          </a:p>
        </p:txBody>
      </p:sp>
      <p:sp>
        <p:nvSpPr>
          <p:cNvPr id="442" name="Google Shape;442;p28"/>
          <p:cNvSpPr txBox="1">
            <a:spLocks noGrp="1"/>
          </p:cNvSpPr>
          <p:nvPr>
            <p:ph type="subTitle" idx="1"/>
          </p:nvPr>
        </p:nvSpPr>
        <p:spPr>
          <a:xfrm>
            <a:off x="2052791" y="2071378"/>
            <a:ext cx="2358300" cy="5382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 dirty="0"/>
              <a:t>By an expert</a:t>
            </a:r>
          </a:p>
          <a:p>
            <a:pPr marL="171450" lvl="0" indent="-171450" algn="l" rtl="0">
              <a:spcBef>
                <a:spcPts val="0"/>
              </a:spcBef>
              <a:spcAft>
                <a:spcPts val="0"/>
              </a:spcAft>
              <a:buFontTx/>
              <a:buChar char="-"/>
            </a:pPr>
            <a:r>
              <a:rPr lang="en" dirty="0"/>
              <a:t>Sensitivity Analysis</a:t>
            </a:r>
            <a:endParaRPr dirty="0"/>
          </a:p>
        </p:txBody>
      </p:sp>
      <p:sp>
        <p:nvSpPr>
          <p:cNvPr id="446" name="Google Shape;446;p28"/>
          <p:cNvSpPr txBox="1">
            <a:spLocks noGrp="1"/>
          </p:cNvSpPr>
          <p:nvPr>
            <p:ph type="title" idx="7"/>
          </p:nvPr>
        </p:nvSpPr>
        <p:spPr>
          <a:xfrm>
            <a:off x="5878200" y="2452924"/>
            <a:ext cx="2601919"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800"/>
              <a:buFont typeface="Raleway Thin"/>
              <a:buNone/>
            </a:pPr>
            <a:r>
              <a:rPr lang="en-US" dirty="0"/>
              <a:t>Model Assumption Validation</a:t>
            </a:r>
            <a:endParaRPr dirty="0"/>
          </a:p>
          <a:p>
            <a:pPr marL="0" lvl="0" indent="0" algn="l" rtl="0">
              <a:spcBef>
                <a:spcPts val="0"/>
              </a:spcBef>
              <a:spcAft>
                <a:spcPts val="0"/>
              </a:spcAft>
              <a:buNone/>
            </a:pPr>
            <a:endParaRPr dirty="0"/>
          </a:p>
        </p:txBody>
      </p:sp>
      <p:sp>
        <p:nvSpPr>
          <p:cNvPr id="447" name="Google Shape;447;p28"/>
          <p:cNvSpPr txBox="1">
            <a:spLocks noGrp="1"/>
          </p:cNvSpPr>
          <p:nvPr>
            <p:ph type="subTitle" idx="8"/>
          </p:nvPr>
        </p:nvSpPr>
        <p:spPr>
          <a:xfrm>
            <a:off x="5878201" y="2983870"/>
            <a:ext cx="23583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Assumptions</a:t>
            </a:r>
          </a:p>
          <a:p>
            <a:pPr marL="0" lvl="0" indent="0" algn="l" rtl="0">
              <a:spcBef>
                <a:spcPts val="0"/>
              </a:spcBef>
              <a:spcAft>
                <a:spcPts val="0"/>
              </a:spcAft>
              <a:buNone/>
            </a:pPr>
            <a:r>
              <a:rPr lang="en" dirty="0"/>
              <a:t>Structural Assumptions</a:t>
            </a:r>
            <a:endParaRPr dirty="0"/>
          </a:p>
        </p:txBody>
      </p:sp>
      <p:grpSp>
        <p:nvGrpSpPr>
          <p:cNvPr id="459" name="Google Shape;459;p28"/>
          <p:cNvGrpSpPr/>
          <p:nvPr/>
        </p:nvGrpSpPr>
        <p:grpSpPr>
          <a:xfrm>
            <a:off x="4708394" y="2411099"/>
            <a:ext cx="1058252" cy="1065126"/>
            <a:chOff x="1243525" y="1599775"/>
            <a:chExt cx="494400" cy="494400"/>
          </a:xfrm>
        </p:grpSpPr>
        <p:sp>
          <p:nvSpPr>
            <p:cNvPr id="460" name="Google Shape;460;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28"/>
          <p:cNvSpPr txBox="1">
            <a:spLocks noGrp="1"/>
          </p:cNvSpPr>
          <p:nvPr>
            <p:ph type="title" idx="19"/>
          </p:nvPr>
        </p:nvSpPr>
        <p:spPr>
          <a:xfrm>
            <a:off x="4871892" y="2772470"/>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02</a:t>
            </a:r>
            <a:endParaRP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animEffect transition="in" filter="fade">
                                      <p:cBhvr>
                                        <p:cTn id="7" dur="500"/>
                                        <p:tgtEl>
                                          <p:spTgt spid="4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9"/>
                                        </p:tgtEl>
                                        <p:attrNameLst>
                                          <p:attrName>style.visibility</p:attrName>
                                        </p:attrNameLst>
                                      </p:cBhvr>
                                      <p:to>
                                        <p:strVal val="visible"/>
                                      </p:to>
                                    </p:set>
                                    <p:animEffect transition="in" filter="fade">
                                      <p:cBhvr>
                                        <p:cTn id="10" dur="500"/>
                                        <p:tgtEl>
                                          <p:spTgt spid="4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42">
                                            <p:txEl>
                                              <p:pRg st="1" end="1"/>
                                            </p:txEl>
                                          </p:spTgt>
                                        </p:tgtEl>
                                        <p:attrNameLst>
                                          <p:attrName>style.visibility</p:attrName>
                                        </p:attrNameLst>
                                      </p:cBhvr>
                                      <p:to>
                                        <p:strVal val="visible"/>
                                      </p:to>
                                    </p:set>
                                    <p:animEffect transition="in" filter="fade">
                                      <p:cBhvr>
                                        <p:cTn id="15" dur="500"/>
                                        <p:tgtEl>
                                          <p:spTgt spid="442">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42">
                                            <p:txEl>
                                              <p:pRg st="0" end="0"/>
                                            </p:txEl>
                                          </p:spTgt>
                                        </p:tgtEl>
                                        <p:attrNameLst>
                                          <p:attrName>style.visibility</p:attrName>
                                        </p:attrNameLst>
                                      </p:cBhvr>
                                      <p:to>
                                        <p:strVal val="visible"/>
                                      </p:to>
                                    </p:set>
                                    <p:animEffect transition="in" filter="fade">
                                      <p:cBhvr>
                                        <p:cTn id="18" dur="500"/>
                                        <p:tgtEl>
                                          <p:spTgt spid="442">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41"/>
                                        </p:tgtEl>
                                        <p:attrNameLst>
                                          <p:attrName>style.visibility</p:attrName>
                                        </p:attrNameLst>
                                      </p:cBhvr>
                                      <p:to>
                                        <p:strVal val="visible"/>
                                      </p:to>
                                    </p:set>
                                    <p:animEffect transition="in" filter="fade">
                                      <p:cBhvr>
                                        <p:cTn id="21" dur="500"/>
                                        <p:tgtEl>
                                          <p:spTgt spid="44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59"/>
                                        </p:tgtEl>
                                        <p:attrNameLst>
                                          <p:attrName>style.visibility</p:attrName>
                                        </p:attrNameLst>
                                      </p:cBhvr>
                                      <p:to>
                                        <p:strVal val="visible"/>
                                      </p:to>
                                    </p:set>
                                    <p:animEffect transition="in" filter="fade">
                                      <p:cBhvr>
                                        <p:cTn id="26" dur="500"/>
                                        <p:tgtEl>
                                          <p:spTgt spid="45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63"/>
                                        </p:tgtEl>
                                        <p:attrNameLst>
                                          <p:attrName>style.visibility</p:attrName>
                                        </p:attrNameLst>
                                      </p:cBhvr>
                                      <p:to>
                                        <p:strVal val="visible"/>
                                      </p:to>
                                    </p:set>
                                    <p:animEffect transition="in" filter="fade">
                                      <p:cBhvr>
                                        <p:cTn id="29" dur="500"/>
                                        <p:tgtEl>
                                          <p:spTgt spid="46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47">
                                            <p:txEl>
                                              <p:pRg st="1" end="1"/>
                                            </p:txEl>
                                          </p:spTgt>
                                        </p:tgtEl>
                                        <p:attrNameLst>
                                          <p:attrName>style.visibility</p:attrName>
                                        </p:attrNameLst>
                                      </p:cBhvr>
                                      <p:to>
                                        <p:strVal val="visible"/>
                                      </p:to>
                                    </p:set>
                                    <p:animEffect transition="in" filter="fade">
                                      <p:cBhvr>
                                        <p:cTn id="34" dur="500"/>
                                        <p:tgtEl>
                                          <p:spTgt spid="447">
                                            <p:txEl>
                                              <p:pRg st="1" end="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7">
                                            <p:txEl>
                                              <p:pRg st="0" end="0"/>
                                            </p:txEl>
                                          </p:spTgt>
                                        </p:tgtEl>
                                        <p:attrNameLst>
                                          <p:attrName>style.visibility</p:attrName>
                                        </p:attrNameLst>
                                      </p:cBhvr>
                                      <p:to>
                                        <p:strVal val="visible"/>
                                      </p:to>
                                    </p:set>
                                    <p:animEffect transition="in" filter="fade">
                                      <p:cBhvr>
                                        <p:cTn id="37" dur="500"/>
                                        <p:tgtEl>
                                          <p:spTgt spid="447">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46"/>
                                        </p:tgtEl>
                                        <p:attrNameLst>
                                          <p:attrName>style.visibility</p:attrName>
                                        </p:attrNameLst>
                                      </p:cBhvr>
                                      <p:to>
                                        <p:strVal val="visible"/>
                                      </p:to>
                                    </p:set>
                                    <p:animEffect transition="in" filter="fade">
                                      <p:cBhvr>
                                        <p:cTn id="40" dur="500"/>
                                        <p:tgtEl>
                                          <p:spTgt spid="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 grpId="0"/>
      <p:bldP spid="441" grpId="0"/>
      <p:bldP spid="442" grpId="0" uiExpand="1" build="p"/>
      <p:bldP spid="446" grpId="0"/>
      <p:bldP spid="447" grpId="0" uiExpand="1" build="p"/>
      <p:bldP spid="46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9"/>
          <p:cNvSpPr txBox="1">
            <a:spLocks noGrp="1"/>
          </p:cNvSpPr>
          <p:nvPr>
            <p:ph type="subTitle" idx="1"/>
          </p:nvPr>
        </p:nvSpPr>
        <p:spPr>
          <a:xfrm>
            <a:off x="5173575" y="2578351"/>
            <a:ext cx="2776800" cy="6513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dirty="0">
                <a:latin typeface="Times New Roman" panose="02020603050405020304" pitchFamily="18" charset="0"/>
              </a:rPr>
              <a:t>By an expert</a:t>
            </a:r>
            <a:endParaRPr b="1" dirty="0"/>
          </a:p>
        </p:txBody>
      </p:sp>
      <p:sp>
        <p:nvSpPr>
          <p:cNvPr id="471" name="Google Shape;471;p29"/>
          <p:cNvSpPr txBox="1">
            <a:spLocks noGrp="1"/>
          </p:cNvSpPr>
          <p:nvPr>
            <p:ph type="title" idx="4294967295"/>
          </p:nvPr>
        </p:nvSpPr>
        <p:spPr>
          <a:xfrm>
            <a:off x="5173575" y="1474650"/>
            <a:ext cx="2776800" cy="109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MISSION STATEMENT</a:t>
            </a:r>
            <a:endParaRPr/>
          </a:p>
        </p:txBody>
      </p:sp>
      <p:sp>
        <p:nvSpPr>
          <p:cNvPr id="574" name="Google Shape;574;p29"/>
          <p:cNvSpPr txBox="1">
            <a:spLocks noGrp="1"/>
          </p:cNvSpPr>
          <p:nvPr>
            <p:ph type="title"/>
          </p:nvPr>
        </p:nvSpPr>
        <p:spPr>
          <a:xfrm>
            <a:off x="5173575" y="1474650"/>
            <a:ext cx="2776800" cy="109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High Face Validity</a:t>
            </a:r>
            <a:endParaRPr dirty="0"/>
          </a:p>
        </p:txBody>
      </p:sp>
      <p:sp>
        <p:nvSpPr>
          <p:cNvPr id="10" name="TextBox 9">
            <a:extLst>
              <a:ext uri="{FF2B5EF4-FFF2-40B4-BE49-F238E27FC236}">
                <a16:creationId xmlns:a16="http://schemas.microsoft.com/office/drawing/2014/main" id="{E151C218-DF30-47D3-939E-6F2E29E465A9}"/>
              </a:ext>
            </a:extLst>
          </p:cNvPr>
          <p:cNvSpPr txBox="1"/>
          <p:nvPr/>
        </p:nvSpPr>
        <p:spPr>
          <a:xfrm>
            <a:off x="728174" y="1025510"/>
            <a:ext cx="3435556" cy="369332"/>
          </a:xfrm>
          <a:prstGeom prst="rect">
            <a:avLst/>
          </a:prstGeom>
          <a:noFill/>
        </p:spPr>
        <p:txBody>
          <a:bodyPr wrap="none" rtlCol="1">
            <a:spAutoFit/>
          </a:bodyPr>
          <a:lstStyle/>
          <a:p>
            <a:pPr algn="ctr"/>
            <a:r>
              <a:rPr lang="en-US" sz="1800" b="1" dirty="0">
                <a:solidFill>
                  <a:schemeClr val="bg1"/>
                </a:solidFill>
                <a:effectLst/>
                <a:latin typeface="Times New Roman" panose="02020603050405020304" pitchFamily="18" charset="0"/>
                <a:ea typeface="Times New Roman" panose="02020603050405020304" pitchFamily="18" charset="0"/>
              </a:rPr>
              <a:t>We </a:t>
            </a:r>
            <a:r>
              <a:rPr lang="en-US" sz="1800" b="1" dirty="0">
                <a:solidFill>
                  <a:schemeClr val="bg1"/>
                </a:solidFill>
                <a:latin typeface="Times New Roman" panose="02020603050405020304" pitchFamily="18" charset="0"/>
                <a:ea typeface="Times New Roman" panose="02020603050405020304" pitchFamily="18" charset="0"/>
              </a:rPr>
              <a:t>asked </a:t>
            </a:r>
            <a:r>
              <a:rPr lang="en-US" sz="1800" b="1" u="sng" dirty="0">
                <a:solidFill>
                  <a:schemeClr val="bg1"/>
                </a:solidFill>
                <a:latin typeface="Times New Roman" panose="02020603050405020304" pitchFamily="18" charset="0"/>
                <a:ea typeface="Times New Roman" panose="02020603050405020304" pitchFamily="18" charset="0"/>
              </a:rPr>
              <a:t>Dr. Rahul N. </a:t>
            </a:r>
            <a:r>
              <a:rPr lang="en-US" sz="1800" b="1" u="sng" dirty="0" err="1">
                <a:solidFill>
                  <a:schemeClr val="bg1"/>
                </a:solidFill>
                <a:latin typeface="Times New Roman" panose="02020603050405020304" pitchFamily="18" charset="0"/>
                <a:ea typeface="Times New Roman" panose="02020603050405020304" pitchFamily="18" charset="0"/>
              </a:rPr>
              <a:t>Gajbhiye</a:t>
            </a:r>
            <a:endParaRPr lang="ar-SA" u="sng" dirty="0">
              <a:solidFill>
                <a:schemeClr val="bg1"/>
              </a:solidFill>
            </a:endParaRPr>
          </a:p>
        </p:txBody>
      </p:sp>
      <p:sp>
        <p:nvSpPr>
          <p:cNvPr id="3" name="TextBox 2">
            <a:extLst>
              <a:ext uri="{FF2B5EF4-FFF2-40B4-BE49-F238E27FC236}">
                <a16:creationId xmlns:a16="http://schemas.microsoft.com/office/drawing/2014/main" id="{793B67C8-70E3-4E89-A361-E25816ECCCFF}"/>
              </a:ext>
            </a:extLst>
          </p:cNvPr>
          <p:cNvSpPr txBox="1"/>
          <p:nvPr/>
        </p:nvSpPr>
        <p:spPr>
          <a:xfrm>
            <a:off x="112734" y="2304789"/>
            <a:ext cx="4772416" cy="1384995"/>
          </a:xfrm>
          <a:prstGeom prst="rect">
            <a:avLst/>
          </a:prstGeom>
          <a:noFill/>
        </p:spPr>
        <p:txBody>
          <a:bodyPr wrap="square" rtlCol="0">
            <a:spAutoFit/>
          </a:bodyPr>
          <a:lstStyle/>
          <a:p>
            <a:pPr algn="ctr"/>
            <a:endParaRPr lang="en-US" sz="2000" b="1" dirty="0">
              <a:solidFill>
                <a:schemeClr val="bg1"/>
              </a:solidFill>
              <a:latin typeface="+mj-lt"/>
              <a:ea typeface="Times New Roman" panose="02020603050405020304" pitchFamily="18" charset="0"/>
            </a:endParaRPr>
          </a:p>
          <a:p>
            <a:pPr algn="ctr"/>
            <a:r>
              <a:rPr lang="en-US" sz="1600" dirty="0">
                <a:solidFill>
                  <a:schemeClr val="bg1"/>
                </a:solidFill>
                <a:latin typeface="+mj-lt"/>
              </a:rPr>
              <a:t>An expert in the downstream of the crude oil refinery which we are simulating (downstream includes Distillation, cracking and blending).</a:t>
            </a:r>
            <a:endParaRPr lang="ar-SA" sz="1600" dirty="0">
              <a:solidFill>
                <a:schemeClr val="bg1"/>
              </a:solidFill>
              <a:latin typeface="+mj-lt"/>
            </a:endParaRPr>
          </a:p>
          <a:p>
            <a:endParaRPr lang="en-US" sz="1600" dirty="0">
              <a:latin typeface="+mj-lt"/>
            </a:endParaRPr>
          </a:p>
        </p:txBody>
      </p:sp>
      <p:sp>
        <p:nvSpPr>
          <p:cNvPr id="4" name="TextBox 3">
            <a:extLst>
              <a:ext uri="{FF2B5EF4-FFF2-40B4-BE49-F238E27FC236}">
                <a16:creationId xmlns:a16="http://schemas.microsoft.com/office/drawing/2014/main" id="{6789DF5E-2947-4DD4-84FF-1F0A3A2D2CCF}"/>
              </a:ext>
            </a:extLst>
          </p:cNvPr>
          <p:cNvSpPr txBox="1"/>
          <p:nvPr/>
        </p:nvSpPr>
        <p:spPr>
          <a:xfrm>
            <a:off x="173236" y="1603333"/>
            <a:ext cx="4398763" cy="523220"/>
          </a:xfrm>
          <a:prstGeom prst="rect">
            <a:avLst/>
          </a:prstGeom>
          <a:noFill/>
        </p:spPr>
        <p:txBody>
          <a:bodyPr wrap="square" rtlCol="0">
            <a:spAutoFit/>
          </a:bodyPr>
          <a:lstStyle/>
          <a:p>
            <a:pPr algn="ctr"/>
            <a:r>
              <a:rPr lang="en-US" dirty="0">
                <a:solidFill>
                  <a:schemeClr val="bg1"/>
                </a:solidFill>
                <a:latin typeface="+mj-lt"/>
              </a:rPr>
              <a:t>Assistant Professor in the College of Petroleum Engineering and Geosciences at KFUPM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0">
                                            <p:txEl>
                                              <p:pRg st="0" end="0"/>
                                            </p:txEl>
                                          </p:spTgt>
                                        </p:tgtEl>
                                        <p:attrNameLst>
                                          <p:attrName>style.visibility</p:attrName>
                                        </p:attrNameLst>
                                      </p:cBhvr>
                                      <p:to>
                                        <p:strVal val="visible"/>
                                      </p:to>
                                    </p:set>
                                    <p:animEffect transition="in" filter="fade">
                                      <p:cBhvr>
                                        <p:cTn id="7" dur="500"/>
                                        <p:tgtEl>
                                          <p:spTgt spid="4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build="p"/>
      <p:bldP spid="10" grpId="0"/>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9"/>
          <p:cNvSpPr txBox="1">
            <a:spLocks noGrp="1"/>
          </p:cNvSpPr>
          <p:nvPr>
            <p:ph type="subTitle" idx="1"/>
          </p:nvPr>
        </p:nvSpPr>
        <p:spPr>
          <a:xfrm>
            <a:off x="5173575" y="2578351"/>
            <a:ext cx="2776800" cy="6513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dirty="0">
                <a:effectLst/>
                <a:latin typeface="Times New Roman" panose="02020603050405020304" pitchFamily="18" charset="0"/>
                <a:ea typeface="Times New Roman" panose="02020603050405020304" pitchFamily="18" charset="0"/>
              </a:rPr>
              <a:t>Sensitivity Analysis</a:t>
            </a:r>
            <a:endParaRPr b="1" dirty="0"/>
          </a:p>
        </p:txBody>
      </p:sp>
      <p:sp>
        <p:nvSpPr>
          <p:cNvPr id="471" name="Google Shape;471;p29"/>
          <p:cNvSpPr txBox="1">
            <a:spLocks noGrp="1"/>
          </p:cNvSpPr>
          <p:nvPr>
            <p:ph type="title" idx="4294967295"/>
          </p:nvPr>
        </p:nvSpPr>
        <p:spPr>
          <a:xfrm>
            <a:off x="5173575" y="1474650"/>
            <a:ext cx="2776800" cy="109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MISSION STATEMENT</a:t>
            </a:r>
            <a:endParaRPr/>
          </a:p>
        </p:txBody>
      </p:sp>
      <p:sp>
        <p:nvSpPr>
          <p:cNvPr id="574" name="Google Shape;574;p29"/>
          <p:cNvSpPr txBox="1">
            <a:spLocks noGrp="1"/>
          </p:cNvSpPr>
          <p:nvPr>
            <p:ph type="title"/>
          </p:nvPr>
        </p:nvSpPr>
        <p:spPr>
          <a:xfrm>
            <a:off x="5173575" y="1474650"/>
            <a:ext cx="2776800" cy="109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High Face Validity</a:t>
            </a:r>
            <a:endParaRPr dirty="0"/>
          </a:p>
        </p:txBody>
      </p:sp>
      <p:sp>
        <p:nvSpPr>
          <p:cNvPr id="10" name="TextBox 9">
            <a:extLst>
              <a:ext uri="{FF2B5EF4-FFF2-40B4-BE49-F238E27FC236}">
                <a16:creationId xmlns:a16="http://schemas.microsoft.com/office/drawing/2014/main" id="{E151C218-DF30-47D3-939E-6F2E29E465A9}"/>
              </a:ext>
            </a:extLst>
          </p:cNvPr>
          <p:cNvSpPr txBox="1"/>
          <p:nvPr/>
        </p:nvSpPr>
        <p:spPr>
          <a:xfrm>
            <a:off x="4757962" y="3117358"/>
            <a:ext cx="3734685" cy="646331"/>
          </a:xfrm>
          <a:prstGeom prst="rect">
            <a:avLst/>
          </a:prstGeom>
          <a:noFill/>
        </p:spPr>
        <p:txBody>
          <a:bodyPr wrap="square" rtlCol="1">
            <a:spAutoFit/>
          </a:bodyPr>
          <a:lstStyle/>
          <a:p>
            <a:pPr algn="ctr"/>
            <a:r>
              <a:rPr lang="en-US" sz="1800" dirty="0">
                <a:solidFill>
                  <a:schemeClr val="bg1"/>
                </a:solidFill>
                <a:effectLst/>
                <a:latin typeface="Times New Roman" panose="02020603050405020304" pitchFamily="18" charset="0"/>
                <a:ea typeface="Times New Roman" panose="02020603050405020304" pitchFamily="18" charset="0"/>
              </a:rPr>
              <a:t>To have Logical results that matches with real life crude oil system</a:t>
            </a:r>
            <a:endParaRPr lang="ar-SA" dirty="0">
              <a:solidFill>
                <a:schemeClr val="bg1"/>
              </a:solidFill>
            </a:endParaRPr>
          </a:p>
        </p:txBody>
      </p:sp>
      <p:graphicFrame>
        <p:nvGraphicFramePr>
          <p:cNvPr id="3" name="Table 3">
            <a:extLst>
              <a:ext uri="{FF2B5EF4-FFF2-40B4-BE49-F238E27FC236}">
                <a16:creationId xmlns:a16="http://schemas.microsoft.com/office/drawing/2014/main" id="{66822F24-D732-4336-9823-2E04217D6B45}"/>
              </a:ext>
            </a:extLst>
          </p:cNvPr>
          <p:cNvGraphicFramePr>
            <a:graphicFrameLocks noGrp="1"/>
          </p:cNvGraphicFramePr>
          <p:nvPr/>
        </p:nvGraphicFramePr>
        <p:xfrm>
          <a:off x="421710" y="1089764"/>
          <a:ext cx="3899769" cy="3306872"/>
        </p:xfrm>
        <a:graphic>
          <a:graphicData uri="http://schemas.openxmlformats.org/drawingml/2006/table">
            <a:tbl>
              <a:tblPr firstRow="1" bandRow="1">
                <a:tableStyleId>{CF5F041C-ADBD-4E30-BC3B-59A870834092}</a:tableStyleId>
              </a:tblPr>
              <a:tblGrid>
                <a:gridCol w="1387077">
                  <a:extLst>
                    <a:ext uri="{9D8B030D-6E8A-4147-A177-3AD203B41FA5}">
                      <a16:colId xmlns:a16="http://schemas.microsoft.com/office/drawing/2014/main" val="2941897784"/>
                    </a:ext>
                  </a:extLst>
                </a:gridCol>
                <a:gridCol w="1212769">
                  <a:extLst>
                    <a:ext uri="{9D8B030D-6E8A-4147-A177-3AD203B41FA5}">
                      <a16:colId xmlns:a16="http://schemas.microsoft.com/office/drawing/2014/main" val="169243466"/>
                    </a:ext>
                  </a:extLst>
                </a:gridCol>
                <a:gridCol w="1299923">
                  <a:extLst>
                    <a:ext uri="{9D8B030D-6E8A-4147-A177-3AD203B41FA5}">
                      <a16:colId xmlns:a16="http://schemas.microsoft.com/office/drawing/2014/main" val="3656633100"/>
                    </a:ext>
                  </a:extLst>
                </a:gridCol>
              </a:tblGrid>
              <a:tr h="797822">
                <a:tc>
                  <a:txBody>
                    <a:bodyPr/>
                    <a:lstStyle/>
                    <a:p>
                      <a:r>
                        <a:rPr lang="en-US" dirty="0">
                          <a:solidFill>
                            <a:schemeClr val="bg1"/>
                          </a:solidFill>
                        </a:rPr>
                        <a:t>Decreasing ratio of reflux</a:t>
                      </a:r>
                    </a:p>
                  </a:txBody>
                  <a:tcPr/>
                </a:tc>
                <a:tc>
                  <a:txBody>
                    <a:bodyPr/>
                    <a:lstStyle/>
                    <a:p>
                      <a:r>
                        <a:rPr lang="en-US" dirty="0">
                          <a:solidFill>
                            <a:schemeClr val="bg1"/>
                          </a:solidFill>
                        </a:rPr>
                        <a:t>Increasing waiting time</a:t>
                      </a:r>
                    </a:p>
                  </a:txBody>
                  <a:tcPr/>
                </a:tc>
                <a:tc>
                  <a:txBody>
                    <a:bodyPr/>
                    <a:lstStyle/>
                    <a:p>
                      <a:r>
                        <a:rPr lang="en-US" dirty="0">
                          <a:solidFill>
                            <a:schemeClr val="bg1"/>
                          </a:solidFill>
                        </a:rPr>
                        <a:t>Increasing queue length</a:t>
                      </a:r>
                    </a:p>
                  </a:txBody>
                  <a:tcPr/>
                </a:tc>
                <a:extLst>
                  <a:ext uri="{0D108BD9-81ED-4DB2-BD59-A6C34878D82A}">
                    <a16:rowId xmlns:a16="http://schemas.microsoft.com/office/drawing/2014/main" val="1830184946"/>
                  </a:ext>
                </a:extLst>
              </a:tr>
              <a:tr h="836350">
                <a:tc>
                  <a:txBody>
                    <a:bodyPr/>
                    <a:lstStyle/>
                    <a:p>
                      <a:r>
                        <a:rPr lang="en-US" dirty="0">
                          <a:solidFill>
                            <a:schemeClr val="bg1"/>
                          </a:solidFill>
                        </a:rPr>
                        <a:t>Increasing ratio of distillation</a:t>
                      </a:r>
                    </a:p>
                  </a:txBody>
                  <a:tcPr/>
                </a:tc>
                <a:tc>
                  <a:txBody>
                    <a:bodyPr/>
                    <a:lstStyle/>
                    <a:p>
                      <a:r>
                        <a:rPr lang="en-US" dirty="0">
                          <a:solidFill>
                            <a:schemeClr val="bg1"/>
                          </a:solidFill>
                        </a:rPr>
                        <a:t>Decreasing the total time</a:t>
                      </a:r>
                    </a:p>
                  </a:txBody>
                  <a:tcPr/>
                </a:tc>
                <a:tc>
                  <a:txBody>
                    <a:bodyPr/>
                    <a:lstStyle/>
                    <a:p>
                      <a:r>
                        <a:rPr lang="en-US" dirty="0">
                          <a:solidFill>
                            <a:schemeClr val="bg1"/>
                          </a:solidFill>
                        </a:rPr>
                        <a:t>Decreasing # of units out</a:t>
                      </a:r>
                    </a:p>
                  </a:txBody>
                  <a:tcPr/>
                </a:tc>
                <a:extLst>
                  <a:ext uri="{0D108BD9-81ED-4DB2-BD59-A6C34878D82A}">
                    <a16:rowId xmlns:a16="http://schemas.microsoft.com/office/drawing/2014/main" val="2224614972"/>
                  </a:ext>
                </a:extLst>
              </a:tr>
              <a:tr h="836350">
                <a:tc>
                  <a:txBody>
                    <a:bodyPr/>
                    <a:lstStyle/>
                    <a:p>
                      <a:r>
                        <a:rPr lang="en-US" dirty="0">
                          <a:solidFill>
                            <a:schemeClr val="bg1"/>
                          </a:solidFill>
                        </a:rPr>
                        <a:t>Decreasing ration of pre-cracking</a:t>
                      </a:r>
                    </a:p>
                  </a:txBody>
                  <a:tcPr/>
                </a:tc>
                <a:tc>
                  <a:txBody>
                    <a:bodyPr/>
                    <a:lstStyle/>
                    <a:p>
                      <a:r>
                        <a:rPr lang="en-US" dirty="0">
                          <a:solidFill>
                            <a:schemeClr val="bg1"/>
                          </a:solidFill>
                        </a:rPr>
                        <a:t>Decreasing the utilization</a:t>
                      </a:r>
                    </a:p>
                  </a:txBody>
                  <a:tcPr/>
                </a:tc>
                <a:tc>
                  <a:txBody>
                    <a:bodyPr/>
                    <a:lstStyle/>
                    <a:p>
                      <a:r>
                        <a:rPr lang="en-US" dirty="0">
                          <a:solidFill>
                            <a:schemeClr val="bg1"/>
                          </a:solidFill>
                        </a:rPr>
                        <a:t>Increasing the # of units out</a:t>
                      </a:r>
                    </a:p>
                  </a:txBody>
                  <a:tcPr/>
                </a:tc>
                <a:extLst>
                  <a:ext uri="{0D108BD9-81ED-4DB2-BD59-A6C34878D82A}">
                    <a16:rowId xmlns:a16="http://schemas.microsoft.com/office/drawing/2014/main" val="3921144380"/>
                  </a:ext>
                </a:extLst>
              </a:tr>
              <a:tr h="836350">
                <a:tc>
                  <a:txBody>
                    <a:bodyPr/>
                    <a:lstStyle/>
                    <a:p>
                      <a:r>
                        <a:rPr lang="en-US" dirty="0">
                          <a:solidFill>
                            <a:schemeClr val="bg1"/>
                          </a:solidFill>
                        </a:rPr>
                        <a:t>Increasing blending time</a:t>
                      </a:r>
                    </a:p>
                  </a:txBody>
                  <a:tcPr/>
                </a:tc>
                <a:tc>
                  <a:txBody>
                    <a:bodyPr/>
                    <a:lstStyle/>
                    <a:p>
                      <a:r>
                        <a:rPr lang="en-US" dirty="0">
                          <a:solidFill>
                            <a:schemeClr val="bg1"/>
                          </a:solidFill>
                        </a:rPr>
                        <a:t>Increasing the utilization</a:t>
                      </a:r>
                    </a:p>
                  </a:txBody>
                  <a:tcPr/>
                </a:tc>
                <a:tc>
                  <a:txBody>
                    <a:bodyPr/>
                    <a:lstStyle/>
                    <a:p>
                      <a:r>
                        <a:rPr lang="en-US" dirty="0">
                          <a:solidFill>
                            <a:schemeClr val="bg1"/>
                          </a:solidFill>
                        </a:rPr>
                        <a:t>Increasing the total time</a:t>
                      </a:r>
                    </a:p>
                  </a:txBody>
                  <a:tcPr/>
                </a:tc>
                <a:extLst>
                  <a:ext uri="{0D108BD9-81ED-4DB2-BD59-A6C34878D82A}">
                    <a16:rowId xmlns:a16="http://schemas.microsoft.com/office/drawing/2014/main" val="299865108"/>
                  </a:ext>
                </a:extLst>
              </a:tr>
            </a:tbl>
          </a:graphicData>
        </a:graphic>
      </p:graphicFrame>
    </p:spTree>
    <p:extLst>
      <p:ext uri="{BB962C8B-B14F-4D97-AF65-F5344CB8AC3E}">
        <p14:creationId xmlns:p14="http://schemas.microsoft.com/office/powerpoint/2010/main" val="256303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0">
                                            <p:txEl>
                                              <p:pRg st="0" end="0"/>
                                            </p:txEl>
                                          </p:spTgt>
                                        </p:tgtEl>
                                        <p:attrNameLst>
                                          <p:attrName>style.visibility</p:attrName>
                                        </p:attrNameLst>
                                      </p:cBhvr>
                                      <p:to>
                                        <p:strVal val="visible"/>
                                      </p:to>
                                    </p:set>
                                    <p:animEffect transition="in" filter="fade">
                                      <p:cBhvr>
                                        <p:cTn id="7" dur="500"/>
                                        <p:tgtEl>
                                          <p:spTgt spid="4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build="p"/>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9"/>
          <p:cNvSpPr txBox="1">
            <a:spLocks noGrp="1"/>
          </p:cNvSpPr>
          <p:nvPr>
            <p:ph type="subTitle" idx="1"/>
          </p:nvPr>
        </p:nvSpPr>
        <p:spPr>
          <a:xfrm>
            <a:off x="5173575" y="2578351"/>
            <a:ext cx="2776800" cy="6513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dirty="0">
                <a:effectLst/>
                <a:latin typeface="Times New Roman" panose="02020603050405020304" pitchFamily="18" charset="0"/>
                <a:ea typeface="Times New Roman" panose="02020603050405020304" pitchFamily="18" charset="0"/>
              </a:rPr>
              <a:t>Structural Assumptions</a:t>
            </a:r>
            <a:endParaRPr lang="en-US" sz="1800" dirty="0">
              <a:latin typeface="Times New Roman" panose="02020603050405020304" pitchFamily="18" charset="0"/>
              <a:ea typeface="Times New Roman" panose="02020603050405020304" pitchFamily="18" charset="0"/>
            </a:endParaRPr>
          </a:p>
        </p:txBody>
      </p:sp>
      <p:sp>
        <p:nvSpPr>
          <p:cNvPr id="471" name="Google Shape;471;p29"/>
          <p:cNvSpPr txBox="1">
            <a:spLocks noGrp="1"/>
          </p:cNvSpPr>
          <p:nvPr>
            <p:ph type="title" idx="4294967295"/>
          </p:nvPr>
        </p:nvSpPr>
        <p:spPr>
          <a:xfrm>
            <a:off x="5173575" y="1474650"/>
            <a:ext cx="2776800" cy="109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MISSION STATEMENT</a:t>
            </a:r>
          </a:p>
        </p:txBody>
      </p:sp>
      <p:sp>
        <p:nvSpPr>
          <p:cNvPr id="574" name="Google Shape;574;p29"/>
          <p:cNvSpPr txBox="1">
            <a:spLocks noGrp="1"/>
          </p:cNvSpPr>
          <p:nvPr>
            <p:ph type="title"/>
          </p:nvPr>
        </p:nvSpPr>
        <p:spPr>
          <a:xfrm>
            <a:off x="5173575" y="1474650"/>
            <a:ext cx="2776800" cy="109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Model Assumption Validation</a:t>
            </a:r>
            <a:endParaRPr lang="en-US" dirty="0"/>
          </a:p>
        </p:txBody>
      </p:sp>
      <p:graphicFrame>
        <p:nvGraphicFramePr>
          <p:cNvPr id="12" name="Chart 11">
            <a:extLst>
              <a:ext uri="{FF2B5EF4-FFF2-40B4-BE49-F238E27FC236}">
                <a16:creationId xmlns:a16="http://schemas.microsoft.com/office/drawing/2014/main" id="{9174B0C6-60B2-480A-8266-A1DFD3577774}"/>
              </a:ext>
            </a:extLst>
          </p:cNvPr>
          <p:cNvGraphicFramePr/>
          <p:nvPr/>
        </p:nvGraphicFramePr>
        <p:xfrm>
          <a:off x="205661" y="1766168"/>
          <a:ext cx="4867380" cy="260541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3811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0">
                                            <p:txEl>
                                              <p:pRg st="0" end="0"/>
                                            </p:txEl>
                                          </p:spTgt>
                                        </p:tgtEl>
                                        <p:attrNameLst>
                                          <p:attrName>style.visibility</p:attrName>
                                        </p:attrNameLst>
                                      </p:cBhvr>
                                      <p:to>
                                        <p:strVal val="visible"/>
                                      </p:to>
                                    </p:set>
                                    <p:animEffect transition="in" filter="fade">
                                      <p:cBhvr>
                                        <p:cTn id="7" dur="500"/>
                                        <p:tgtEl>
                                          <p:spTgt spid="4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build="p"/>
      <p:bldGraphic spid="12"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9"/>
          <p:cNvSpPr txBox="1">
            <a:spLocks noGrp="1"/>
          </p:cNvSpPr>
          <p:nvPr>
            <p:ph type="subTitle" idx="1"/>
          </p:nvPr>
        </p:nvSpPr>
        <p:spPr>
          <a:xfrm>
            <a:off x="5173575" y="2578351"/>
            <a:ext cx="2776800" cy="6513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dirty="0">
                <a:effectLst/>
                <a:latin typeface="Times New Roman" panose="02020603050405020304" pitchFamily="18" charset="0"/>
                <a:ea typeface="Times New Roman" panose="02020603050405020304" pitchFamily="18" charset="0"/>
              </a:rPr>
              <a:t>Structural Assumptions</a:t>
            </a:r>
            <a:endParaRPr lang="en-US" sz="1800" dirty="0">
              <a:latin typeface="Times New Roman" panose="02020603050405020304" pitchFamily="18" charset="0"/>
              <a:ea typeface="Times New Roman" panose="02020603050405020304" pitchFamily="18" charset="0"/>
            </a:endParaRPr>
          </a:p>
        </p:txBody>
      </p:sp>
      <p:sp>
        <p:nvSpPr>
          <p:cNvPr id="471" name="Google Shape;471;p29"/>
          <p:cNvSpPr txBox="1">
            <a:spLocks noGrp="1"/>
          </p:cNvSpPr>
          <p:nvPr>
            <p:ph type="title" idx="4294967295"/>
          </p:nvPr>
        </p:nvSpPr>
        <p:spPr>
          <a:xfrm>
            <a:off x="5173575" y="1474650"/>
            <a:ext cx="2776800" cy="109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MISSION STATEMENT</a:t>
            </a:r>
          </a:p>
        </p:txBody>
      </p:sp>
      <p:sp>
        <p:nvSpPr>
          <p:cNvPr id="574" name="Google Shape;574;p29"/>
          <p:cNvSpPr txBox="1">
            <a:spLocks noGrp="1"/>
          </p:cNvSpPr>
          <p:nvPr>
            <p:ph type="title"/>
          </p:nvPr>
        </p:nvSpPr>
        <p:spPr>
          <a:xfrm>
            <a:off x="5173575" y="1474650"/>
            <a:ext cx="2776800" cy="109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Model Assumption Validation</a:t>
            </a:r>
            <a:endParaRPr lang="en-US" dirty="0"/>
          </a:p>
        </p:txBody>
      </p:sp>
      <p:graphicFrame>
        <p:nvGraphicFramePr>
          <p:cNvPr id="6" name="Chart 5">
            <a:extLst>
              <a:ext uri="{FF2B5EF4-FFF2-40B4-BE49-F238E27FC236}">
                <a16:creationId xmlns:a16="http://schemas.microsoft.com/office/drawing/2014/main" id="{F5D69347-7C66-4E1B-9ABB-B7B633E7851C}"/>
              </a:ext>
            </a:extLst>
          </p:cNvPr>
          <p:cNvGraphicFramePr/>
          <p:nvPr/>
        </p:nvGraphicFramePr>
        <p:xfrm>
          <a:off x="0" y="1547778"/>
          <a:ext cx="5150485" cy="315023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5191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0">
                                            <p:txEl>
                                              <p:pRg st="0" end="0"/>
                                            </p:txEl>
                                          </p:spTgt>
                                        </p:tgtEl>
                                        <p:attrNameLst>
                                          <p:attrName>style.visibility</p:attrName>
                                        </p:attrNameLst>
                                      </p:cBhvr>
                                      <p:to>
                                        <p:strVal val="visible"/>
                                      </p:to>
                                    </p:set>
                                    <p:animEffect transition="in" filter="fade">
                                      <p:cBhvr>
                                        <p:cTn id="7" dur="500"/>
                                        <p:tgtEl>
                                          <p:spTgt spid="4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build="p"/>
      <p:bldGraphic spid="6"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9"/>
          <p:cNvSpPr txBox="1">
            <a:spLocks noGrp="1"/>
          </p:cNvSpPr>
          <p:nvPr>
            <p:ph type="subTitle" idx="1"/>
          </p:nvPr>
        </p:nvSpPr>
        <p:spPr>
          <a:xfrm>
            <a:off x="5173575" y="2578351"/>
            <a:ext cx="2776800" cy="6513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dirty="0">
                <a:effectLst/>
                <a:latin typeface="Times New Roman" panose="02020603050405020304" pitchFamily="18" charset="0"/>
                <a:ea typeface="Times New Roman" panose="02020603050405020304" pitchFamily="18" charset="0"/>
              </a:rPr>
              <a:t>Data Assumptions</a:t>
            </a:r>
            <a:endParaRPr lang="en-US" sz="1800" dirty="0">
              <a:latin typeface="Times New Roman" panose="02020603050405020304" pitchFamily="18" charset="0"/>
              <a:ea typeface="Times New Roman" panose="02020603050405020304" pitchFamily="18" charset="0"/>
            </a:endParaRPr>
          </a:p>
        </p:txBody>
      </p:sp>
      <p:sp>
        <p:nvSpPr>
          <p:cNvPr id="471" name="Google Shape;471;p29"/>
          <p:cNvSpPr txBox="1">
            <a:spLocks noGrp="1"/>
          </p:cNvSpPr>
          <p:nvPr>
            <p:ph type="title" idx="4294967295"/>
          </p:nvPr>
        </p:nvSpPr>
        <p:spPr>
          <a:xfrm>
            <a:off x="5173575" y="1474650"/>
            <a:ext cx="2776800" cy="109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MISSION STATEMENT</a:t>
            </a:r>
            <a:endParaRPr/>
          </a:p>
        </p:txBody>
      </p:sp>
      <p:sp>
        <p:nvSpPr>
          <p:cNvPr id="574" name="Google Shape;574;p29"/>
          <p:cNvSpPr txBox="1">
            <a:spLocks noGrp="1"/>
          </p:cNvSpPr>
          <p:nvPr>
            <p:ph type="title"/>
          </p:nvPr>
        </p:nvSpPr>
        <p:spPr>
          <a:xfrm>
            <a:off x="5173575" y="1474650"/>
            <a:ext cx="2776800" cy="109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Model Assumption Validation</a:t>
            </a:r>
            <a:endParaRPr dirty="0"/>
          </a:p>
        </p:txBody>
      </p:sp>
      <p:graphicFrame>
        <p:nvGraphicFramePr>
          <p:cNvPr id="2" name="Table 3">
            <a:extLst>
              <a:ext uri="{FF2B5EF4-FFF2-40B4-BE49-F238E27FC236}">
                <a16:creationId xmlns:a16="http://schemas.microsoft.com/office/drawing/2014/main" id="{966E0762-783E-47FF-BBC5-5C55E06A347F}"/>
              </a:ext>
            </a:extLst>
          </p:cNvPr>
          <p:cNvGraphicFramePr>
            <a:graphicFrameLocks noGrp="1"/>
          </p:cNvGraphicFramePr>
          <p:nvPr>
            <p:extLst>
              <p:ext uri="{D42A27DB-BD31-4B8C-83A1-F6EECF244321}">
                <p14:modId xmlns:p14="http://schemas.microsoft.com/office/powerpoint/2010/main" val="1825992786"/>
              </p:ext>
            </p:extLst>
          </p:nvPr>
        </p:nvGraphicFramePr>
        <p:xfrm>
          <a:off x="313151" y="1407524"/>
          <a:ext cx="4158642" cy="2801221"/>
        </p:xfrm>
        <a:graphic>
          <a:graphicData uri="http://schemas.openxmlformats.org/drawingml/2006/table">
            <a:tbl>
              <a:tblPr firstRow="1" bandRow="1">
                <a:tableStyleId>{CF5F041C-ADBD-4E30-BC3B-59A870834092}</a:tableStyleId>
              </a:tblPr>
              <a:tblGrid>
                <a:gridCol w="1386214">
                  <a:extLst>
                    <a:ext uri="{9D8B030D-6E8A-4147-A177-3AD203B41FA5}">
                      <a16:colId xmlns:a16="http://schemas.microsoft.com/office/drawing/2014/main" val="3043274500"/>
                    </a:ext>
                  </a:extLst>
                </a:gridCol>
                <a:gridCol w="1281830">
                  <a:extLst>
                    <a:ext uri="{9D8B030D-6E8A-4147-A177-3AD203B41FA5}">
                      <a16:colId xmlns:a16="http://schemas.microsoft.com/office/drawing/2014/main" val="2509840127"/>
                    </a:ext>
                  </a:extLst>
                </a:gridCol>
                <a:gridCol w="1490598">
                  <a:extLst>
                    <a:ext uri="{9D8B030D-6E8A-4147-A177-3AD203B41FA5}">
                      <a16:colId xmlns:a16="http://schemas.microsoft.com/office/drawing/2014/main" val="476406091"/>
                    </a:ext>
                  </a:extLst>
                </a:gridCol>
              </a:tblGrid>
              <a:tr h="602413">
                <a:tc>
                  <a:txBody>
                    <a:bodyPr/>
                    <a:lstStyle/>
                    <a:p>
                      <a:pPr algn="ctr"/>
                      <a:r>
                        <a:rPr lang="en-US" b="1" dirty="0">
                          <a:solidFill>
                            <a:schemeClr val="bg1"/>
                          </a:solidFill>
                          <a:latin typeface="Algerian" panose="04020705040A02060702" pitchFamily="82" charset="0"/>
                        </a:rPr>
                        <a:t>Distribution</a:t>
                      </a:r>
                    </a:p>
                  </a:txBody>
                  <a:tcPr/>
                </a:tc>
                <a:tc>
                  <a:txBody>
                    <a:bodyPr/>
                    <a:lstStyle/>
                    <a:p>
                      <a:pPr algn="ctr"/>
                      <a:r>
                        <a:rPr lang="en-US" b="1" dirty="0">
                          <a:solidFill>
                            <a:schemeClr val="bg1"/>
                          </a:solidFill>
                          <a:latin typeface="Algerian" panose="04020705040A02060702" pitchFamily="82" charset="0"/>
                        </a:rPr>
                        <a:t>Process</a:t>
                      </a:r>
                    </a:p>
                  </a:txBody>
                  <a:tcPr/>
                </a:tc>
                <a:tc>
                  <a:txBody>
                    <a:bodyPr/>
                    <a:lstStyle/>
                    <a:p>
                      <a:pPr algn="ctr"/>
                      <a:r>
                        <a:rPr lang="en-US" b="1" dirty="0">
                          <a:solidFill>
                            <a:schemeClr val="bg1"/>
                          </a:solidFill>
                          <a:latin typeface="Algerian" panose="04020705040A02060702" pitchFamily="82" charset="0"/>
                        </a:rPr>
                        <a:t>Why?</a:t>
                      </a:r>
                    </a:p>
                  </a:txBody>
                  <a:tcPr/>
                </a:tc>
                <a:extLst>
                  <a:ext uri="{0D108BD9-81ED-4DB2-BD59-A6C34878D82A}">
                    <a16:rowId xmlns:a16="http://schemas.microsoft.com/office/drawing/2014/main" val="2257828149"/>
                  </a:ext>
                </a:extLst>
              </a:tr>
              <a:tr h="732936">
                <a:tc>
                  <a:txBody>
                    <a:bodyPr/>
                    <a:lstStyle/>
                    <a:p>
                      <a:pPr algn="ctr"/>
                      <a:r>
                        <a:rPr lang="en-US" dirty="0">
                          <a:solidFill>
                            <a:schemeClr val="bg1"/>
                          </a:solidFill>
                        </a:rPr>
                        <a:t>Uniform</a:t>
                      </a:r>
                    </a:p>
                  </a:txBody>
                  <a:tcPr/>
                </a:tc>
                <a:tc>
                  <a:txBody>
                    <a:bodyPr/>
                    <a:lstStyle/>
                    <a:p>
                      <a:pPr algn="ctr"/>
                      <a:r>
                        <a:rPr lang="en-US" dirty="0">
                          <a:solidFill>
                            <a:schemeClr val="bg1"/>
                          </a:solidFill>
                        </a:rPr>
                        <a:t>Distillation</a:t>
                      </a:r>
                    </a:p>
                  </a:txBody>
                  <a:tcPr/>
                </a:tc>
                <a:tc>
                  <a:txBody>
                    <a:bodyPr/>
                    <a:lstStyle/>
                    <a:p>
                      <a:pPr algn="ctr"/>
                      <a:r>
                        <a:rPr lang="en-US" dirty="0">
                          <a:solidFill>
                            <a:schemeClr val="bg1"/>
                          </a:solidFill>
                        </a:rPr>
                        <a:t>Max, and Min values ONLY </a:t>
                      </a:r>
                    </a:p>
                  </a:txBody>
                  <a:tcPr/>
                </a:tc>
                <a:extLst>
                  <a:ext uri="{0D108BD9-81ED-4DB2-BD59-A6C34878D82A}">
                    <a16:rowId xmlns:a16="http://schemas.microsoft.com/office/drawing/2014/main" val="3632541544"/>
                  </a:ext>
                </a:extLst>
              </a:tr>
              <a:tr h="732936">
                <a:tc>
                  <a:txBody>
                    <a:bodyPr/>
                    <a:lstStyle/>
                    <a:p>
                      <a:pPr algn="ctr"/>
                      <a:r>
                        <a:rPr lang="en-US" dirty="0">
                          <a:solidFill>
                            <a:schemeClr val="bg1"/>
                          </a:solidFill>
                        </a:rPr>
                        <a:t>Exponential</a:t>
                      </a:r>
                    </a:p>
                  </a:txBody>
                  <a:tcPr/>
                </a:tc>
                <a:tc>
                  <a:txBody>
                    <a:bodyPr/>
                    <a:lstStyle/>
                    <a:p>
                      <a:pPr algn="ctr"/>
                      <a:r>
                        <a:rPr lang="en-US" dirty="0">
                          <a:solidFill>
                            <a:schemeClr val="bg1"/>
                          </a:solidFill>
                        </a:rPr>
                        <a:t>Trucks arrival time</a:t>
                      </a:r>
                    </a:p>
                  </a:txBody>
                  <a:tcPr/>
                </a:tc>
                <a:tc>
                  <a:txBody>
                    <a:bodyPr/>
                    <a:lstStyle/>
                    <a:p>
                      <a:pPr algn="ctr"/>
                      <a:r>
                        <a:rPr lang="en-US" dirty="0">
                          <a:solidFill>
                            <a:schemeClr val="bg1"/>
                          </a:solidFill>
                        </a:rPr>
                        <a:t>Common in arrival events</a:t>
                      </a:r>
                    </a:p>
                  </a:txBody>
                  <a:tcPr/>
                </a:tc>
                <a:extLst>
                  <a:ext uri="{0D108BD9-81ED-4DB2-BD59-A6C34878D82A}">
                    <a16:rowId xmlns:a16="http://schemas.microsoft.com/office/drawing/2014/main" val="573473652"/>
                  </a:ext>
                </a:extLst>
              </a:tr>
              <a:tr h="732936">
                <a:tc>
                  <a:txBody>
                    <a:bodyPr/>
                    <a:lstStyle/>
                    <a:p>
                      <a:pPr algn="ctr"/>
                      <a:r>
                        <a:rPr lang="en-US" dirty="0">
                          <a:solidFill>
                            <a:schemeClr val="bg1"/>
                          </a:solidFill>
                        </a:rPr>
                        <a:t>Exponential</a:t>
                      </a:r>
                    </a:p>
                  </a:txBody>
                  <a:tcPr/>
                </a:tc>
                <a:tc>
                  <a:txBody>
                    <a:bodyPr/>
                    <a:lstStyle/>
                    <a:p>
                      <a:pPr algn="ctr"/>
                      <a:r>
                        <a:rPr lang="en-US" dirty="0">
                          <a:solidFill>
                            <a:schemeClr val="bg1"/>
                          </a:solidFill>
                        </a:rPr>
                        <a:t>Cracking &amp; Blending</a:t>
                      </a:r>
                    </a:p>
                  </a:txBody>
                  <a:tcPr/>
                </a:tc>
                <a:tc>
                  <a:txBody>
                    <a:bodyPr/>
                    <a:lstStyle/>
                    <a:p>
                      <a:pPr algn="ctr"/>
                      <a:r>
                        <a:rPr lang="en-US" dirty="0">
                          <a:solidFill>
                            <a:schemeClr val="bg1"/>
                          </a:solidFill>
                        </a:rPr>
                        <a:t>Complete of them completely random</a:t>
                      </a:r>
                    </a:p>
                  </a:txBody>
                  <a:tcPr/>
                </a:tc>
                <a:extLst>
                  <a:ext uri="{0D108BD9-81ED-4DB2-BD59-A6C34878D82A}">
                    <a16:rowId xmlns:a16="http://schemas.microsoft.com/office/drawing/2014/main" val="1070253453"/>
                  </a:ext>
                </a:extLst>
              </a:tr>
            </a:tbl>
          </a:graphicData>
        </a:graphic>
      </p:graphicFrame>
    </p:spTree>
    <p:extLst>
      <p:ext uri="{BB962C8B-B14F-4D97-AF65-F5344CB8AC3E}">
        <p14:creationId xmlns:p14="http://schemas.microsoft.com/office/powerpoint/2010/main" val="48566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0">
                                            <p:txEl>
                                              <p:pRg st="0" end="0"/>
                                            </p:txEl>
                                          </p:spTgt>
                                        </p:tgtEl>
                                        <p:attrNameLst>
                                          <p:attrName>style.visibility</p:attrName>
                                        </p:attrNameLst>
                                      </p:cBhvr>
                                      <p:to>
                                        <p:strVal val="visible"/>
                                      </p:to>
                                    </p:set>
                                    <p:animEffect transition="in" filter="fade">
                                      <p:cBhvr>
                                        <p:cTn id="7" dur="500"/>
                                        <p:tgtEl>
                                          <p:spTgt spid="4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29" name="Google Shape;429;p28"/>
          <p:cNvGrpSpPr/>
          <p:nvPr/>
        </p:nvGrpSpPr>
        <p:grpSpPr>
          <a:xfrm>
            <a:off x="1032585" y="2662269"/>
            <a:ext cx="733937" cy="733838"/>
            <a:chOff x="1243525" y="1599775"/>
            <a:chExt cx="494400" cy="494400"/>
          </a:xfrm>
        </p:grpSpPr>
        <p:sp>
          <p:nvSpPr>
            <p:cNvPr id="430" name="Google Shape;430;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8"/>
          <p:cNvSpPr txBox="1">
            <a:spLocks noGrp="1"/>
          </p:cNvSpPr>
          <p:nvPr>
            <p:ph type="title"/>
          </p:nvPr>
        </p:nvSpPr>
        <p:spPr>
          <a:xfrm>
            <a:off x="617200" y="555270"/>
            <a:ext cx="444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Content</a:t>
            </a:r>
            <a:endParaRPr dirty="0"/>
          </a:p>
        </p:txBody>
      </p:sp>
      <p:grpSp>
        <p:nvGrpSpPr>
          <p:cNvPr id="433" name="Google Shape;433;p28"/>
          <p:cNvGrpSpPr/>
          <p:nvPr/>
        </p:nvGrpSpPr>
        <p:grpSpPr>
          <a:xfrm>
            <a:off x="1033087" y="3776019"/>
            <a:ext cx="732750" cy="732701"/>
            <a:chOff x="1243525" y="1599775"/>
            <a:chExt cx="494400" cy="494400"/>
          </a:xfrm>
        </p:grpSpPr>
        <p:sp>
          <p:nvSpPr>
            <p:cNvPr id="434" name="Google Shape;434;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28"/>
          <p:cNvGrpSpPr/>
          <p:nvPr/>
        </p:nvGrpSpPr>
        <p:grpSpPr>
          <a:xfrm>
            <a:off x="1032585" y="1548501"/>
            <a:ext cx="733937" cy="733838"/>
            <a:chOff x="1243525" y="1599775"/>
            <a:chExt cx="494400" cy="494400"/>
          </a:xfrm>
        </p:grpSpPr>
        <p:sp>
          <p:nvSpPr>
            <p:cNvPr id="437" name="Google Shape;437;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9" name="Google Shape;439;p28"/>
          <p:cNvSpPr txBox="1">
            <a:spLocks noGrp="1"/>
          </p:cNvSpPr>
          <p:nvPr>
            <p:ph type="title" idx="16"/>
          </p:nvPr>
        </p:nvSpPr>
        <p:spPr>
          <a:xfrm>
            <a:off x="1035075" y="1742380"/>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440" name="Google Shape;440;p28"/>
          <p:cNvSpPr txBox="1">
            <a:spLocks noGrp="1"/>
          </p:cNvSpPr>
          <p:nvPr>
            <p:ph type="title" idx="5"/>
          </p:nvPr>
        </p:nvSpPr>
        <p:spPr>
          <a:xfrm>
            <a:off x="1927713" y="3739328"/>
            <a:ext cx="23583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 Analysis</a:t>
            </a:r>
            <a:endParaRPr dirty="0"/>
          </a:p>
        </p:txBody>
      </p:sp>
      <p:sp>
        <p:nvSpPr>
          <p:cNvPr id="441" name="Google Shape;441;p28"/>
          <p:cNvSpPr txBox="1">
            <a:spLocks noGrp="1"/>
          </p:cNvSpPr>
          <p:nvPr>
            <p:ph type="title" idx="2"/>
          </p:nvPr>
        </p:nvSpPr>
        <p:spPr>
          <a:xfrm>
            <a:off x="1927713" y="1514250"/>
            <a:ext cx="23583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Arena Model</a:t>
            </a:r>
            <a:endParaRPr dirty="0"/>
          </a:p>
        </p:txBody>
      </p:sp>
      <p:sp>
        <p:nvSpPr>
          <p:cNvPr id="442" name="Google Shape;442;p28"/>
          <p:cNvSpPr txBox="1">
            <a:spLocks noGrp="1"/>
          </p:cNvSpPr>
          <p:nvPr>
            <p:ph type="subTitle" idx="1"/>
          </p:nvPr>
        </p:nvSpPr>
        <p:spPr>
          <a:xfrm>
            <a:off x="1927714" y="1782148"/>
            <a:ext cx="23583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Simulation Model that representa the real system</a:t>
            </a:r>
            <a:endParaRPr dirty="0"/>
          </a:p>
        </p:txBody>
      </p:sp>
      <p:sp>
        <p:nvSpPr>
          <p:cNvPr id="443" name="Google Shape;443;p28"/>
          <p:cNvSpPr txBox="1">
            <a:spLocks noGrp="1"/>
          </p:cNvSpPr>
          <p:nvPr>
            <p:ph type="title" idx="3"/>
          </p:nvPr>
        </p:nvSpPr>
        <p:spPr>
          <a:xfrm>
            <a:off x="1927714" y="2573859"/>
            <a:ext cx="2358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Validation</a:t>
            </a:r>
            <a:endParaRPr dirty="0"/>
          </a:p>
        </p:txBody>
      </p:sp>
      <p:sp>
        <p:nvSpPr>
          <p:cNvPr id="444" name="Google Shape;444;p28"/>
          <p:cNvSpPr txBox="1">
            <a:spLocks noGrp="1"/>
          </p:cNvSpPr>
          <p:nvPr>
            <p:ph type="subTitle" idx="4"/>
          </p:nvPr>
        </p:nvSpPr>
        <p:spPr>
          <a:xfrm>
            <a:off x="1927714" y="2994156"/>
            <a:ext cx="23583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Making sure that the model has the same behavior of the real system</a:t>
            </a:r>
            <a:endParaRPr dirty="0"/>
          </a:p>
          <a:p>
            <a:pPr marL="0" lvl="0" indent="0" algn="l" rtl="0">
              <a:spcBef>
                <a:spcPts val="0"/>
              </a:spcBef>
              <a:spcAft>
                <a:spcPts val="0"/>
              </a:spcAft>
              <a:buNone/>
            </a:pPr>
            <a:endParaRPr dirty="0"/>
          </a:p>
        </p:txBody>
      </p:sp>
      <p:sp>
        <p:nvSpPr>
          <p:cNvPr id="445" name="Google Shape;445;p28"/>
          <p:cNvSpPr txBox="1">
            <a:spLocks noGrp="1"/>
          </p:cNvSpPr>
          <p:nvPr>
            <p:ph type="subTitle" idx="6"/>
          </p:nvPr>
        </p:nvSpPr>
        <p:spPr>
          <a:xfrm>
            <a:off x="1927714" y="4007227"/>
            <a:ext cx="23583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Making sure that the output is logical and the number of replications are  enough</a:t>
            </a:r>
            <a:endParaRPr dirty="0"/>
          </a:p>
          <a:p>
            <a:pPr marL="0" lvl="0" indent="0" algn="l" rtl="0">
              <a:spcBef>
                <a:spcPts val="0"/>
              </a:spcBef>
              <a:spcAft>
                <a:spcPts val="0"/>
              </a:spcAft>
              <a:buNone/>
            </a:pPr>
            <a:endParaRPr dirty="0"/>
          </a:p>
        </p:txBody>
      </p:sp>
      <p:sp>
        <p:nvSpPr>
          <p:cNvPr id="446" name="Google Shape;446;p28"/>
          <p:cNvSpPr txBox="1">
            <a:spLocks noGrp="1"/>
          </p:cNvSpPr>
          <p:nvPr>
            <p:ph type="title" idx="7"/>
          </p:nvPr>
        </p:nvSpPr>
        <p:spPr>
          <a:xfrm>
            <a:off x="5753124" y="1512342"/>
            <a:ext cx="23583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800"/>
              <a:buFont typeface="Raleway Thin"/>
              <a:buNone/>
            </a:pPr>
            <a:r>
              <a:rPr lang="en-US" dirty="0"/>
              <a:t>Scenarios </a:t>
            </a:r>
            <a:endParaRPr dirty="0"/>
          </a:p>
          <a:p>
            <a:pPr marL="0" lvl="0" indent="0" algn="l" rtl="0">
              <a:spcBef>
                <a:spcPts val="0"/>
              </a:spcBef>
              <a:spcAft>
                <a:spcPts val="0"/>
              </a:spcAft>
              <a:buNone/>
            </a:pPr>
            <a:endParaRPr dirty="0"/>
          </a:p>
        </p:txBody>
      </p:sp>
      <p:sp>
        <p:nvSpPr>
          <p:cNvPr id="447" name="Google Shape;447;p28"/>
          <p:cNvSpPr txBox="1">
            <a:spLocks noGrp="1"/>
          </p:cNvSpPr>
          <p:nvPr>
            <p:ph type="subTitle" idx="8"/>
          </p:nvPr>
        </p:nvSpPr>
        <p:spPr>
          <a:xfrm>
            <a:off x="5753124" y="1780241"/>
            <a:ext cx="23583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Improving the real life system by conduction several tests on the model</a:t>
            </a:r>
            <a:endParaRPr dirty="0"/>
          </a:p>
        </p:txBody>
      </p:sp>
      <p:sp>
        <p:nvSpPr>
          <p:cNvPr id="448" name="Google Shape;448;p28"/>
          <p:cNvSpPr txBox="1">
            <a:spLocks noGrp="1"/>
          </p:cNvSpPr>
          <p:nvPr>
            <p:ph type="title" idx="9"/>
          </p:nvPr>
        </p:nvSpPr>
        <p:spPr>
          <a:xfrm>
            <a:off x="5753124" y="2650058"/>
            <a:ext cx="23583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Recommendations </a:t>
            </a:r>
            <a:endParaRPr dirty="0"/>
          </a:p>
        </p:txBody>
      </p:sp>
      <p:sp>
        <p:nvSpPr>
          <p:cNvPr id="449" name="Google Shape;449;p28"/>
          <p:cNvSpPr txBox="1">
            <a:spLocks noGrp="1"/>
          </p:cNvSpPr>
          <p:nvPr>
            <p:ph type="subTitle" idx="13"/>
          </p:nvPr>
        </p:nvSpPr>
        <p:spPr>
          <a:xfrm>
            <a:off x="5753124" y="2917954"/>
            <a:ext cx="23583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Based on the Output analysis and the scenarios </a:t>
            </a:r>
            <a:endParaRPr dirty="0"/>
          </a:p>
        </p:txBody>
      </p:sp>
      <p:sp>
        <p:nvSpPr>
          <p:cNvPr id="452" name="Google Shape;452;p28"/>
          <p:cNvSpPr txBox="1">
            <a:spLocks noGrp="1"/>
          </p:cNvSpPr>
          <p:nvPr>
            <p:ph type="title" idx="17"/>
          </p:nvPr>
        </p:nvSpPr>
        <p:spPr>
          <a:xfrm>
            <a:off x="1035075" y="2852381"/>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grpSp>
        <p:nvGrpSpPr>
          <p:cNvPr id="453" name="Google Shape;453;p28"/>
          <p:cNvGrpSpPr/>
          <p:nvPr/>
        </p:nvGrpSpPr>
        <p:grpSpPr>
          <a:xfrm>
            <a:off x="4874813" y="2664296"/>
            <a:ext cx="725779" cy="725680"/>
            <a:chOff x="1243525" y="1599775"/>
            <a:chExt cx="494400" cy="494400"/>
          </a:xfrm>
        </p:grpSpPr>
        <p:sp>
          <p:nvSpPr>
            <p:cNvPr id="454" name="Google Shape;454;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28"/>
          <p:cNvGrpSpPr/>
          <p:nvPr/>
        </p:nvGrpSpPr>
        <p:grpSpPr>
          <a:xfrm>
            <a:off x="4874813" y="1552558"/>
            <a:ext cx="725779" cy="725680"/>
            <a:chOff x="1243525" y="1599775"/>
            <a:chExt cx="494400" cy="494400"/>
          </a:xfrm>
        </p:grpSpPr>
        <p:sp>
          <p:nvSpPr>
            <p:cNvPr id="460" name="Google Shape;460;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8"/>
          <p:cNvSpPr txBox="1">
            <a:spLocks noGrp="1"/>
          </p:cNvSpPr>
          <p:nvPr>
            <p:ph type="title" idx="18"/>
          </p:nvPr>
        </p:nvSpPr>
        <p:spPr>
          <a:xfrm>
            <a:off x="1035075" y="3969262"/>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09</a:t>
            </a:r>
            <a:endParaRPr dirty="0"/>
          </a:p>
        </p:txBody>
      </p:sp>
      <p:sp>
        <p:nvSpPr>
          <p:cNvPr id="463" name="Google Shape;463;p28"/>
          <p:cNvSpPr txBox="1">
            <a:spLocks noGrp="1"/>
          </p:cNvSpPr>
          <p:nvPr>
            <p:ph type="title" idx="19"/>
          </p:nvPr>
        </p:nvSpPr>
        <p:spPr>
          <a:xfrm>
            <a:off x="4872075" y="1744206"/>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10</a:t>
            </a:r>
            <a:endParaRPr dirty="0"/>
          </a:p>
        </p:txBody>
      </p:sp>
      <p:sp>
        <p:nvSpPr>
          <p:cNvPr id="464" name="Google Shape;464;p28"/>
          <p:cNvSpPr txBox="1">
            <a:spLocks noGrp="1"/>
          </p:cNvSpPr>
          <p:nvPr>
            <p:ph type="title" idx="20"/>
          </p:nvPr>
        </p:nvSpPr>
        <p:spPr>
          <a:xfrm>
            <a:off x="4872075" y="2857906"/>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11</a:t>
            </a:r>
            <a:endParaRPr dirty="0"/>
          </a:p>
        </p:txBody>
      </p:sp>
    </p:spTree>
    <p:extLst>
      <p:ext uri="{BB962C8B-B14F-4D97-AF65-F5344CB8AC3E}">
        <p14:creationId xmlns:p14="http://schemas.microsoft.com/office/powerpoint/2010/main" val="303654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1"/>
                                        </p:tgtEl>
                                        <p:attrNameLst>
                                          <p:attrName>style.visibility</p:attrName>
                                        </p:attrNameLst>
                                      </p:cBhvr>
                                      <p:to>
                                        <p:strVal val="visible"/>
                                      </p:to>
                                    </p:set>
                                    <p:animEffect transition="in" filter="fade">
                                      <p:cBhvr>
                                        <p:cTn id="7" dur="1000"/>
                                        <p:tgtEl>
                                          <p:spTgt spid="441"/>
                                        </p:tgtEl>
                                      </p:cBhvr>
                                    </p:animEffect>
                                    <p:anim calcmode="lin" valueType="num">
                                      <p:cBhvr>
                                        <p:cTn id="8" dur="1000" fill="hold"/>
                                        <p:tgtEl>
                                          <p:spTgt spid="441"/>
                                        </p:tgtEl>
                                        <p:attrNameLst>
                                          <p:attrName>ppt_x</p:attrName>
                                        </p:attrNameLst>
                                      </p:cBhvr>
                                      <p:tavLst>
                                        <p:tav tm="0">
                                          <p:val>
                                            <p:strVal val="#ppt_x"/>
                                          </p:val>
                                        </p:tav>
                                        <p:tav tm="100000">
                                          <p:val>
                                            <p:strVal val="#ppt_x"/>
                                          </p:val>
                                        </p:tav>
                                      </p:tavLst>
                                    </p:anim>
                                    <p:anim calcmode="lin" valueType="num">
                                      <p:cBhvr>
                                        <p:cTn id="9" dur="1000" fill="hold"/>
                                        <p:tgtEl>
                                          <p:spTgt spid="44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42">
                                            <p:txEl>
                                              <p:pRg st="0" end="0"/>
                                            </p:txEl>
                                          </p:spTgt>
                                        </p:tgtEl>
                                        <p:attrNameLst>
                                          <p:attrName>style.visibility</p:attrName>
                                        </p:attrNameLst>
                                      </p:cBhvr>
                                      <p:to>
                                        <p:strVal val="visible"/>
                                      </p:to>
                                    </p:set>
                                    <p:animEffect transition="in" filter="fade">
                                      <p:cBhvr>
                                        <p:cTn id="12" dur="1000"/>
                                        <p:tgtEl>
                                          <p:spTgt spid="442">
                                            <p:txEl>
                                              <p:pRg st="0" end="0"/>
                                            </p:txEl>
                                          </p:spTgt>
                                        </p:tgtEl>
                                      </p:cBhvr>
                                    </p:animEffect>
                                    <p:anim calcmode="lin" valueType="num">
                                      <p:cBhvr>
                                        <p:cTn id="13" dur="1000" fill="hold"/>
                                        <p:tgtEl>
                                          <p:spTgt spid="44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4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43"/>
                                        </p:tgtEl>
                                        <p:attrNameLst>
                                          <p:attrName>style.visibility</p:attrName>
                                        </p:attrNameLst>
                                      </p:cBhvr>
                                      <p:to>
                                        <p:strVal val="visible"/>
                                      </p:to>
                                    </p:set>
                                    <p:animEffect transition="in" filter="fade">
                                      <p:cBhvr>
                                        <p:cTn id="19" dur="1000"/>
                                        <p:tgtEl>
                                          <p:spTgt spid="443"/>
                                        </p:tgtEl>
                                      </p:cBhvr>
                                    </p:animEffect>
                                    <p:anim calcmode="lin" valueType="num">
                                      <p:cBhvr>
                                        <p:cTn id="20" dur="1000" fill="hold"/>
                                        <p:tgtEl>
                                          <p:spTgt spid="443"/>
                                        </p:tgtEl>
                                        <p:attrNameLst>
                                          <p:attrName>ppt_x</p:attrName>
                                        </p:attrNameLst>
                                      </p:cBhvr>
                                      <p:tavLst>
                                        <p:tav tm="0">
                                          <p:val>
                                            <p:strVal val="#ppt_x"/>
                                          </p:val>
                                        </p:tav>
                                        <p:tav tm="100000">
                                          <p:val>
                                            <p:strVal val="#ppt_x"/>
                                          </p:val>
                                        </p:tav>
                                      </p:tavLst>
                                    </p:anim>
                                    <p:anim calcmode="lin" valueType="num">
                                      <p:cBhvr>
                                        <p:cTn id="21" dur="1000" fill="hold"/>
                                        <p:tgtEl>
                                          <p:spTgt spid="44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44">
                                            <p:txEl>
                                              <p:pRg st="0" end="0"/>
                                            </p:txEl>
                                          </p:spTgt>
                                        </p:tgtEl>
                                        <p:attrNameLst>
                                          <p:attrName>style.visibility</p:attrName>
                                        </p:attrNameLst>
                                      </p:cBhvr>
                                      <p:to>
                                        <p:strVal val="visible"/>
                                      </p:to>
                                    </p:set>
                                    <p:animEffect transition="in" filter="fade">
                                      <p:cBhvr>
                                        <p:cTn id="24" dur="1000"/>
                                        <p:tgtEl>
                                          <p:spTgt spid="444">
                                            <p:txEl>
                                              <p:pRg st="0" end="0"/>
                                            </p:txEl>
                                          </p:spTgt>
                                        </p:tgtEl>
                                      </p:cBhvr>
                                    </p:animEffect>
                                    <p:anim calcmode="lin" valueType="num">
                                      <p:cBhvr>
                                        <p:cTn id="25" dur="1000" fill="hold"/>
                                        <p:tgtEl>
                                          <p:spTgt spid="444">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44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40"/>
                                        </p:tgtEl>
                                        <p:attrNameLst>
                                          <p:attrName>style.visibility</p:attrName>
                                        </p:attrNameLst>
                                      </p:cBhvr>
                                      <p:to>
                                        <p:strVal val="visible"/>
                                      </p:to>
                                    </p:set>
                                    <p:animEffect transition="in" filter="fade">
                                      <p:cBhvr>
                                        <p:cTn id="31" dur="1000"/>
                                        <p:tgtEl>
                                          <p:spTgt spid="440"/>
                                        </p:tgtEl>
                                      </p:cBhvr>
                                    </p:animEffect>
                                    <p:anim calcmode="lin" valueType="num">
                                      <p:cBhvr>
                                        <p:cTn id="32" dur="1000" fill="hold"/>
                                        <p:tgtEl>
                                          <p:spTgt spid="440"/>
                                        </p:tgtEl>
                                        <p:attrNameLst>
                                          <p:attrName>ppt_x</p:attrName>
                                        </p:attrNameLst>
                                      </p:cBhvr>
                                      <p:tavLst>
                                        <p:tav tm="0">
                                          <p:val>
                                            <p:strVal val="#ppt_x"/>
                                          </p:val>
                                        </p:tav>
                                        <p:tav tm="100000">
                                          <p:val>
                                            <p:strVal val="#ppt_x"/>
                                          </p:val>
                                        </p:tav>
                                      </p:tavLst>
                                    </p:anim>
                                    <p:anim calcmode="lin" valueType="num">
                                      <p:cBhvr>
                                        <p:cTn id="33" dur="1000" fill="hold"/>
                                        <p:tgtEl>
                                          <p:spTgt spid="44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45">
                                            <p:txEl>
                                              <p:pRg st="0" end="0"/>
                                            </p:txEl>
                                          </p:spTgt>
                                        </p:tgtEl>
                                        <p:attrNameLst>
                                          <p:attrName>style.visibility</p:attrName>
                                        </p:attrNameLst>
                                      </p:cBhvr>
                                      <p:to>
                                        <p:strVal val="visible"/>
                                      </p:to>
                                    </p:set>
                                    <p:animEffect transition="in" filter="fade">
                                      <p:cBhvr>
                                        <p:cTn id="36" dur="1000"/>
                                        <p:tgtEl>
                                          <p:spTgt spid="445">
                                            <p:txEl>
                                              <p:pRg st="0" end="0"/>
                                            </p:txEl>
                                          </p:spTgt>
                                        </p:tgtEl>
                                      </p:cBhvr>
                                    </p:animEffect>
                                    <p:anim calcmode="lin" valueType="num">
                                      <p:cBhvr>
                                        <p:cTn id="37" dur="1000" fill="hold"/>
                                        <p:tgtEl>
                                          <p:spTgt spid="445">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44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46"/>
                                        </p:tgtEl>
                                        <p:attrNameLst>
                                          <p:attrName>style.visibility</p:attrName>
                                        </p:attrNameLst>
                                      </p:cBhvr>
                                      <p:to>
                                        <p:strVal val="visible"/>
                                      </p:to>
                                    </p:set>
                                    <p:animEffect transition="in" filter="fade">
                                      <p:cBhvr>
                                        <p:cTn id="43" dur="1000"/>
                                        <p:tgtEl>
                                          <p:spTgt spid="446"/>
                                        </p:tgtEl>
                                      </p:cBhvr>
                                    </p:animEffect>
                                    <p:anim calcmode="lin" valueType="num">
                                      <p:cBhvr>
                                        <p:cTn id="44" dur="1000" fill="hold"/>
                                        <p:tgtEl>
                                          <p:spTgt spid="446"/>
                                        </p:tgtEl>
                                        <p:attrNameLst>
                                          <p:attrName>ppt_x</p:attrName>
                                        </p:attrNameLst>
                                      </p:cBhvr>
                                      <p:tavLst>
                                        <p:tav tm="0">
                                          <p:val>
                                            <p:strVal val="#ppt_x"/>
                                          </p:val>
                                        </p:tav>
                                        <p:tav tm="100000">
                                          <p:val>
                                            <p:strVal val="#ppt_x"/>
                                          </p:val>
                                        </p:tav>
                                      </p:tavLst>
                                    </p:anim>
                                    <p:anim calcmode="lin" valueType="num">
                                      <p:cBhvr>
                                        <p:cTn id="45" dur="1000" fill="hold"/>
                                        <p:tgtEl>
                                          <p:spTgt spid="44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47">
                                            <p:txEl>
                                              <p:pRg st="0" end="0"/>
                                            </p:txEl>
                                          </p:spTgt>
                                        </p:tgtEl>
                                        <p:attrNameLst>
                                          <p:attrName>style.visibility</p:attrName>
                                        </p:attrNameLst>
                                      </p:cBhvr>
                                      <p:to>
                                        <p:strVal val="visible"/>
                                      </p:to>
                                    </p:set>
                                    <p:animEffect transition="in" filter="fade">
                                      <p:cBhvr>
                                        <p:cTn id="48" dur="1000"/>
                                        <p:tgtEl>
                                          <p:spTgt spid="447">
                                            <p:txEl>
                                              <p:pRg st="0" end="0"/>
                                            </p:txEl>
                                          </p:spTgt>
                                        </p:tgtEl>
                                      </p:cBhvr>
                                    </p:animEffect>
                                    <p:anim calcmode="lin" valueType="num">
                                      <p:cBhvr>
                                        <p:cTn id="49" dur="1000" fill="hold"/>
                                        <p:tgtEl>
                                          <p:spTgt spid="447">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44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48"/>
                                        </p:tgtEl>
                                        <p:attrNameLst>
                                          <p:attrName>style.visibility</p:attrName>
                                        </p:attrNameLst>
                                      </p:cBhvr>
                                      <p:to>
                                        <p:strVal val="visible"/>
                                      </p:to>
                                    </p:set>
                                    <p:animEffect transition="in" filter="fade">
                                      <p:cBhvr>
                                        <p:cTn id="55" dur="1000"/>
                                        <p:tgtEl>
                                          <p:spTgt spid="448"/>
                                        </p:tgtEl>
                                      </p:cBhvr>
                                    </p:animEffect>
                                    <p:anim calcmode="lin" valueType="num">
                                      <p:cBhvr>
                                        <p:cTn id="56" dur="1000" fill="hold"/>
                                        <p:tgtEl>
                                          <p:spTgt spid="448"/>
                                        </p:tgtEl>
                                        <p:attrNameLst>
                                          <p:attrName>ppt_x</p:attrName>
                                        </p:attrNameLst>
                                      </p:cBhvr>
                                      <p:tavLst>
                                        <p:tav tm="0">
                                          <p:val>
                                            <p:strVal val="#ppt_x"/>
                                          </p:val>
                                        </p:tav>
                                        <p:tav tm="100000">
                                          <p:val>
                                            <p:strVal val="#ppt_x"/>
                                          </p:val>
                                        </p:tav>
                                      </p:tavLst>
                                    </p:anim>
                                    <p:anim calcmode="lin" valueType="num">
                                      <p:cBhvr>
                                        <p:cTn id="57" dur="1000" fill="hold"/>
                                        <p:tgtEl>
                                          <p:spTgt spid="448"/>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49">
                                            <p:txEl>
                                              <p:pRg st="0" end="0"/>
                                            </p:txEl>
                                          </p:spTgt>
                                        </p:tgtEl>
                                        <p:attrNameLst>
                                          <p:attrName>style.visibility</p:attrName>
                                        </p:attrNameLst>
                                      </p:cBhvr>
                                      <p:to>
                                        <p:strVal val="visible"/>
                                      </p:to>
                                    </p:set>
                                    <p:animEffect transition="in" filter="fade">
                                      <p:cBhvr>
                                        <p:cTn id="60" dur="1000"/>
                                        <p:tgtEl>
                                          <p:spTgt spid="449">
                                            <p:txEl>
                                              <p:pRg st="0" end="0"/>
                                            </p:txEl>
                                          </p:spTgt>
                                        </p:tgtEl>
                                      </p:cBhvr>
                                    </p:animEffect>
                                    <p:anim calcmode="lin" valueType="num">
                                      <p:cBhvr>
                                        <p:cTn id="61" dur="1000" fill="hold"/>
                                        <p:tgtEl>
                                          <p:spTgt spid="449">
                                            <p:txEl>
                                              <p:pRg st="0" end="0"/>
                                            </p:txEl>
                                          </p:spTgt>
                                        </p:tgtEl>
                                        <p:attrNameLst>
                                          <p:attrName>ppt_x</p:attrName>
                                        </p:attrNameLst>
                                      </p:cBhvr>
                                      <p:tavLst>
                                        <p:tav tm="0">
                                          <p:val>
                                            <p:strVal val="#ppt_x"/>
                                          </p:val>
                                        </p:tav>
                                        <p:tav tm="100000">
                                          <p:val>
                                            <p:strVal val="#ppt_x"/>
                                          </p:val>
                                        </p:tav>
                                      </p:tavLst>
                                    </p:anim>
                                    <p:anim calcmode="lin" valueType="num">
                                      <p:cBhvr>
                                        <p:cTn id="62" dur="1000" fill="hold"/>
                                        <p:tgtEl>
                                          <p:spTgt spid="44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 grpId="0"/>
      <p:bldP spid="441" grpId="0"/>
      <p:bldP spid="442" grpId="0" build="p"/>
      <p:bldP spid="443" grpId="0"/>
      <p:bldP spid="444" grpId="0" build="p"/>
      <p:bldP spid="445" grpId="0" build="p"/>
      <p:bldP spid="446" grpId="0"/>
      <p:bldP spid="447" grpId="0" build="p"/>
      <p:bldP spid="448" grpId="0"/>
      <p:bldP spid="44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1"/>
          <p:cNvSpPr txBox="1">
            <a:spLocks noGrp="1"/>
          </p:cNvSpPr>
          <p:nvPr>
            <p:ph type="title" idx="2"/>
          </p:nvPr>
        </p:nvSpPr>
        <p:spPr>
          <a:xfrm rot="212">
            <a:off x="2142975" y="2855738"/>
            <a:ext cx="4858200" cy="10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OUTPUT ANALYSIS</a:t>
            </a:r>
            <a:endParaRPr dirty="0"/>
          </a:p>
        </p:txBody>
      </p:sp>
      <p:sp>
        <p:nvSpPr>
          <p:cNvPr id="598" name="Google Shape;598;p31"/>
          <p:cNvSpPr txBox="1">
            <a:spLocks noGrp="1"/>
          </p:cNvSpPr>
          <p:nvPr>
            <p:ph type="title"/>
          </p:nvPr>
        </p:nvSpPr>
        <p:spPr>
          <a:xfrm>
            <a:off x="3743835" y="1206114"/>
            <a:ext cx="1658400" cy="16500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0A</a:t>
            </a:r>
            <a:endParaRPr dirty="0"/>
          </a:p>
        </p:txBody>
      </p:sp>
    </p:spTree>
    <p:extLst>
      <p:ext uri="{BB962C8B-B14F-4D97-AF65-F5344CB8AC3E}">
        <p14:creationId xmlns:p14="http://schemas.microsoft.com/office/powerpoint/2010/main" val="1527651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7"/>
          <p:cNvSpPr txBox="1">
            <a:spLocks noGrp="1"/>
          </p:cNvSpPr>
          <p:nvPr>
            <p:ph type="body" idx="1"/>
          </p:nvPr>
        </p:nvSpPr>
        <p:spPr>
          <a:xfrm>
            <a:off x="603823" y="1411626"/>
            <a:ext cx="7936354" cy="3495967"/>
          </a:xfrm>
          <a:prstGeom prst="rect">
            <a:avLst/>
          </a:prstGeom>
        </p:spPr>
        <p:txBody>
          <a:bodyPr spcFirstLastPara="1" wrap="square" lIns="91425" tIns="91425" rIns="91425" bIns="91425" anchor="t" anchorCtr="0">
            <a:noAutofit/>
          </a:bodyPr>
          <a:lstStyle/>
          <a:p>
            <a:pPr marL="342900" lvl="0" indent="-342900" rtl="0">
              <a:lnSpc>
                <a:spcPct val="107000"/>
              </a:lnSpc>
              <a:buFont typeface="Symbol" panose="05050102010706020507" pitchFamily="18" charset="2"/>
              <a:buChar char=""/>
            </a:pPr>
            <a:r>
              <a:rPr lang="en-GB" sz="1800" dirty="0">
                <a:effectLst/>
                <a:latin typeface="Times New Roman" panose="02020603050405020304" pitchFamily="18" charset="0"/>
                <a:ea typeface="Times New Roman" panose="02020603050405020304" pitchFamily="18" charset="0"/>
                <a:cs typeface="Arial" panose="020B0604020202020204" pitchFamily="34" charset="0"/>
              </a:rPr>
              <a:t>Maximum allowable error of time is </a:t>
            </a:r>
            <a:r>
              <a:rPr lang="en-GB" sz="1800" u="sng" dirty="0">
                <a:effectLst/>
                <a:latin typeface="Times New Roman" panose="02020603050405020304" pitchFamily="18" charset="0"/>
                <a:ea typeface="Times New Roman" panose="02020603050405020304" pitchFamily="18" charset="0"/>
                <a:cs typeface="Arial" panose="020B0604020202020204" pitchFamily="34" charset="0"/>
              </a:rPr>
              <a:t>1 min.</a:t>
            </a:r>
            <a:endParaRPr lang="en-US" sz="1800" u="sng" dirty="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Times New Roman" panose="02020603050405020304" pitchFamily="18" charset="0"/>
                <a:ea typeface="Times New Roman" panose="02020603050405020304" pitchFamily="18" charset="0"/>
                <a:cs typeface="Arial" panose="020B0604020202020204" pitchFamily="34" charset="0"/>
              </a:rPr>
              <a:t>The waiting time in the real system is </a:t>
            </a:r>
            <a:r>
              <a:rPr lang="en-GB" sz="1800" u="sng" dirty="0">
                <a:effectLst/>
                <a:latin typeface="Times New Roman" panose="02020603050405020304" pitchFamily="18" charset="0"/>
                <a:ea typeface="Times New Roman" panose="02020603050405020304" pitchFamily="18" charset="0"/>
                <a:cs typeface="Arial" panose="020B0604020202020204" pitchFamily="34" charset="0"/>
              </a:rPr>
              <a:t>4.25 min.</a:t>
            </a:r>
            <a:endParaRPr lang="en-US" sz="1800" u="sng" dirty="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Times New Roman" panose="02020603050405020304" pitchFamily="18" charset="0"/>
                <a:ea typeface="Times New Roman" panose="02020603050405020304" pitchFamily="18" charset="0"/>
                <a:cs typeface="Arial" panose="020B0604020202020204" pitchFamily="34" charset="0"/>
              </a:rPr>
              <a:t>The total time in the real system is </a:t>
            </a:r>
            <a:r>
              <a:rPr lang="en-GB" sz="1800" u="sng" dirty="0">
                <a:effectLst/>
                <a:latin typeface="Times New Roman" panose="02020603050405020304" pitchFamily="18" charset="0"/>
                <a:ea typeface="Times New Roman" panose="02020603050405020304" pitchFamily="18" charset="0"/>
                <a:cs typeface="Arial" panose="020B0604020202020204" pitchFamily="34" charset="0"/>
              </a:rPr>
              <a:t>6.4 min.</a:t>
            </a:r>
            <a:endParaRPr lang="en-US" sz="1800" u="sng" dirty="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Times New Roman" panose="02020603050405020304" pitchFamily="18" charset="0"/>
                <a:ea typeface="Times New Roman" panose="02020603050405020304" pitchFamily="18" charset="0"/>
                <a:cs typeface="Arial" panose="020B0604020202020204" pitchFamily="34" charset="0"/>
              </a:rPr>
              <a:t>The time in the queue of the distillation unit in the real system is </a:t>
            </a:r>
            <a:r>
              <a:rPr lang="en-GB" sz="1800" u="sng" dirty="0">
                <a:effectLst/>
                <a:latin typeface="Times New Roman" panose="02020603050405020304" pitchFamily="18" charset="0"/>
                <a:ea typeface="Times New Roman" panose="02020603050405020304" pitchFamily="18" charset="0"/>
                <a:cs typeface="Arial" panose="020B0604020202020204" pitchFamily="34" charset="0"/>
              </a:rPr>
              <a:t>3.2 min.</a:t>
            </a:r>
            <a:endParaRPr lang="en-US" sz="1800" u="sng" dirty="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Times New Roman" panose="02020603050405020304" pitchFamily="18" charset="0"/>
                <a:ea typeface="Times New Roman" panose="02020603050405020304" pitchFamily="18" charset="0"/>
                <a:cs typeface="Arial" panose="020B0604020202020204" pitchFamily="34" charset="0"/>
              </a:rPr>
              <a:t>Maximum allowable error of the number of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oil trucks</a:t>
            </a:r>
            <a:r>
              <a:rPr lang="en-GB" sz="1800" dirty="0">
                <a:effectLst/>
                <a:latin typeface="Times New Roman" panose="02020603050405020304" pitchFamily="18" charset="0"/>
                <a:ea typeface="Times New Roman" panose="02020603050405020304" pitchFamily="18" charset="0"/>
                <a:cs typeface="Arial" panose="020B0604020202020204" pitchFamily="34" charset="0"/>
              </a:rPr>
              <a:t> is </a:t>
            </a:r>
            <a:r>
              <a:rPr lang="en-GB" sz="1800" u="sng" dirty="0">
                <a:effectLst/>
                <a:latin typeface="Times New Roman" panose="02020603050405020304" pitchFamily="18" charset="0"/>
                <a:ea typeface="Times New Roman" panose="02020603050405020304" pitchFamily="18" charset="0"/>
                <a:cs typeface="Arial" panose="020B0604020202020204" pitchFamily="34" charset="0"/>
              </a:rPr>
              <a:t>25 </a:t>
            </a:r>
            <a:r>
              <a:rPr lang="en-US" sz="1800" u="sng" dirty="0">
                <a:effectLst/>
                <a:latin typeface="Times New Roman" panose="02020603050405020304" pitchFamily="18" charset="0"/>
                <a:ea typeface="Times New Roman" panose="02020603050405020304" pitchFamily="18" charset="0"/>
                <a:cs typeface="Arial" panose="020B0604020202020204" pitchFamily="34" charset="0"/>
              </a:rPr>
              <a:t>trucks.</a:t>
            </a:r>
            <a:endParaRPr lang="en-US" sz="1800" u="sng" dirty="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Times New Roman" panose="02020603050405020304" pitchFamily="18" charset="0"/>
                <a:ea typeface="Times New Roman" panose="02020603050405020304" pitchFamily="18" charset="0"/>
                <a:cs typeface="Arial" panose="020B0604020202020204" pitchFamily="34" charset="0"/>
              </a:rPr>
              <a:t>The number of oil trucks entered in the real system is </a:t>
            </a:r>
            <a:r>
              <a:rPr lang="en-GB" sz="1800" u="sng" dirty="0">
                <a:effectLst/>
                <a:latin typeface="Times New Roman" panose="02020603050405020304" pitchFamily="18" charset="0"/>
                <a:ea typeface="Times New Roman" panose="02020603050405020304" pitchFamily="18" charset="0"/>
                <a:cs typeface="Arial" panose="020B0604020202020204" pitchFamily="34" charset="0"/>
              </a:rPr>
              <a:t>1030 trucks.</a:t>
            </a:r>
            <a:endParaRPr lang="en-US" sz="1800" u="sng" dirty="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Times New Roman" panose="02020603050405020304" pitchFamily="18" charset="0"/>
                <a:ea typeface="Times New Roman" panose="02020603050405020304" pitchFamily="18" charset="0"/>
                <a:cs typeface="Arial" panose="020B0604020202020204" pitchFamily="34" charset="0"/>
              </a:rPr>
              <a:t>Maximum allowable error of WIP is </a:t>
            </a:r>
            <a:r>
              <a:rPr lang="en-GB" sz="1800" u="sng" dirty="0">
                <a:effectLst/>
                <a:latin typeface="Times New Roman" panose="02020603050405020304" pitchFamily="18" charset="0"/>
                <a:ea typeface="Times New Roman" panose="02020603050405020304" pitchFamily="18" charset="0"/>
                <a:cs typeface="Arial" panose="020B0604020202020204" pitchFamily="34" charset="0"/>
              </a:rPr>
              <a:t>0.45.</a:t>
            </a:r>
            <a:endParaRPr lang="en-US" sz="1800" u="sng" dirty="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Times New Roman" panose="02020603050405020304" pitchFamily="18" charset="0"/>
                <a:ea typeface="Times New Roman" panose="02020603050405020304" pitchFamily="18" charset="0"/>
                <a:cs typeface="Arial" panose="020B0604020202020204" pitchFamily="34" charset="0"/>
              </a:rPr>
              <a:t>The value of WIP in the real system is </a:t>
            </a:r>
            <a:r>
              <a:rPr lang="en-GB" sz="1800" u="sng" dirty="0">
                <a:effectLst/>
                <a:latin typeface="Times New Roman" panose="02020603050405020304" pitchFamily="18" charset="0"/>
                <a:ea typeface="Times New Roman" panose="02020603050405020304" pitchFamily="18" charset="0"/>
                <a:cs typeface="Arial" panose="020B0604020202020204" pitchFamily="34" charset="0"/>
              </a:rPr>
              <a:t>2.3.</a:t>
            </a:r>
            <a:endParaRPr lang="en-US" sz="1800" u="sng" dirty="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Times New Roman" panose="02020603050405020304" pitchFamily="18" charset="0"/>
                <a:ea typeface="Times New Roman" panose="02020603050405020304" pitchFamily="18" charset="0"/>
                <a:cs typeface="Arial" panose="020B0604020202020204" pitchFamily="34" charset="0"/>
              </a:rPr>
              <a:t>Maximum allowable error of utilization is </a:t>
            </a:r>
            <a:r>
              <a:rPr lang="en-GB" sz="1800" u="sng" dirty="0">
                <a:effectLst/>
                <a:latin typeface="Times New Roman" panose="02020603050405020304" pitchFamily="18" charset="0"/>
                <a:ea typeface="Times New Roman" panose="02020603050405020304" pitchFamily="18" charset="0"/>
                <a:cs typeface="Arial" panose="020B0604020202020204" pitchFamily="34" charset="0"/>
              </a:rPr>
              <a:t>0.075.</a:t>
            </a:r>
            <a:endParaRPr lang="en-US" sz="1800" u="sng" dirty="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Times New Roman" panose="02020603050405020304" pitchFamily="18" charset="0"/>
                <a:ea typeface="Times New Roman" panose="02020603050405020304" pitchFamily="18" charset="0"/>
                <a:cs typeface="Arial" panose="020B0604020202020204" pitchFamily="34" charset="0"/>
              </a:rPr>
              <a:t>The utilization of the distillation unit in the real system is </a:t>
            </a:r>
            <a:r>
              <a:rPr lang="en-GB" sz="1800" u="sng" dirty="0">
                <a:effectLst/>
                <a:latin typeface="Times New Roman" panose="02020603050405020304" pitchFamily="18" charset="0"/>
                <a:ea typeface="Times New Roman" panose="02020603050405020304" pitchFamily="18" charset="0"/>
                <a:cs typeface="Arial" panose="020B0604020202020204" pitchFamily="34" charset="0"/>
              </a:rPr>
              <a:t>0.75</a:t>
            </a:r>
            <a:r>
              <a:rPr lang="en-GB"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sz="1800" dirty="0">
                <a:effectLst/>
                <a:latin typeface="Times New Roman" panose="02020603050405020304" pitchFamily="18" charset="0"/>
                <a:ea typeface="Times New Roman" panose="02020603050405020304" pitchFamily="18" charset="0"/>
                <a:cs typeface="Arial" panose="020B0604020202020204" pitchFamily="34" charset="0"/>
              </a:rPr>
              <a:t>The utilization of the blending machine and cracker in the real system is </a:t>
            </a:r>
            <a:r>
              <a:rPr lang="en-GB" sz="1800" u="sng" dirty="0">
                <a:effectLst/>
                <a:latin typeface="Times New Roman" panose="02020603050405020304" pitchFamily="18" charset="0"/>
                <a:ea typeface="Times New Roman" panose="02020603050405020304" pitchFamily="18" charset="0"/>
                <a:cs typeface="Arial" panose="020B0604020202020204" pitchFamily="34" charset="0"/>
              </a:rPr>
              <a:t>0.06</a:t>
            </a:r>
            <a:r>
              <a:rPr lang="en-GB"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424" name="Google Shape;424;p27"/>
          <p:cNvSpPr txBox="1">
            <a:spLocks noGrp="1"/>
          </p:cNvSpPr>
          <p:nvPr>
            <p:ph type="title"/>
          </p:nvPr>
        </p:nvSpPr>
        <p:spPr>
          <a:xfrm>
            <a:off x="4572000" y="555269"/>
            <a:ext cx="3261599" cy="6608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Assumptions</a:t>
            </a:r>
            <a:endParaRPr dirty="0"/>
          </a:p>
        </p:txBody>
      </p:sp>
      <p:grpSp>
        <p:nvGrpSpPr>
          <p:cNvPr id="4" name="Google Shape;472;p29">
            <a:extLst>
              <a:ext uri="{FF2B5EF4-FFF2-40B4-BE49-F238E27FC236}">
                <a16:creationId xmlns:a16="http://schemas.microsoft.com/office/drawing/2014/main" id="{E0970BE5-4BAA-4C5E-ADEB-408EE1DD747B}"/>
              </a:ext>
            </a:extLst>
          </p:cNvPr>
          <p:cNvGrpSpPr/>
          <p:nvPr/>
        </p:nvGrpSpPr>
        <p:grpSpPr>
          <a:xfrm>
            <a:off x="121186" y="115677"/>
            <a:ext cx="1415667" cy="1151263"/>
            <a:chOff x="1751775" y="1242000"/>
            <a:chExt cx="4109350" cy="4013525"/>
          </a:xfrm>
        </p:grpSpPr>
        <p:sp>
          <p:nvSpPr>
            <p:cNvPr id="5" name="Google Shape;473;p29">
              <a:extLst>
                <a:ext uri="{FF2B5EF4-FFF2-40B4-BE49-F238E27FC236}">
                  <a16:creationId xmlns:a16="http://schemas.microsoft.com/office/drawing/2014/main" id="{44550479-4AA0-45F5-94DF-4D969CE9D977}"/>
                </a:ext>
              </a:extLst>
            </p:cNvPr>
            <p:cNvSpPr/>
            <p:nvPr/>
          </p:nvSpPr>
          <p:spPr>
            <a:xfrm>
              <a:off x="1751775" y="2712175"/>
              <a:ext cx="4109350" cy="2366225"/>
            </a:xfrm>
            <a:custGeom>
              <a:avLst/>
              <a:gdLst/>
              <a:ahLst/>
              <a:cxnLst/>
              <a:rect l="l" t="t" r="r" b="b"/>
              <a:pathLst>
                <a:path w="164374" h="94649" extrusionOk="0">
                  <a:moveTo>
                    <a:pt x="81919" y="1"/>
                  </a:moveTo>
                  <a:cubicBezTo>
                    <a:pt x="80672" y="1"/>
                    <a:pt x="79425" y="273"/>
                    <a:pt x="78471" y="817"/>
                  </a:cubicBezTo>
                  <a:lnTo>
                    <a:pt x="1892" y="45324"/>
                  </a:lnTo>
                  <a:cubicBezTo>
                    <a:pt x="0" y="46429"/>
                    <a:pt x="0" y="48220"/>
                    <a:pt x="1909" y="49325"/>
                  </a:cubicBezTo>
                  <a:lnTo>
                    <a:pt x="79006" y="93833"/>
                  </a:lnTo>
                  <a:cubicBezTo>
                    <a:pt x="79961" y="94377"/>
                    <a:pt x="81208" y="94649"/>
                    <a:pt x="82452" y="94649"/>
                  </a:cubicBezTo>
                  <a:cubicBezTo>
                    <a:pt x="83697" y="94649"/>
                    <a:pt x="84940" y="94377"/>
                    <a:pt x="85886" y="93833"/>
                  </a:cubicBezTo>
                  <a:lnTo>
                    <a:pt x="162482" y="49325"/>
                  </a:lnTo>
                  <a:cubicBezTo>
                    <a:pt x="164373" y="48220"/>
                    <a:pt x="164356" y="46429"/>
                    <a:pt x="162448" y="45324"/>
                  </a:cubicBezTo>
                  <a:lnTo>
                    <a:pt x="85367" y="817"/>
                  </a:lnTo>
                  <a:cubicBezTo>
                    <a:pt x="84413" y="273"/>
                    <a:pt x="83166" y="1"/>
                    <a:pt x="81919" y="1"/>
                  </a:cubicBezTo>
                  <a:close/>
                </a:path>
              </a:pathLst>
            </a:custGeom>
            <a:solidFill>
              <a:srgbClr val="503E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74;p29">
              <a:extLst>
                <a:ext uri="{FF2B5EF4-FFF2-40B4-BE49-F238E27FC236}">
                  <a16:creationId xmlns:a16="http://schemas.microsoft.com/office/drawing/2014/main" id="{7D5D48EF-6009-4308-A6E8-0B304D4E7593}"/>
                </a:ext>
              </a:extLst>
            </p:cNvPr>
            <p:cNvSpPr/>
            <p:nvPr/>
          </p:nvSpPr>
          <p:spPr>
            <a:xfrm>
              <a:off x="1763075" y="3895075"/>
              <a:ext cx="4085900" cy="1360450"/>
            </a:xfrm>
            <a:custGeom>
              <a:avLst/>
              <a:gdLst/>
              <a:ahLst/>
              <a:cxnLst/>
              <a:rect l="l" t="t" r="r" b="b"/>
              <a:pathLst>
                <a:path w="163436" h="54418" extrusionOk="0">
                  <a:moveTo>
                    <a:pt x="163436" y="17"/>
                  </a:moveTo>
                  <a:lnTo>
                    <a:pt x="163436" y="23"/>
                  </a:lnTo>
                  <a:lnTo>
                    <a:pt x="163436" y="23"/>
                  </a:lnTo>
                  <a:cubicBezTo>
                    <a:pt x="163436" y="21"/>
                    <a:pt x="163436" y="19"/>
                    <a:pt x="163436" y="17"/>
                  </a:cubicBezTo>
                  <a:close/>
                  <a:moveTo>
                    <a:pt x="17" y="0"/>
                  </a:moveTo>
                  <a:lnTo>
                    <a:pt x="0" y="7081"/>
                  </a:lnTo>
                  <a:cubicBezTo>
                    <a:pt x="0" y="7800"/>
                    <a:pt x="486" y="8520"/>
                    <a:pt x="1440" y="9089"/>
                  </a:cubicBezTo>
                  <a:lnTo>
                    <a:pt x="78521" y="53597"/>
                  </a:lnTo>
                  <a:cubicBezTo>
                    <a:pt x="78755" y="53714"/>
                    <a:pt x="78990" y="53831"/>
                    <a:pt x="79224" y="53932"/>
                  </a:cubicBezTo>
                  <a:lnTo>
                    <a:pt x="79274" y="53932"/>
                  </a:lnTo>
                  <a:cubicBezTo>
                    <a:pt x="79308" y="53949"/>
                    <a:pt x="79341" y="53965"/>
                    <a:pt x="79391" y="53982"/>
                  </a:cubicBezTo>
                  <a:cubicBezTo>
                    <a:pt x="79525" y="54032"/>
                    <a:pt x="79676" y="54083"/>
                    <a:pt x="79827" y="54133"/>
                  </a:cubicBezTo>
                  <a:cubicBezTo>
                    <a:pt x="79893" y="54149"/>
                    <a:pt x="79977" y="54166"/>
                    <a:pt x="80061" y="54183"/>
                  </a:cubicBezTo>
                  <a:cubicBezTo>
                    <a:pt x="80111" y="54200"/>
                    <a:pt x="80161" y="54216"/>
                    <a:pt x="80212" y="54216"/>
                  </a:cubicBezTo>
                  <a:cubicBezTo>
                    <a:pt x="80245" y="54233"/>
                    <a:pt x="80295" y="54250"/>
                    <a:pt x="80329" y="54250"/>
                  </a:cubicBezTo>
                  <a:cubicBezTo>
                    <a:pt x="80496" y="54283"/>
                    <a:pt x="80647" y="54317"/>
                    <a:pt x="80814" y="54334"/>
                  </a:cubicBezTo>
                  <a:cubicBezTo>
                    <a:pt x="80864" y="54350"/>
                    <a:pt x="80931" y="54350"/>
                    <a:pt x="80981" y="54350"/>
                  </a:cubicBezTo>
                  <a:cubicBezTo>
                    <a:pt x="81032" y="54350"/>
                    <a:pt x="81065" y="54367"/>
                    <a:pt x="81115" y="54367"/>
                  </a:cubicBezTo>
                  <a:cubicBezTo>
                    <a:pt x="81166" y="54367"/>
                    <a:pt x="81233" y="54384"/>
                    <a:pt x="81283" y="54384"/>
                  </a:cubicBezTo>
                  <a:cubicBezTo>
                    <a:pt x="81450" y="54401"/>
                    <a:pt x="81601" y="54401"/>
                    <a:pt x="81768" y="54417"/>
                  </a:cubicBezTo>
                  <a:lnTo>
                    <a:pt x="82270" y="54417"/>
                  </a:lnTo>
                  <a:cubicBezTo>
                    <a:pt x="82438" y="54401"/>
                    <a:pt x="82622" y="54384"/>
                    <a:pt x="82806" y="54367"/>
                  </a:cubicBezTo>
                  <a:lnTo>
                    <a:pt x="82856" y="54367"/>
                  </a:lnTo>
                  <a:cubicBezTo>
                    <a:pt x="82906" y="54367"/>
                    <a:pt x="82957" y="54350"/>
                    <a:pt x="83007" y="54350"/>
                  </a:cubicBezTo>
                  <a:cubicBezTo>
                    <a:pt x="83141" y="54334"/>
                    <a:pt x="83291" y="54317"/>
                    <a:pt x="83425" y="54283"/>
                  </a:cubicBezTo>
                  <a:cubicBezTo>
                    <a:pt x="83492" y="54283"/>
                    <a:pt x="83542" y="54250"/>
                    <a:pt x="83593" y="54250"/>
                  </a:cubicBezTo>
                  <a:cubicBezTo>
                    <a:pt x="83760" y="54216"/>
                    <a:pt x="83927" y="54166"/>
                    <a:pt x="84095" y="54116"/>
                  </a:cubicBezTo>
                  <a:cubicBezTo>
                    <a:pt x="84179" y="54099"/>
                    <a:pt x="84262" y="54083"/>
                    <a:pt x="84346" y="54049"/>
                  </a:cubicBezTo>
                  <a:cubicBezTo>
                    <a:pt x="84413" y="54032"/>
                    <a:pt x="84480" y="53999"/>
                    <a:pt x="84547" y="53982"/>
                  </a:cubicBezTo>
                  <a:cubicBezTo>
                    <a:pt x="84614" y="53965"/>
                    <a:pt x="84664" y="53932"/>
                    <a:pt x="84731" y="53915"/>
                  </a:cubicBezTo>
                  <a:cubicBezTo>
                    <a:pt x="84965" y="53815"/>
                    <a:pt x="85200" y="53714"/>
                    <a:pt x="85417" y="53580"/>
                  </a:cubicBezTo>
                  <a:lnTo>
                    <a:pt x="161996" y="9089"/>
                  </a:lnTo>
                  <a:cubicBezTo>
                    <a:pt x="162030" y="9073"/>
                    <a:pt x="162046" y="9056"/>
                    <a:pt x="162063" y="9039"/>
                  </a:cubicBezTo>
                  <a:cubicBezTo>
                    <a:pt x="162147" y="8989"/>
                    <a:pt x="162214" y="8922"/>
                    <a:pt x="162297" y="8872"/>
                  </a:cubicBezTo>
                  <a:cubicBezTo>
                    <a:pt x="162415" y="8788"/>
                    <a:pt x="162548" y="8704"/>
                    <a:pt x="162649" y="8621"/>
                  </a:cubicBezTo>
                  <a:cubicBezTo>
                    <a:pt x="162649" y="8604"/>
                    <a:pt x="162666" y="8604"/>
                    <a:pt x="162682" y="8587"/>
                  </a:cubicBezTo>
                  <a:cubicBezTo>
                    <a:pt x="162783" y="8487"/>
                    <a:pt x="162883" y="8370"/>
                    <a:pt x="162984" y="8269"/>
                  </a:cubicBezTo>
                  <a:cubicBezTo>
                    <a:pt x="163000" y="8236"/>
                    <a:pt x="163017" y="8219"/>
                    <a:pt x="163034" y="8185"/>
                  </a:cubicBezTo>
                  <a:cubicBezTo>
                    <a:pt x="163051" y="8169"/>
                    <a:pt x="163067" y="8135"/>
                    <a:pt x="163084" y="8102"/>
                  </a:cubicBezTo>
                  <a:cubicBezTo>
                    <a:pt x="163118" y="8068"/>
                    <a:pt x="163151" y="8018"/>
                    <a:pt x="163168" y="7968"/>
                  </a:cubicBezTo>
                  <a:cubicBezTo>
                    <a:pt x="163218" y="7884"/>
                    <a:pt x="163268" y="7784"/>
                    <a:pt x="163302" y="7700"/>
                  </a:cubicBezTo>
                  <a:cubicBezTo>
                    <a:pt x="163302" y="7683"/>
                    <a:pt x="163302" y="7667"/>
                    <a:pt x="163318" y="7650"/>
                  </a:cubicBezTo>
                  <a:cubicBezTo>
                    <a:pt x="163318" y="7633"/>
                    <a:pt x="163318" y="7616"/>
                    <a:pt x="163335" y="7600"/>
                  </a:cubicBezTo>
                  <a:cubicBezTo>
                    <a:pt x="163352" y="7549"/>
                    <a:pt x="163369" y="7482"/>
                    <a:pt x="163385" y="7415"/>
                  </a:cubicBezTo>
                  <a:cubicBezTo>
                    <a:pt x="163402" y="7332"/>
                    <a:pt x="163402" y="7231"/>
                    <a:pt x="163419" y="7148"/>
                  </a:cubicBezTo>
                  <a:lnTo>
                    <a:pt x="163419" y="7097"/>
                  </a:lnTo>
                  <a:lnTo>
                    <a:pt x="163436" y="23"/>
                  </a:lnTo>
                  <a:lnTo>
                    <a:pt x="163436" y="23"/>
                  </a:lnTo>
                  <a:cubicBezTo>
                    <a:pt x="163435" y="188"/>
                    <a:pt x="163402" y="354"/>
                    <a:pt x="163352" y="519"/>
                  </a:cubicBezTo>
                  <a:cubicBezTo>
                    <a:pt x="163352" y="536"/>
                    <a:pt x="163335" y="553"/>
                    <a:pt x="163335" y="586"/>
                  </a:cubicBezTo>
                  <a:cubicBezTo>
                    <a:pt x="163285" y="737"/>
                    <a:pt x="163201" y="887"/>
                    <a:pt x="163101" y="1038"/>
                  </a:cubicBezTo>
                  <a:cubicBezTo>
                    <a:pt x="163084" y="1055"/>
                    <a:pt x="163067" y="1088"/>
                    <a:pt x="163051" y="1105"/>
                  </a:cubicBezTo>
                  <a:cubicBezTo>
                    <a:pt x="162950" y="1256"/>
                    <a:pt x="162816" y="1406"/>
                    <a:pt x="162666" y="1540"/>
                  </a:cubicBezTo>
                  <a:cubicBezTo>
                    <a:pt x="162565" y="1624"/>
                    <a:pt x="162431" y="1708"/>
                    <a:pt x="162314" y="1791"/>
                  </a:cubicBezTo>
                  <a:cubicBezTo>
                    <a:pt x="162214" y="1858"/>
                    <a:pt x="162130" y="1942"/>
                    <a:pt x="162013" y="2009"/>
                  </a:cubicBezTo>
                  <a:lnTo>
                    <a:pt x="85434" y="46517"/>
                  </a:lnTo>
                  <a:cubicBezTo>
                    <a:pt x="85216" y="46634"/>
                    <a:pt x="84999" y="46734"/>
                    <a:pt x="84748" y="46835"/>
                  </a:cubicBezTo>
                  <a:cubicBezTo>
                    <a:pt x="84697" y="46851"/>
                    <a:pt x="84631" y="46885"/>
                    <a:pt x="84564" y="46902"/>
                  </a:cubicBezTo>
                  <a:cubicBezTo>
                    <a:pt x="84413" y="46952"/>
                    <a:pt x="84262" y="47002"/>
                    <a:pt x="84112" y="47036"/>
                  </a:cubicBezTo>
                  <a:cubicBezTo>
                    <a:pt x="83944" y="47086"/>
                    <a:pt x="83777" y="47136"/>
                    <a:pt x="83626" y="47170"/>
                  </a:cubicBezTo>
                  <a:cubicBezTo>
                    <a:pt x="83425" y="47203"/>
                    <a:pt x="83224" y="47236"/>
                    <a:pt x="83024" y="47270"/>
                  </a:cubicBezTo>
                  <a:cubicBezTo>
                    <a:pt x="82973" y="47270"/>
                    <a:pt x="82923" y="47287"/>
                    <a:pt x="82890" y="47287"/>
                  </a:cubicBezTo>
                  <a:cubicBezTo>
                    <a:pt x="82605" y="47320"/>
                    <a:pt x="82337" y="47337"/>
                    <a:pt x="82070" y="47337"/>
                  </a:cubicBezTo>
                  <a:lnTo>
                    <a:pt x="81936" y="47337"/>
                  </a:lnTo>
                  <a:cubicBezTo>
                    <a:pt x="81668" y="47337"/>
                    <a:pt x="81400" y="47320"/>
                    <a:pt x="81132" y="47287"/>
                  </a:cubicBezTo>
                  <a:lnTo>
                    <a:pt x="80998" y="47287"/>
                  </a:lnTo>
                  <a:cubicBezTo>
                    <a:pt x="80730" y="47253"/>
                    <a:pt x="80479" y="47203"/>
                    <a:pt x="80228" y="47153"/>
                  </a:cubicBezTo>
                  <a:cubicBezTo>
                    <a:pt x="80178" y="47136"/>
                    <a:pt x="80128" y="47119"/>
                    <a:pt x="80078" y="47119"/>
                  </a:cubicBezTo>
                  <a:cubicBezTo>
                    <a:pt x="79843" y="47052"/>
                    <a:pt x="79626" y="46985"/>
                    <a:pt x="79408" y="46902"/>
                  </a:cubicBezTo>
                  <a:cubicBezTo>
                    <a:pt x="79375" y="46885"/>
                    <a:pt x="79324" y="46885"/>
                    <a:pt x="79291" y="46868"/>
                  </a:cubicBezTo>
                  <a:cubicBezTo>
                    <a:pt x="79023" y="46768"/>
                    <a:pt x="78772" y="46651"/>
                    <a:pt x="78538" y="46517"/>
                  </a:cubicBezTo>
                  <a:lnTo>
                    <a:pt x="1457" y="2009"/>
                  </a:lnTo>
                  <a:cubicBezTo>
                    <a:pt x="503" y="1457"/>
                    <a:pt x="17" y="720"/>
                    <a:pt x="17" y="0"/>
                  </a:cubicBezTo>
                  <a:close/>
                </a:path>
              </a:pathLst>
            </a:custGeom>
            <a:solidFill>
              <a:srgbClr val="954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75;p29">
              <a:extLst>
                <a:ext uri="{FF2B5EF4-FFF2-40B4-BE49-F238E27FC236}">
                  <a16:creationId xmlns:a16="http://schemas.microsoft.com/office/drawing/2014/main" id="{01F53EB3-2CF0-48E9-B419-6018B464922D}"/>
                </a:ext>
              </a:extLst>
            </p:cNvPr>
            <p:cNvSpPr/>
            <p:nvPr/>
          </p:nvSpPr>
          <p:spPr>
            <a:xfrm>
              <a:off x="1751775" y="2712175"/>
              <a:ext cx="4109350" cy="2366225"/>
            </a:xfrm>
            <a:custGeom>
              <a:avLst/>
              <a:gdLst/>
              <a:ahLst/>
              <a:cxnLst/>
              <a:rect l="l" t="t" r="r" b="b"/>
              <a:pathLst>
                <a:path w="164374" h="94649" extrusionOk="0">
                  <a:moveTo>
                    <a:pt x="81919" y="1"/>
                  </a:moveTo>
                  <a:cubicBezTo>
                    <a:pt x="80672" y="1"/>
                    <a:pt x="79425" y="273"/>
                    <a:pt x="78471" y="817"/>
                  </a:cubicBezTo>
                  <a:lnTo>
                    <a:pt x="1892" y="45324"/>
                  </a:lnTo>
                  <a:cubicBezTo>
                    <a:pt x="0" y="46429"/>
                    <a:pt x="0" y="48220"/>
                    <a:pt x="1909" y="49325"/>
                  </a:cubicBezTo>
                  <a:lnTo>
                    <a:pt x="79006" y="93833"/>
                  </a:lnTo>
                  <a:cubicBezTo>
                    <a:pt x="79961" y="94377"/>
                    <a:pt x="81208" y="94649"/>
                    <a:pt x="82452" y="94649"/>
                  </a:cubicBezTo>
                  <a:cubicBezTo>
                    <a:pt x="83697" y="94649"/>
                    <a:pt x="84940" y="94377"/>
                    <a:pt x="85886" y="93833"/>
                  </a:cubicBezTo>
                  <a:lnTo>
                    <a:pt x="162482" y="49325"/>
                  </a:lnTo>
                  <a:cubicBezTo>
                    <a:pt x="164373" y="48220"/>
                    <a:pt x="164356" y="46429"/>
                    <a:pt x="162448" y="45324"/>
                  </a:cubicBezTo>
                  <a:lnTo>
                    <a:pt x="85367" y="817"/>
                  </a:lnTo>
                  <a:cubicBezTo>
                    <a:pt x="84413" y="273"/>
                    <a:pt x="83166" y="1"/>
                    <a:pt x="819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76;p29">
              <a:extLst>
                <a:ext uri="{FF2B5EF4-FFF2-40B4-BE49-F238E27FC236}">
                  <a16:creationId xmlns:a16="http://schemas.microsoft.com/office/drawing/2014/main" id="{D87AF2E6-2D8F-4128-8F68-C55A056C1D1A}"/>
                </a:ext>
              </a:extLst>
            </p:cNvPr>
            <p:cNvSpPr/>
            <p:nvPr/>
          </p:nvSpPr>
          <p:spPr>
            <a:xfrm>
              <a:off x="1763075" y="3895075"/>
              <a:ext cx="4085900" cy="1360450"/>
            </a:xfrm>
            <a:custGeom>
              <a:avLst/>
              <a:gdLst/>
              <a:ahLst/>
              <a:cxnLst/>
              <a:rect l="l" t="t" r="r" b="b"/>
              <a:pathLst>
                <a:path w="163436" h="54418" extrusionOk="0">
                  <a:moveTo>
                    <a:pt x="163436" y="17"/>
                  </a:moveTo>
                  <a:lnTo>
                    <a:pt x="163436" y="23"/>
                  </a:lnTo>
                  <a:lnTo>
                    <a:pt x="163436" y="23"/>
                  </a:lnTo>
                  <a:cubicBezTo>
                    <a:pt x="163436" y="21"/>
                    <a:pt x="163436" y="19"/>
                    <a:pt x="163436" y="17"/>
                  </a:cubicBezTo>
                  <a:close/>
                  <a:moveTo>
                    <a:pt x="17" y="0"/>
                  </a:moveTo>
                  <a:lnTo>
                    <a:pt x="0" y="7081"/>
                  </a:lnTo>
                  <a:cubicBezTo>
                    <a:pt x="0" y="7800"/>
                    <a:pt x="486" y="8520"/>
                    <a:pt x="1440" y="9089"/>
                  </a:cubicBezTo>
                  <a:lnTo>
                    <a:pt x="78521" y="53597"/>
                  </a:lnTo>
                  <a:cubicBezTo>
                    <a:pt x="78755" y="53714"/>
                    <a:pt x="78990" y="53831"/>
                    <a:pt x="79224" y="53932"/>
                  </a:cubicBezTo>
                  <a:lnTo>
                    <a:pt x="79274" y="53932"/>
                  </a:lnTo>
                  <a:cubicBezTo>
                    <a:pt x="79308" y="53949"/>
                    <a:pt x="79341" y="53965"/>
                    <a:pt x="79391" y="53982"/>
                  </a:cubicBezTo>
                  <a:cubicBezTo>
                    <a:pt x="79525" y="54032"/>
                    <a:pt x="79676" y="54083"/>
                    <a:pt x="79827" y="54133"/>
                  </a:cubicBezTo>
                  <a:cubicBezTo>
                    <a:pt x="79893" y="54149"/>
                    <a:pt x="79977" y="54166"/>
                    <a:pt x="80061" y="54183"/>
                  </a:cubicBezTo>
                  <a:cubicBezTo>
                    <a:pt x="80111" y="54200"/>
                    <a:pt x="80161" y="54216"/>
                    <a:pt x="80212" y="54216"/>
                  </a:cubicBezTo>
                  <a:cubicBezTo>
                    <a:pt x="80245" y="54233"/>
                    <a:pt x="80295" y="54250"/>
                    <a:pt x="80329" y="54250"/>
                  </a:cubicBezTo>
                  <a:cubicBezTo>
                    <a:pt x="80496" y="54283"/>
                    <a:pt x="80647" y="54317"/>
                    <a:pt x="80814" y="54334"/>
                  </a:cubicBezTo>
                  <a:cubicBezTo>
                    <a:pt x="80864" y="54350"/>
                    <a:pt x="80931" y="54350"/>
                    <a:pt x="80981" y="54350"/>
                  </a:cubicBezTo>
                  <a:cubicBezTo>
                    <a:pt x="81032" y="54350"/>
                    <a:pt x="81065" y="54367"/>
                    <a:pt x="81115" y="54367"/>
                  </a:cubicBezTo>
                  <a:cubicBezTo>
                    <a:pt x="81166" y="54367"/>
                    <a:pt x="81233" y="54384"/>
                    <a:pt x="81283" y="54384"/>
                  </a:cubicBezTo>
                  <a:cubicBezTo>
                    <a:pt x="81450" y="54401"/>
                    <a:pt x="81601" y="54401"/>
                    <a:pt x="81768" y="54417"/>
                  </a:cubicBezTo>
                  <a:lnTo>
                    <a:pt x="82270" y="54417"/>
                  </a:lnTo>
                  <a:cubicBezTo>
                    <a:pt x="82438" y="54401"/>
                    <a:pt x="82622" y="54384"/>
                    <a:pt x="82806" y="54367"/>
                  </a:cubicBezTo>
                  <a:lnTo>
                    <a:pt x="82856" y="54367"/>
                  </a:lnTo>
                  <a:cubicBezTo>
                    <a:pt x="82906" y="54367"/>
                    <a:pt x="82957" y="54350"/>
                    <a:pt x="83007" y="54350"/>
                  </a:cubicBezTo>
                  <a:cubicBezTo>
                    <a:pt x="83141" y="54334"/>
                    <a:pt x="83291" y="54317"/>
                    <a:pt x="83425" y="54283"/>
                  </a:cubicBezTo>
                  <a:cubicBezTo>
                    <a:pt x="83492" y="54283"/>
                    <a:pt x="83542" y="54250"/>
                    <a:pt x="83593" y="54250"/>
                  </a:cubicBezTo>
                  <a:cubicBezTo>
                    <a:pt x="83760" y="54216"/>
                    <a:pt x="83927" y="54166"/>
                    <a:pt x="84095" y="54116"/>
                  </a:cubicBezTo>
                  <a:cubicBezTo>
                    <a:pt x="84179" y="54099"/>
                    <a:pt x="84262" y="54083"/>
                    <a:pt x="84346" y="54049"/>
                  </a:cubicBezTo>
                  <a:cubicBezTo>
                    <a:pt x="84413" y="54032"/>
                    <a:pt x="84480" y="53999"/>
                    <a:pt x="84547" y="53982"/>
                  </a:cubicBezTo>
                  <a:cubicBezTo>
                    <a:pt x="84614" y="53965"/>
                    <a:pt x="84664" y="53932"/>
                    <a:pt x="84731" y="53915"/>
                  </a:cubicBezTo>
                  <a:cubicBezTo>
                    <a:pt x="84965" y="53815"/>
                    <a:pt x="85200" y="53714"/>
                    <a:pt x="85417" y="53580"/>
                  </a:cubicBezTo>
                  <a:lnTo>
                    <a:pt x="161996" y="9089"/>
                  </a:lnTo>
                  <a:cubicBezTo>
                    <a:pt x="162030" y="9073"/>
                    <a:pt x="162046" y="9056"/>
                    <a:pt x="162063" y="9039"/>
                  </a:cubicBezTo>
                  <a:cubicBezTo>
                    <a:pt x="162147" y="8989"/>
                    <a:pt x="162214" y="8922"/>
                    <a:pt x="162297" y="8872"/>
                  </a:cubicBezTo>
                  <a:cubicBezTo>
                    <a:pt x="162415" y="8788"/>
                    <a:pt x="162548" y="8704"/>
                    <a:pt x="162649" y="8621"/>
                  </a:cubicBezTo>
                  <a:cubicBezTo>
                    <a:pt x="162649" y="8604"/>
                    <a:pt x="162666" y="8604"/>
                    <a:pt x="162682" y="8587"/>
                  </a:cubicBezTo>
                  <a:cubicBezTo>
                    <a:pt x="162783" y="8487"/>
                    <a:pt x="162883" y="8370"/>
                    <a:pt x="162984" y="8269"/>
                  </a:cubicBezTo>
                  <a:cubicBezTo>
                    <a:pt x="163000" y="8236"/>
                    <a:pt x="163017" y="8219"/>
                    <a:pt x="163034" y="8185"/>
                  </a:cubicBezTo>
                  <a:cubicBezTo>
                    <a:pt x="163051" y="8169"/>
                    <a:pt x="163067" y="8135"/>
                    <a:pt x="163084" y="8102"/>
                  </a:cubicBezTo>
                  <a:cubicBezTo>
                    <a:pt x="163118" y="8068"/>
                    <a:pt x="163151" y="8018"/>
                    <a:pt x="163168" y="7968"/>
                  </a:cubicBezTo>
                  <a:cubicBezTo>
                    <a:pt x="163218" y="7884"/>
                    <a:pt x="163268" y="7784"/>
                    <a:pt x="163302" y="7700"/>
                  </a:cubicBezTo>
                  <a:cubicBezTo>
                    <a:pt x="163302" y="7683"/>
                    <a:pt x="163302" y="7667"/>
                    <a:pt x="163318" y="7650"/>
                  </a:cubicBezTo>
                  <a:cubicBezTo>
                    <a:pt x="163318" y="7633"/>
                    <a:pt x="163318" y="7616"/>
                    <a:pt x="163335" y="7600"/>
                  </a:cubicBezTo>
                  <a:cubicBezTo>
                    <a:pt x="163352" y="7549"/>
                    <a:pt x="163369" y="7482"/>
                    <a:pt x="163385" y="7415"/>
                  </a:cubicBezTo>
                  <a:cubicBezTo>
                    <a:pt x="163402" y="7332"/>
                    <a:pt x="163402" y="7231"/>
                    <a:pt x="163419" y="7148"/>
                  </a:cubicBezTo>
                  <a:lnTo>
                    <a:pt x="163419" y="7097"/>
                  </a:lnTo>
                  <a:lnTo>
                    <a:pt x="163436" y="23"/>
                  </a:lnTo>
                  <a:lnTo>
                    <a:pt x="163436" y="23"/>
                  </a:lnTo>
                  <a:cubicBezTo>
                    <a:pt x="163435" y="188"/>
                    <a:pt x="163402" y="354"/>
                    <a:pt x="163352" y="519"/>
                  </a:cubicBezTo>
                  <a:cubicBezTo>
                    <a:pt x="163352" y="536"/>
                    <a:pt x="163335" y="553"/>
                    <a:pt x="163335" y="586"/>
                  </a:cubicBezTo>
                  <a:cubicBezTo>
                    <a:pt x="163285" y="737"/>
                    <a:pt x="163201" y="887"/>
                    <a:pt x="163101" y="1038"/>
                  </a:cubicBezTo>
                  <a:cubicBezTo>
                    <a:pt x="163084" y="1055"/>
                    <a:pt x="163067" y="1088"/>
                    <a:pt x="163051" y="1105"/>
                  </a:cubicBezTo>
                  <a:cubicBezTo>
                    <a:pt x="162950" y="1256"/>
                    <a:pt x="162816" y="1406"/>
                    <a:pt x="162666" y="1540"/>
                  </a:cubicBezTo>
                  <a:cubicBezTo>
                    <a:pt x="162565" y="1624"/>
                    <a:pt x="162431" y="1708"/>
                    <a:pt x="162314" y="1791"/>
                  </a:cubicBezTo>
                  <a:cubicBezTo>
                    <a:pt x="162214" y="1858"/>
                    <a:pt x="162130" y="1942"/>
                    <a:pt x="162013" y="2009"/>
                  </a:cubicBezTo>
                  <a:lnTo>
                    <a:pt x="85434" y="46517"/>
                  </a:lnTo>
                  <a:cubicBezTo>
                    <a:pt x="85216" y="46634"/>
                    <a:pt x="84999" y="46734"/>
                    <a:pt x="84748" y="46835"/>
                  </a:cubicBezTo>
                  <a:cubicBezTo>
                    <a:pt x="84697" y="46851"/>
                    <a:pt x="84631" y="46885"/>
                    <a:pt x="84564" y="46902"/>
                  </a:cubicBezTo>
                  <a:cubicBezTo>
                    <a:pt x="84413" y="46952"/>
                    <a:pt x="84262" y="47002"/>
                    <a:pt x="84112" y="47036"/>
                  </a:cubicBezTo>
                  <a:cubicBezTo>
                    <a:pt x="83944" y="47086"/>
                    <a:pt x="83777" y="47136"/>
                    <a:pt x="83626" y="47170"/>
                  </a:cubicBezTo>
                  <a:cubicBezTo>
                    <a:pt x="83425" y="47203"/>
                    <a:pt x="83224" y="47236"/>
                    <a:pt x="83024" y="47270"/>
                  </a:cubicBezTo>
                  <a:cubicBezTo>
                    <a:pt x="82973" y="47270"/>
                    <a:pt x="82923" y="47287"/>
                    <a:pt x="82890" y="47287"/>
                  </a:cubicBezTo>
                  <a:cubicBezTo>
                    <a:pt x="82605" y="47320"/>
                    <a:pt x="82337" y="47337"/>
                    <a:pt x="82070" y="47337"/>
                  </a:cubicBezTo>
                  <a:lnTo>
                    <a:pt x="81936" y="47337"/>
                  </a:lnTo>
                  <a:cubicBezTo>
                    <a:pt x="81668" y="47337"/>
                    <a:pt x="81400" y="47320"/>
                    <a:pt x="81132" y="47287"/>
                  </a:cubicBezTo>
                  <a:lnTo>
                    <a:pt x="80998" y="47287"/>
                  </a:lnTo>
                  <a:cubicBezTo>
                    <a:pt x="80730" y="47253"/>
                    <a:pt x="80479" y="47203"/>
                    <a:pt x="80228" y="47153"/>
                  </a:cubicBezTo>
                  <a:cubicBezTo>
                    <a:pt x="80178" y="47136"/>
                    <a:pt x="80128" y="47119"/>
                    <a:pt x="80078" y="47119"/>
                  </a:cubicBezTo>
                  <a:cubicBezTo>
                    <a:pt x="79843" y="47052"/>
                    <a:pt x="79626" y="46985"/>
                    <a:pt x="79408" y="46902"/>
                  </a:cubicBezTo>
                  <a:cubicBezTo>
                    <a:pt x="79375" y="46885"/>
                    <a:pt x="79324" y="46885"/>
                    <a:pt x="79291" y="46868"/>
                  </a:cubicBezTo>
                  <a:cubicBezTo>
                    <a:pt x="79023" y="46768"/>
                    <a:pt x="78772" y="46651"/>
                    <a:pt x="78538" y="46517"/>
                  </a:cubicBezTo>
                  <a:lnTo>
                    <a:pt x="1457" y="2009"/>
                  </a:lnTo>
                  <a:cubicBezTo>
                    <a:pt x="503" y="1457"/>
                    <a:pt x="17" y="720"/>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77;p29">
              <a:extLst>
                <a:ext uri="{FF2B5EF4-FFF2-40B4-BE49-F238E27FC236}">
                  <a16:creationId xmlns:a16="http://schemas.microsoft.com/office/drawing/2014/main" id="{F1246445-4B36-41DD-856D-7242E6A3EDE7}"/>
                </a:ext>
              </a:extLst>
            </p:cNvPr>
            <p:cNvSpPr/>
            <p:nvPr/>
          </p:nvSpPr>
          <p:spPr>
            <a:xfrm>
              <a:off x="2174850" y="2949750"/>
              <a:ext cx="3263200" cy="1890225"/>
            </a:xfrm>
            <a:custGeom>
              <a:avLst/>
              <a:gdLst/>
              <a:ahLst/>
              <a:cxnLst/>
              <a:rect l="l" t="t" r="r" b="b"/>
              <a:pathLst>
                <a:path w="130528" h="75609" extrusionOk="0">
                  <a:moveTo>
                    <a:pt x="65046" y="1"/>
                  </a:moveTo>
                  <a:lnTo>
                    <a:pt x="63473" y="921"/>
                  </a:lnTo>
                  <a:lnTo>
                    <a:pt x="60728" y="2512"/>
                  </a:lnTo>
                  <a:lnTo>
                    <a:pt x="57564" y="4353"/>
                  </a:lnTo>
                  <a:lnTo>
                    <a:pt x="54802" y="5960"/>
                  </a:lnTo>
                  <a:lnTo>
                    <a:pt x="51639" y="7801"/>
                  </a:lnTo>
                  <a:lnTo>
                    <a:pt x="48893" y="9391"/>
                  </a:lnTo>
                  <a:lnTo>
                    <a:pt x="45730" y="11232"/>
                  </a:lnTo>
                  <a:lnTo>
                    <a:pt x="42985" y="12839"/>
                  </a:lnTo>
                  <a:lnTo>
                    <a:pt x="39821" y="14664"/>
                  </a:lnTo>
                  <a:lnTo>
                    <a:pt x="37059" y="16271"/>
                  </a:lnTo>
                  <a:lnTo>
                    <a:pt x="33896" y="18112"/>
                  </a:lnTo>
                  <a:lnTo>
                    <a:pt x="31151" y="19702"/>
                  </a:lnTo>
                  <a:lnTo>
                    <a:pt x="27987" y="21543"/>
                  </a:lnTo>
                  <a:lnTo>
                    <a:pt x="25225" y="23150"/>
                  </a:lnTo>
                  <a:lnTo>
                    <a:pt x="22078" y="24975"/>
                  </a:lnTo>
                  <a:lnTo>
                    <a:pt x="19316" y="26582"/>
                  </a:lnTo>
                  <a:lnTo>
                    <a:pt x="16153" y="28423"/>
                  </a:lnTo>
                  <a:lnTo>
                    <a:pt x="13391" y="30030"/>
                  </a:lnTo>
                  <a:lnTo>
                    <a:pt x="10227" y="31854"/>
                  </a:lnTo>
                  <a:lnTo>
                    <a:pt x="7482" y="33461"/>
                  </a:lnTo>
                  <a:lnTo>
                    <a:pt x="4319" y="35302"/>
                  </a:lnTo>
                  <a:lnTo>
                    <a:pt x="1574" y="36893"/>
                  </a:lnTo>
                  <a:lnTo>
                    <a:pt x="0" y="37813"/>
                  </a:lnTo>
                  <a:lnTo>
                    <a:pt x="1574" y="38717"/>
                  </a:lnTo>
                  <a:lnTo>
                    <a:pt x="4352" y="40324"/>
                  </a:lnTo>
                  <a:lnTo>
                    <a:pt x="7532" y="42165"/>
                  </a:lnTo>
                  <a:lnTo>
                    <a:pt x="10294" y="43755"/>
                  </a:lnTo>
                  <a:lnTo>
                    <a:pt x="13491" y="45597"/>
                  </a:lnTo>
                  <a:lnTo>
                    <a:pt x="16253" y="47204"/>
                  </a:lnTo>
                  <a:lnTo>
                    <a:pt x="19434" y="49028"/>
                  </a:lnTo>
                  <a:lnTo>
                    <a:pt x="22212" y="50635"/>
                  </a:lnTo>
                  <a:lnTo>
                    <a:pt x="25392" y="52476"/>
                  </a:lnTo>
                  <a:lnTo>
                    <a:pt x="28171" y="54066"/>
                  </a:lnTo>
                  <a:lnTo>
                    <a:pt x="31351" y="55908"/>
                  </a:lnTo>
                  <a:lnTo>
                    <a:pt x="34113" y="57515"/>
                  </a:lnTo>
                  <a:lnTo>
                    <a:pt x="37310" y="59356"/>
                  </a:lnTo>
                  <a:lnTo>
                    <a:pt x="40072" y="60946"/>
                  </a:lnTo>
                  <a:lnTo>
                    <a:pt x="43253" y="62787"/>
                  </a:lnTo>
                  <a:lnTo>
                    <a:pt x="46031" y="64394"/>
                  </a:lnTo>
                  <a:lnTo>
                    <a:pt x="49211" y="66219"/>
                  </a:lnTo>
                  <a:lnTo>
                    <a:pt x="51990" y="67825"/>
                  </a:lnTo>
                  <a:lnTo>
                    <a:pt x="55170" y="69667"/>
                  </a:lnTo>
                  <a:lnTo>
                    <a:pt x="57932" y="71257"/>
                  </a:lnTo>
                  <a:lnTo>
                    <a:pt x="61113" y="73098"/>
                  </a:lnTo>
                  <a:lnTo>
                    <a:pt x="63891" y="74705"/>
                  </a:lnTo>
                  <a:lnTo>
                    <a:pt x="65465" y="75609"/>
                  </a:lnTo>
                  <a:lnTo>
                    <a:pt x="130527" y="37813"/>
                  </a:lnTo>
                  <a:lnTo>
                    <a:pt x="650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78;p29">
              <a:extLst>
                <a:ext uri="{FF2B5EF4-FFF2-40B4-BE49-F238E27FC236}">
                  <a16:creationId xmlns:a16="http://schemas.microsoft.com/office/drawing/2014/main" id="{254FCDBF-229E-4033-890D-F9A5B7875A93}"/>
                </a:ext>
              </a:extLst>
            </p:cNvPr>
            <p:cNvSpPr/>
            <p:nvPr/>
          </p:nvSpPr>
          <p:spPr>
            <a:xfrm>
              <a:off x="5329650" y="3917675"/>
              <a:ext cx="215950" cy="124725"/>
            </a:xfrm>
            <a:custGeom>
              <a:avLst/>
              <a:gdLst/>
              <a:ahLst/>
              <a:cxnLst/>
              <a:rect l="l" t="t" r="r" b="b"/>
              <a:pathLst>
                <a:path w="8638" h="4989" extrusionOk="0">
                  <a:moveTo>
                    <a:pt x="2762" y="0"/>
                  </a:moveTo>
                  <a:lnTo>
                    <a:pt x="0" y="1607"/>
                  </a:lnTo>
                  <a:lnTo>
                    <a:pt x="5875" y="4988"/>
                  </a:lnTo>
                  <a:lnTo>
                    <a:pt x="8637"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9;p29">
              <a:extLst>
                <a:ext uri="{FF2B5EF4-FFF2-40B4-BE49-F238E27FC236}">
                  <a16:creationId xmlns:a16="http://schemas.microsoft.com/office/drawing/2014/main" id="{8FFA7186-55E6-4F31-ABD4-DED4B32B1B5D}"/>
                </a:ext>
              </a:extLst>
            </p:cNvPr>
            <p:cNvSpPr/>
            <p:nvPr/>
          </p:nvSpPr>
          <p:spPr>
            <a:xfrm>
              <a:off x="5181925" y="4003875"/>
              <a:ext cx="215525" cy="124725"/>
            </a:xfrm>
            <a:custGeom>
              <a:avLst/>
              <a:gdLst/>
              <a:ahLst/>
              <a:cxnLst/>
              <a:rect l="l" t="t" r="r" b="b"/>
              <a:pathLst>
                <a:path w="8621" h="4989" extrusionOk="0">
                  <a:moveTo>
                    <a:pt x="2745" y="0"/>
                  </a:moveTo>
                  <a:lnTo>
                    <a:pt x="0" y="1590"/>
                  </a:lnTo>
                  <a:lnTo>
                    <a:pt x="5876" y="4988"/>
                  </a:lnTo>
                  <a:lnTo>
                    <a:pt x="8621" y="3381"/>
                  </a:lnTo>
                  <a:lnTo>
                    <a:pt x="274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0;p29">
              <a:extLst>
                <a:ext uri="{FF2B5EF4-FFF2-40B4-BE49-F238E27FC236}">
                  <a16:creationId xmlns:a16="http://schemas.microsoft.com/office/drawing/2014/main" id="{4F8915CA-2116-412D-974F-18FFCABA34AE}"/>
                </a:ext>
              </a:extLst>
            </p:cNvPr>
            <p:cNvSpPr/>
            <p:nvPr/>
          </p:nvSpPr>
          <p:spPr>
            <a:xfrm>
              <a:off x="3840325" y="2887825"/>
              <a:ext cx="215125" cy="124725"/>
            </a:xfrm>
            <a:custGeom>
              <a:avLst/>
              <a:gdLst/>
              <a:ahLst/>
              <a:cxnLst/>
              <a:rect l="l" t="t" r="r" b="b"/>
              <a:pathLst>
                <a:path w="8605" h="4989" extrusionOk="0">
                  <a:moveTo>
                    <a:pt x="5842" y="1"/>
                  </a:moveTo>
                  <a:lnTo>
                    <a:pt x="1" y="3398"/>
                  </a:lnTo>
                  <a:lnTo>
                    <a:pt x="2779" y="4989"/>
                  </a:lnTo>
                  <a:lnTo>
                    <a:pt x="8604" y="1607"/>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1;p29">
              <a:extLst>
                <a:ext uri="{FF2B5EF4-FFF2-40B4-BE49-F238E27FC236}">
                  <a16:creationId xmlns:a16="http://schemas.microsoft.com/office/drawing/2014/main" id="{985F9C4F-218E-4D4B-B6F8-BF8A4B2A3AEA}"/>
                </a:ext>
              </a:extLst>
            </p:cNvPr>
            <p:cNvSpPr/>
            <p:nvPr/>
          </p:nvSpPr>
          <p:spPr>
            <a:xfrm>
              <a:off x="3546150" y="2887825"/>
              <a:ext cx="215525" cy="124725"/>
            </a:xfrm>
            <a:custGeom>
              <a:avLst/>
              <a:gdLst/>
              <a:ahLst/>
              <a:cxnLst/>
              <a:rect l="l" t="t" r="r" b="b"/>
              <a:pathLst>
                <a:path w="8621" h="4989" extrusionOk="0">
                  <a:moveTo>
                    <a:pt x="2745" y="1"/>
                  </a:moveTo>
                  <a:lnTo>
                    <a:pt x="0" y="1607"/>
                  </a:lnTo>
                  <a:lnTo>
                    <a:pt x="5876" y="4989"/>
                  </a:lnTo>
                  <a:lnTo>
                    <a:pt x="8621" y="3398"/>
                  </a:lnTo>
                  <a:lnTo>
                    <a:pt x="274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82;p29">
              <a:extLst>
                <a:ext uri="{FF2B5EF4-FFF2-40B4-BE49-F238E27FC236}">
                  <a16:creationId xmlns:a16="http://schemas.microsoft.com/office/drawing/2014/main" id="{9AD1A01A-BCD3-428A-BC67-9AE8ED5D981B}"/>
                </a:ext>
              </a:extLst>
            </p:cNvPr>
            <p:cNvSpPr/>
            <p:nvPr/>
          </p:nvSpPr>
          <p:spPr>
            <a:xfrm>
              <a:off x="3989300" y="2974025"/>
              <a:ext cx="215125" cy="124725"/>
            </a:xfrm>
            <a:custGeom>
              <a:avLst/>
              <a:gdLst/>
              <a:ahLst/>
              <a:cxnLst/>
              <a:rect l="l" t="t" r="r" b="b"/>
              <a:pathLst>
                <a:path w="8605" h="4989" extrusionOk="0">
                  <a:moveTo>
                    <a:pt x="5825" y="1"/>
                  </a:moveTo>
                  <a:lnTo>
                    <a:pt x="0" y="3382"/>
                  </a:lnTo>
                  <a:lnTo>
                    <a:pt x="2779" y="4989"/>
                  </a:lnTo>
                  <a:lnTo>
                    <a:pt x="8604" y="1591"/>
                  </a:lnTo>
                  <a:lnTo>
                    <a:pt x="582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83;p29">
              <a:extLst>
                <a:ext uri="{FF2B5EF4-FFF2-40B4-BE49-F238E27FC236}">
                  <a16:creationId xmlns:a16="http://schemas.microsoft.com/office/drawing/2014/main" id="{82841520-2C8C-4835-9F84-083D03BE8E3B}"/>
                </a:ext>
              </a:extLst>
            </p:cNvPr>
            <p:cNvSpPr/>
            <p:nvPr/>
          </p:nvSpPr>
          <p:spPr>
            <a:xfrm>
              <a:off x="3398425" y="2974025"/>
              <a:ext cx="215525" cy="124725"/>
            </a:xfrm>
            <a:custGeom>
              <a:avLst/>
              <a:gdLst/>
              <a:ahLst/>
              <a:cxnLst/>
              <a:rect l="l" t="t" r="r" b="b"/>
              <a:pathLst>
                <a:path w="8621" h="4989" extrusionOk="0">
                  <a:moveTo>
                    <a:pt x="2746" y="1"/>
                  </a:moveTo>
                  <a:lnTo>
                    <a:pt x="1" y="1591"/>
                  </a:lnTo>
                  <a:lnTo>
                    <a:pt x="5859" y="4989"/>
                  </a:lnTo>
                  <a:lnTo>
                    <a:pt x="8621" y="3382"/>
                  </a:lnTo>
                  <a:lnTo>
                    <a:pt x="2746"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84;p29">
              <a:extLst>
                <a:ext uri="{FF2B5EF4-FFF2-40B4-BE49-F238E27FC236}">
                  <a16:creationId xmlns:a16="http://schemas.microsoft.com/office/drawing/2014/main" id="{D92A012A-BDE2-4EA1-9D9D-1974616C8F37}"/>
                </a:ext>
              </a:extLst>
            </p:cNvPr>
            <p:cNvSpPr/>
            <p:nvPr/>
          </p:nvSpPr>
          <p:spPr>
            <a:xfrm>
              <a:off x="4138275" y="3059825"/>
              <a:ext cx="215125" cy="124725"/>
            </a:xfrm>
            <a:custGeom>
              <a:avLst/>
              <a:gdLst/>
              <a:ahLst/>
              <a:cxnLst/>
              <a:rect l="l" t="t" r="r" b="b"/>
              <a:pathLst>
                <a:path w="8605" h="4989" extrusionOk="0">
                  <a:moveTo>
                    <a:pt x="5825" y="0"/>
                  </a:moveTo>
                  <a:lnTo>
                    <a:pt x="0" y="3398"/>
                  </a:lnTo>
                  <a:lnTo>
                    <a:pt x="2762" y="4988"/>
                  </a:lnTo>
                  <a:lnTo>
                    <a:pt x="8604" y="1607"/>
                  </a:lnTo>
                  <a:lnTo>
                    <a:pt x="582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85;p29">
              <a:extLst>
                <a:ext uri="{FF2B5EF4-FFF2-40B4-BE49-F238E27FC236}">
                  <a16:creationId xmlns:a16="http://schemas.microsoft.com/office/drawing/2014/main" id="{58552F4C-BF45-4659-A7F0-514DCAE064A5}"/>
                </a:ext>
              </a:extLst>
            </p:cNvPr>
            <p:cNvSpPr/>
            <p:nvPr/>
          </p:nvSpPr>
          <p:spPr>
            <a:xfrm>
              <a:off x="3250300" y="3059825"/>
              <a:ext cx="215525" cy="124725"/>
            </a:xfrm>
            <a:custGeom>
              <a:avLst/>
              <a:gdLst/>
              <a:ahLst/>
              <a:cxnLst/>
              <a:rect l="l" t="t" r="r" b="b"/>
              <a:pathLst>
                <a:path w="8621" h="4989" extrusionOk="0">
                  <a:moveTo>
                    <a:pt x="2762" y="0"/>
                  </a:moveTo>
                  <a:lnTo>
                    <a:pt x="0" y="1607"/>
                  </a:lnTo>
                  <a:lnTo>
                    <a:pt x="5875" y="4988"/>
                  </a:lnTo>
                  <a:lnTo>
                    <a:pt x="8621"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86;p29">
              <a:extLst>
                <a:ext uri="{FF2B5EF4-FFF2-40B4-BE49-F238E27FC236}">
                  <a16:creationId xmlns:a16="http://schemas.microsoft.com/office/drawing/2014/main" id="{040F2009-9A71-4AE9-949A-A5A6CB9D96D8}"/>
                </a:ext>
              </a:extLst>
            </p:cNvPr>
            <p:cNvSpPr/>
            <p:nvPr/>
          </p:nvSpPr>
          <p:spPr>
            <a:xfrm>
              <a:off x="3102575" y="3145600"/>
              <a:ext cx="215525" cy="125150"/>
            </a:xfrm>
            <a:custGeom>
              <a:avLst/>
              <a:gdLst/>
              <a:ahLst/>
              <a:cxnLst/>
              <a:rect l="l" t="t" r="r" b="b"/>
              <a:pathLst>
                <a:path w="8621" h="5006" extrusionOk="0">
                  <a:moveTo>
                    <a:pt x="2746" y="1"/>
                  </a:moveTo>
                  <a:lnTo>
                    <a:pt x="0" y="1607"/>
                  </a:lnTo>
                  <a:lnTo>
                    <a:pt x="5876" y="5005"/>
                  </a:lnTo>
                  <a:lnTo>
                    <a:pt x="8621" y="3398"/>
                  </a:lnTo>
                  <a:lnTo>
                    <a:pt x="2746"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7;p29">
              <a:extLst>
                <a:ext uri="{FF2B5EF4-FFF2-40B4-BE49-F238E27FC236}">
                  <a16:creationId xmlns:a16="http://schemas.microsoft.com/office/drawing/2014/main" id="{79569EC3-B3DC-4E4E-A057-2E08D5664D49}"/>
                </a:ext>
              </a:extLst>
            </p:cNvPr>
            <p:cNvSpPr/>
            <p:nvPr/>
          </p:nvSpPr>
          <p:spPr>
            <a:xfrm>
              <a:off x="2954450" y="3231800"/>
              <a:ext cx="215950" cy="124725"/>
            </a:xfrm>
            <a:custGeom>
              <a:avLst/>
              <a:gdLst/>
              <a:ahLst/>
              <a:cxnLst/>
              <a:rect l="l" t="t" r="r" b="b"/>
              <a:pathLst>
                <a:path w="8638" h="4989" extrusionOk="0">
                  <a:moveTo>
                    <a:pt x="2762" y="1"/>
                  </a:moveTo>
                  <a:lnTo>
                    <a:pt x="0" y="1591"/>
                  </a:lnTo>
                  <a:lnTo>
                    <a:pt x="5875" y="4989"/>
                  </a:lnTo>
                  <a:lnTo>
                    <a:pt x="8637" y="3382"/>
                  </a:lnTo>
                  <a:lnTo>
                    <a:pt x="276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8;p29">
              <a:extLst>
                <a:ext uri="{FF2B5EF4-FFF2-40B4-BE49-F238E27FC236}">
                  <a16:creationId xmlns:a16="http://schemas.microsoft.com/office/drawing/2014/main" id="{DFDFC63A-DCA4-4E44-A2AB-5651CEDABAFE}"/>
                </a:ext>
              </a:extLst>
            </p:cNvPr>
            <p:cNvSpPr/>
            <p:nvPr/>
          </p:nvSpPr>
          <p:spPr>
            <a:xfrm>
              <a:off x="4584775" y="3317600"/>
              <a:ext cx="215125" cy="124725"/>
            </a:xfrm>
            <a:custGeom>
              <a:avLst/>
              <a:gdLst/>
              <a:ahLst/>
              <a:cxnLst/>
              <a:rect l="l" t="t" r="r" b="b"/>
              <a:pathLst>
                <a:path w="8605" h="4989" extrusionOk="0">
                  <a:moveTo>
                    <a:pt x="5825" y="0"/>
                  </a:moveTo>
                  <a:lnTo>
                    <a:pt x="0" y="3398"/>
                  </a:lnTo>
                  <a:lnTo>
                    <a:pt x="2762" y="4988"/>
                  </a:lnTo>
                  <a:lnTo>
                    <a:pt x="8604" y="1607"/>
                  </a:lnTo>
                  <a:lnTo>
                    <a:pt x="582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89;p29">
              <a:extLst>
                <a:ext uri="{FF2B5EF4-FFF2-40B4-BE49-F238E27FC236}">
                  <a16:creationId xmlns:a16="http://schemas.microsoft.com/office/drawing/2014/main" id="{B49FC7F8-DB70-436B-B820-D17405B85C6C}"/>
                </a:ext>
              </a:extLst>
            </p:cNvPr>
            <p:cNvSpPr/>
            <p:nvPr/>
          </p:nvSpPr>
          <p:spPr>
            <a:xfrm>
              <a:off x="2806725" y="3317600"/>
              <a:ext cx="215525" cy="124725"/>
            </a:xfrm>
            <a:custGeom>
              <a:avLst/>
              <a:gdLst/>
              <a:ahLst/>
              <a:cxnLst/>
              <a:rect l="l" t="t" r="r" b="b"/>
              <a:pathLst>
                <a:path w="8621" h="4989" extrusionOk="0">
                  <a:moveTo>
                    <a:pt x="2762" y="0"/>
                  </a:moveTo>
                  <a:lnTo>
                    <a:pt x="0" y="1607"/>
                  </a:lnTo>
                  <a:lnTo>
                    <a:pt x="5876" y="4988"/>
                  </a:lnTo>
                  <a:lnTo>
                    <a:pt x="8621"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0;p29">
              <a:extLst>
                <a:ext uri="{FF2B5EF4-FFF2-40B4-BE49-F238E27FC236}">
                  <a16:creationId xmlns:a16="http://schemas.microsoft.com/office/drawing/2014/main" id="{0C39B30D-A8E5-4D9F-AD85-3077220C4DA7}"/>
                </a:ext>
              </a:extLst>
            </p:cNvPr>
            <p:cNvSpPr/>
            <p:nvPr/>
          </p:nvSpPr>
          <p:spPr>
            <a:xfrm>
              <a:off x="4733750" y="3403800"/>
              <a:ext cx="215100" cy="124725"/>
            </a:xfrm>
            <a:custGeom>
              <a:avLst/>
              <a:gdLst/>
              <a:ahLst/>
              <a:cxnLst/>
              <a:rect l="l" t="t" r="r" b="b"/>
              <a:pathLst>
                <a:path w="8604" h="4989" extrusionOk="0">
                  <a:moveTo>
                    <a:pt x="5825" y="0"/>
                  </a:moveTo>
                  <a:lnTo>
                    <a:pt x="0" y="3381"/>
                  </a:lnTo>
                  <a:lnTo>
                    <a:pt x="2762" y="4988"/>
                  </a:lnTo>
                  <a:lnTo>
                    <a:pt x="8604" y="1590"/>
                  </a:lnTo>
                  <a:lnTo>
                    <a:pt x="582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1;p29">
              <a:extLst>
                <a:ext uri="{FF2B5EF4-FFF2-40B4-BE49-F238E27FC236}">
                  <a16:creationId xmlns:a16="http://schemas.microsoft.com/office/drawing/2014/main" id="{E609E46D-BAD8-4758-A311-4AE7184F22AA}"/>
                </a:ext>
              </a:extLst>
            </p:cNvPr>
            <p:cNvSpPr/>
            <p:nvPr/>
          </p:nvSpPr>
          <p:spPr>
            <a:xfrm>
              <a:off x="2659000" y="3403800"/>
              <a:ext cx="215525" cy="124725"/>
            </a:xfrm>
            <a:custGeom>
              <a:avLst/>
              <a:gdLst/>
              <a:ahLst/>
              <a:cxnLst/>
              <a:rect l="l" t="t" r="r" b="b"/>
              <a:pathLst>
                <a:path w="8621" h="4989" extrusionOk="0">
                  <a:moveTo>
                    <a:pt x="2746" y="0"/>
                  </a:moveTo>
                  <a:lnTo>
                    <a:pt x="1" y="1590"/>
                  </a:lnTo>
                  <a:lnTo>
                    <a:pt x="5859" y="4988"/>
                  </a:lnTo>
                  <a:lnTo>
                    <a:pt x="8621" y="3381"/>
                  </a:lnTo>
                  <a:lnTo>
                    <a:pt x="274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2;p29">
              <a:extLst>
                <a:ext uri="{FF2B5EF4-FFF2-40B4-BE49-F238E27FC236}">
                  <a16:creationId xmlns:a16="http://schemas.microsoft.com/office/drawing/2014/main" id="{61A8AE28-F04D-42CF-B589-B699DE65A8CD}"/>
                </a:ext>
              </a:extLst>
            </p:cNvPr>
            <p:cNvSpPr/>
            <p:nvPr/>
          </p:nvSpPr>
          <p:spPr>
            <a:xfrm>
              <a:off x="4882725" y="3489575"/>
              <a:ext cx="215100" cy="124725"/>
            </a:xfrm>
            <a:custGeom>
              <a:avLst/>
              <a:gdLst/>
              <a:ahLst/>
              <a:cxnLst/>
              <a:rect l="l" t="t" r="r" b="b"/>
              <a:pathLst>
                <a:path w="8604" h="4989" extrusionOk="0">
                  <a:moveTo>
                    <a:pt x="5825" y="1"/>
                  </a:moveTo>
                  <a:lnTo>
                    <a:pt x="0" y="3382"/>
                  </a:lnTo>
                  <a:lnTo>
                    <a:pt x="2762" y="4989"/>
                  </a:lnTo>
                  <a:lnTo>
                    <a:pt x="8604" y="1608"/>
                  </a:lnTo>
                  <a:lnTo>
                    <a:pt x="582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3;p29">
              <a:extLst>
                <a:ext uri="{FF2B5EF4-FFF2-40B4-BE49-F238E27FC236}">
                  <a16:creationId xmlns:a16="http://schemas.microsoft.com/office/drawing/2014/main" id="{C880F11E-5158-4F56-A882-0C8796E9634C}"/>
                </a:ext>
              </a:extLst>
            </p:cNvPr>
            <p:cNvSpPr/>
            <p:nvPr/>
          </p:nvSpPr>
          <p:spPr>
            <a:xfrm>
              <a:off x="2510875" y="3489575"/>
              <a:ext cx="215950" cy="124725"/>
            </a:xfrm>
            <a:custGeom>
              <a:avLst/>
              <a:gdLst/>
              <a:ahLst/>
              <a:cxnLst/>
              <a:rect l="l" t="t" r="r" b="b"/>
              <a:pathLst>
                <a:path w="8638" h="4989" extrusionOk="0">
                  <a:moveTo>
                    <a:pt x="2762" y="1"/>
                  </a:moveTo>
                  <a:lnTo>
                    <a:pt x="0" y="1608"/>
                  </a:lnTo>
                  <a:lnTo>
                    <a:pt x="5875" y="4989"/>
                  </a:lnTo>
                  <a:lnTo>
                    <a:pt x="8637" y="3382"/>
                  </a:lnTo>
                  <a:lnTo>
                    <a:pt x="276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4;p29">
              <a:extLst>
                <a:ext uri="{FF2B5EF4-FFF2-40B4-BE49-F238E27FC236}">
                  <a16:creationId xmlns:a16="http://schemas.microsoft.com/office/drawing/2014/main" id="{5F16A097-F8DC-4A02-80C5-9829FCEA63E8}"/>
                </a:ext>
              </a:extLst>
            </p:cNvPr>
            <p:cNvSpPr/>
            <p:nvPr/>
          </p:nvSpPr>
          <p:spPr>
            <a:xfrm>
              <a:off x="5031275" y="3575375"/>
              <a:ext cx="215125" cy="125125"/>
            </a:xfrm>
            <a:custGeom>
              <a:avLst/>
              <a:gdLst/>
              <a:ahLst/>
              <a:cxnLst/>
              <a:rect l="l" t="t" r="r" b="b"/>
              <a:pathLst>
                <a:path w="8605" h="5005" extrusionOk="0">
                  <a:moveTo>
                    <a:pt x="5842" y="0"/>
                  </a:moveTo>
                  <a:lnTo>
                    <a:pt x="0" y="3398"/>
                  </a:lnTo>
                  <a:lnTo>
                    <a:pt x="2779" y="5005"/>
                  </a:lnTo>
                  <a:lnTo>
                    <a:pt x="8604" y="1607"/>
                  </a:lnTo>
                  <a:lnTo>
                    <a:pt x="58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5;p29">
              <a:extLst>
                <a:ext uri="{FF2B5EF4-FFF2-40B4-BE49-F238E27FC236}">
                  <a16:creationId xmlns:a16="http://schemas.microsoft.com/office/drawing/2014/main" id="{13F7F82E-802F-4819-9660-46DBD9462412}"/>
                </a:ext>
              </a:extLst>
            </p:cNvPr>
            <p:cNvSpPr/>
            <p:nvPr/>
          </p:nvSpPr>
          <p:spPr>
            <a:xfrm>
              <a:off x="2363150" y="3575375"/>
              <a:ext cx="215525" cy="125125"/>
            </a:xfrm>
            <a:custGeom>
              <a:avLst/>
              <a:gdLst/>
              <a:ahLst/>
              <a:cxnLst/>
              <a:rect l="l" t="t" r="r" b="b"/>
              <a:pathLst>
                <a:path w="8621" h="5005" extrusionOk="0">
                  <a:moveTo>
                    <a:pt x="2746" y="0"/>
                  </a:moveTo>
                  <a:lnTo>
                    <a:pt x="0" y="1607"/>
                  </a:lnTo>
                  <a:lnTo>
                    <a:pt x="5859" y="5005"/>
                  </a:lnTo>
                  <a:lnTo>
                    <a:pt x="8621" y="3398"/>
                  </a:lnTo>
                  <a:lnTo>
                    <a:pt x="274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96;p29">
              <a:extLst>
                <a:ext uri="{FF2B5EF4-FFF2-40B4-BE49-F238E27FC236}">
                  <a16:creationId xmlns:a16="http://schemas.microsoft.com/office/drawing/2014/main" id="{D7C1E0B1-9A27-4BEB-9FE1-2B83FE439844}"/>
                </a:ext>
              </a:extLst>
            </p:cNvPr>
            <p:cNvSpPr/>
            <p:nvPr/>
          </p:nvSpPr>
          <p:spPr>
            <a:xfrm>
              <a:off x="5180250" y="3661575"/>
              <a:ext cx="215125" cy="124725"/>
            </a:xfrm>
            <a:custGeom>
              <a:avLst/>
              <a:gdLst/>
              <a:ahLst/>
              <a:cxnLst/>
              <a:rect l="l" t="t" r="r" b="b"/>
              <a:pathLst>
                <a:path w="8605" h="4989" extrusionOk="0">
                  <a:moveTo>
                    <a:pt x="5825" y="0"/>
                  </a:moveTo>
                  <a:lnTo>
                    <a:pt x="0" y="3381"/>
                  </a:lnTo>
                  <a:lnTo>
                    <a:pt x="2779" y="4988"/>
                  </a:lnTo>
                  <a:lnTo>
                    <a:pt x="8604" y="1590"/>
                  </a:lnTo>
                  <a:lnTo>
                    <a:pt x="582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7;p29">
              <a:extLst>
                <a:ext uri="{FF2B5EF4-FFF2-40B4-BE49-F238E27FC236}">
                  <a16:creationId xmlns:a16="http://schemas.microsoft.com/office/drawing/2014/main" id="{F503839F-CCBD-4A7D-87A4-697EC8874E32}"/>
                </a:ext>
              </a:extLst>
            </p:cNvPr>
            <p:cNvSpPr/>
            <p:nvPr/>
          </p:nvSpPr>
          <p:spPr>
            <a:xfrm>
              <a:off x="5329225" y="3747350"/>
              <a:ext cx="215100" cy="124725"/>
            </a:xfrm>
            <a:custGeom>
              <a:avLst/>
              <a:gdLst/>
              <a:ahLst/>
              <a:cxnLst/>
              <a:rect l="l" t="t" r="r" b="b"/>
              <a:pathLst>
                <a:path w="8604" h="4989" extrusionOk="0">
                  <a:moveTo>
                    <a:pt x="5825" y="1"/>
                  </a:moveTo>
                  <a:lnTo>
                    <a:pt x="0" y="3398"/>
                  </a:lnTo>
                  <a:lnTo>
                    <a:pt x="2762" y="4989"/>
                  </a:lnTo>
                  <a:lnTo>
                    <a:pt x="8604" y="1607"/>
                  </a:lnTo>
                  <a:lnTo>
                    <a:pt x="582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8;p29">
              <a:extLst>
                <a:ext uri="{FF2B5EF4-FFF2-40B4-BE49-F238E27FC236}">
                  <a16:creationId xmlns:a16="http://schemas.microsoft.com/office/drawing/2014/main" id="{D2438E7D-6F20-4623-9B22-AB73800589EB}"/>
                </a:ext>
              </a:extLst>
            </p:cNvPr>
            <p:cNvSpPr/>
            <p:nvPr/>
          </p:nvSpPr>
          <p:spPr>
            <a:xfrm>
              <a:off x="2217100" y="4003875"/>
              <a:ext cx="215125" cy="124725"/>
            </a:xfrm>
            <a:custGeom>
              <a:avLst/>
              <a:gdLst/>
              <a:ahLst/>
              <a:cxnLst/>
              <a:rect l="l" t="t" r="r" b="b"/>
              <a:pathLst>
                <a:path w="8605" h="4989" extrusionOk="0">
                  <a:moveTo>
                    <a:pt x="5842" y="0"/>
                  </a:moveTo>
                  <a:lnTo>
                    <a:pt x="1" y="3381"/>
                  </a:lnTo>
                  <a:lnTo>
                    <a:pt x="2779" y="4988"/>
                  </a:lnTo>
                  <a:lnTo>
                    <a:pt x="8604" y="1590"/>
                  </a:lnTo>
                  <a:lnTo>
                    <a:pt x="58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9;p29">
              <a:extLst>
                <a:ext uri="{FF2B5EF4-FFF2-40B4-BE49-F238E27FC236}">
                  <a16:creationId xmlns:a16="http://schemas.microsoft.com/office/drawing/2014/main" id="{5A324E85-A65C-48F5-A351-EB4EAD6454F7}"/>
                </a:ext>
              </a:extLst>
            </p:cNvPr>
            <p:cNvSpPr/>
            <p:nvPr/>
          </p:nvSpPr>
          <p:spPr>
            <a:xfrm>
              <a:off x="5034200" y="4089650"/>
              <a:ext cx="215525" cy="124725"/>
            </a:xfrm>
            <a:custGeom>
              <a:avLst/>
              <a:gdLst/>
              <a:ahLst/>
              <a:cxnLst/>
              <a:rect l="l" t="t" r="r" b="b"/>
              <a:pathLst>
                <a:path w="8621" h="4989" extrusionOk="0">
                  <a:moveTo>
                    <a:pt x="2746" y="1"/>
                  </a:moveTo>
                  <a:lnTo>
                    <a:pt x="1" y="1608"/>
                  </a:lnTo>
                  <a:lnTo>
                    <a:pt x="5859" y="4989"/>
                  </a:lnTo>
                  <a:lnTo>
                    <a:pt x="8621" y="3382"/>
                  </a:lnTo>
                  <a:lnTo>
                    <a:pt x="2746"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0;p29">
              <a:extLst>
                <a:ext uri="{FF2B5EF4-FFF2-40B4-BE49-F238E27FC236}">
                  <a16:creationId xmlns:a16="http://schemas.microsoft.com/office/drawing/2014/main" id="{3D0CEDF9-14A9-4962-8D1E-B75D8D2D56D6}"/>
                </a:ext>
              </a:extLst>
            </p:cNvPr>
            <p:cNvSpPr/>
            <p:nvPr/>
          </p:nvSpPr>
          <p:spPr>
            <a:xfrm>
              <a:off x="2366075" y="4089650"/>
              <a:ext cx="215125" cy="124725"/>
            </a:xfrm>
            <a:custGeom>
              <a:avLst/>
              <a:gdLst/>
              <a:ahLst/>
              <a:cxnLst/>
              <a:rect l="l" t="t" r="r" b="b"/>
              <a:pathLst>
                <a:path w="8605" h="4989" extrusionOk="0">
                  <a:moveTo>
                    <a:pt x="5842" y="1"/>
                  </a:moveTo>
                  <a:lnTo>
                    <a:pt x="1" y="3399"/>
                  </a:lnTo>
                  <a:lnTo>
                    <a:pt x="2779" y="4989"/>
                  </a:lnTo>
                  <a:lnTo>
                    <a:pt x="8604" y="1608"/>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1;p29">
              <a:extLst>
                <a:ext uri="{FF2B5EF4-FFF2-40B4-BE49-F238E27FC236}">
                  <a16:creationId xmlns:a16="http://schemas.microsoft.com/office/drawing/2014/main" id="{FD74894F-57A0-44E6-950E-C4491C98B428}"/>
                </a:ext>
              </a:extLst>
            </p:cNvPr>
            <p:cNvSpPr/>
            <p:nvPr/>
          </p:nvSpPr>
          <p:spPr>
            <a:xfrm>
              <a:off x="4886075" y="4175450"/>
              <a:ext cx="215525" cy="124725"/>
            </a:xfrm>
            <a:custGeom>
              <a:avLst/>
              <a:gdLst/>
              <a:ahLst/>
              <a:cxnLst/>
              <a:rect l="l" t="t" r="r" b="b"/>
              <a:pathLst>
                <a:path w="8621" h="4989" extrusionOk="0">
                  <a:moveTo>
                    <a:pt x="2762" y="0"/>
                  </a:moveTo>
                  <a:lnTo>
                    <a:pt x="0" y="1607"/>
                  </a:lnTo>
                  <a:lnTo>
                    <a:pt x="5875" y="4988"/>
                  </a:lnTo>
                  <a:lnTo>
                    <a:pt x="8621"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2;p29">
              <a:extLst>
                <a:ext uri="{FF2B5EF4-FFF2-40B4-BE49-F238E27FC236}">
                  <a16:creationId xmlns:a16="http://schemas.microsoft.com/office/drawing/2014/main" id="{2AA9869C-F1E3-446B-BA32-11A43D77CB07}"/>
                </a:ext>
              </a:extLst>
            </p:cNvPr>
            <p:cNvSpPr/>
            <p:nvPr/>
          </p:nvSpPr>
          <p:spPr>
            <a:xfrm>
              <a:off x="2515050" y="4175450"/>
              <a:ext cx="215125" cy="124725"/>
            </a:xfrm>
            <a:custGeom>
              <a:avLst/>
              <a:gdLst/>
              <a:ahLst/>
              <a:cxnLst/>
              <a:rect l="l" t="t" r="r" b="b"/>
              <a:pathLst>
                <a:path w="8605" h="4989" extrusionOk="0">
                  <a:moveTo>
                    <a:pt x="5826" y="0"/>
                  </a:moveTo>
                  <a:lnTo>
                    <a:pt x="1" y="3398"/>
                  </a:lnTo>
                  <a:lnTo>
                    <a:pt x="2762" y="4988"/>
                  </a:lnTo>
                  <a:lnTo>
                    <a:pt x="8604" y="1607"/>
                  </a:lnTo>
                  <a:lnTo>
                    <a:pt x="582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3;p29">
              <a:extLst>
                <a:ext uri="{FF2B5EF4-FFF2-40B4-BE49-F238E27FC236}">
                  <a16:creationId xmlns:a16="http://schemas.microsoft.com/office/drawing/2014/main" id="{960FF4D0-537E-4BC6-AB29-66924C7EEB47}"/>
                </a:ext>
              </a:extLst>
            </p:cNvPr>
            <p:cNvSpPr/>
            <p:nvPr/>
          </p:nvSpPr>
          <p:spPr>
            <a:xfrm>
              <a:off x="4738350" y="4261650"/>
              <a:ext cx="215525" cy="124725"/>
            </a:xfrm>
            <a:custGeom>
              <a:avLst/>
              <a:gdLst/>
              <a:ahLst/>
              <a:cxnLst/>
              <a:rect l="l" t="t" r="r" b="b"/>
              <a:pathLst>
                <a:path w="8621" h="4989" extrusionOk="0">
                  <a:moveTo>
                    <a:pt x="2746" y="0"/>
                  </a:moveTo>
                  <a:lnTo>
                    <a:pt x="0" y="1590"/>
                  </a:lnTo>
                  <a:lnTo>
                    <a:pt x="5859" y="4988"/>
                  </a:lnTo>
                  <a:lnTo>
                    <a:pt x="8621" y="3381"/>
                  </a:lnTo>
                  <a:lnTo>
                    <a:pt x="274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4;p29">
              <a:extLst>
                <a:ext uri="{FF2B5EF4-FFF2-40B4-BE49-F238E27FC236}">
                  <a16:creationId xmlns:a16="http://schemas.microsoft.com/office/drawing/2014/main" id="{401ABEC5-DFA8-42C9-9389-CD921477834A}"/>
                </a:ext>
              </a:extLst>
            </p:cNvPr>
            <p:cNvSpPr/>
            <p:nvPr/>
          </p:nvSpPr>
          <p:spPr>
            <a:xfrm>
              <a:off x="4590225" y="4347425"/>
              <a:ext cx="215950" cy="124725"/>
            </a:xfrm>
            <a:custGeom>
              <a:avLst/>
              <a:gdLst/>
              <a:ahLst/>
              <a:cxnLst/>
              <a:rect l="l" t="t" r="r" b="b"/>
              <a:pathLst>
                <a:path w="8638" h="4989" extrusionOk="0">
                  <a:moveTo>
                    <a:pt x="2762" y="1"/>
                  </a:moveTo>
                  <a:lnTo>
                    <a:pt x="0" y="1608"/>
                  </a:lnTo>
                  <a:lnTo>
                    <a:pt x="5875" y="4989"/>
                  </a:lnTo>
                  <a:lnTo>
                    <a:pt x="8637" y="3399"/>
                  </a:lnTo>
                  <a:lnTo>
                    <a:pt x="276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5;p29">
              <a:extLst>
                <a:ext uri="{FF2B5EF4-FFF2-40B4-BE49-F238E27FC236}">
                  <a16:creationId xmlns:a16="http://schemas.microsoft.com/office/drawing/2014/main" id="{3516A467-10A4-4A0F-AD1D-7256201196DF}"/>
                </a:ext>
              </a:extLst>
            </p:cNvPr>
            <p:cNvSpPr/>
            <p:nvPr/>
          </p:nvSpPr>
          <p:spPr>
            <a:xfrm>
              <a:off x="4442500" y="4433225"/>
              <a:ext cx="215525" cy="125125"/>
            </a:xfrm>
            <a:custGeom>
              <a:avLst/>
              <a:gdLst/>
              <a:ahLst/>
              <a:cxnLst/>
              <a:rect l="l" t="t" r="r" b="b"/>
              <a:pathLst>
                <a:path w="8621" h="5005" extrusionOk="0">
                  <a:moveTo>
                    <a:pt x="2762" y="0"/>
                  </a:moveTo>
                  <a:lnTo>
                    <a:pt x="0" y="1607"/>
                  </a:lnTo>
                  <a:lnTo>
                    <a:pt x="5876" y="5005"/>
                  </a:lnTo>
                  <a:lnTo>
                    <a:pt x="8621"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6;p29">
              <a:extLst>
                <a:ext uri="{FF2B5EF4-FFF2-40B4-BE49-F238E27FC236}">
                  <a16:creationId xmlns:a16="http://schemas.microsoft.com/office/drawing/2014/main" id="{59999274-A235-42D7-86FA-CAD5809D348F}"/>
                </a:ext>
              </a:extLst>
            </p:cNvPr>
            <p:cNvSpPr/>
            <p:nvPr/>
          </p:nvSpPr>
          <p:spPr>
            <a:xfrm>
              <a:off x="4294775" y="4519425"/>
              <a:ext cx="215525" cy="124725"/>
            </a:xfrm>
            <a:custGeom>
              <a:avLst/>
              <a:gdLst/>
              <a:ahLst/>
              <a:cxnLst/>
              <a:rect l="l" t="t" r="r" b="b"/>
              <a:pathLst>
                <a:path w="8621" h="4989" extrusionOk="0">
                  <a:moveTo>
                    <a:pt x="2746" y="0"/>
                  </a:moveTo>
                  <a:lnTo>
                    <a:pt x="1" y="1590"/>
                  </a:lnTo>
                  <a:lnTo>
                    <a:pt x="5859" y="4988"/>
                  </a:lnTo>
                  <a:lnTo>
                    <a:pt x="8621" y="3381"/>
                  </a:lnTo>
                  <a:lnTo>
                    <a:pt x="274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7;p29">
              <a:extLst>
                <a:ext uri="{FF2B5EF4-FFF2-40B4-BE49-F238E27FC236}">
                  <a16:creationId xmlns:a16="http://schemas.microsoft.com/office/drawing/2014/main" id="{4869B6A3-BBC2-41D3-B176-657EBCC9B4D6}"/>
                </a:ext>
              </a:extLst>
            </p:cNvPr>
            <p:cNvSpPr/>
            <p:nvPr/>
          </p:nvSpPr>
          <p:spPr>
            <a:xfrm>
              <a:off x="3110525" y="4519425"/>
              <a:ext cx="215125" cy="124725"/>
            </a:xfrm>
            <a:custGeom>
              <a:avLst/>
              <a:gdLst/>
              <a:ahLst/>
              <a:cxnLst/>
              <a:rect l="l" t="t" r="r" b="b"/>
              <a:pathLst>
                <a:path w="8605" h="4989" extrusionOk="0">
                  <a:moveTo>
                    <a:pt x="5826" y="0"/>
                  </a:moveTo>
                  <a:lnTo>
                    <a:pt x="1" y="3398"/>
                  </a:lnTo>
                  <a:lnTo>
                    <a:pt x="2762" y="4988"/>
                  </a:lnTo>
                  <a:lnTo>
                    <a:pt x="8604" y="1607"/>
                  </a:lnTo>
                  <a:lnTo>
                    <a:pt x="582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8;p29">
              <a:extLst>
                <a:ext uri="{FF2B5EF4-FFF2-40B4-BE49-F238E27FC236}">
                  <a16:creationId xmlns:a16="http://schemas.microsoft.com/office/drawing/2014/main" id="{65D56883-4DCD-4331-B86D-D2CABF056459}"/>
                </a:ext>
              </a:extLst>
            </p:cNvPr>
            <p:cNvSpPr/>
            <p:nvPr/>
          </p:nvSpPr>
          <p:spPr>
            <a:xfrm>
              <a:off x="4146650" y="4605200"/>
              <a:ext cx="215525" cy="124725"/>
            </a:xfrm>
            <a:custGeom>
              <a:avLst/>
              <a:gdLst/>
              <a:ahLst/>
              <a:cxnLst/>
              <a:rect l="l" t="t" r="r" b="b"/>
              <a:pathLst>
                <a:path w="8621" h="4989" extrusionOk="0">
                  <a:moveTo>
                    <a:pt x="2745" y="1"/>
                  </a:moveTo>
                  <a:lnTo>
                    <a:pt x="0" y="1607"/>
                  </a:lnTo>
                  <a:lnTo>
                    <a:pt x="5875" y="4989"/>
                  </a:lnTo>
                  <a:lnTo>
                    <a:pt x="8621" y="3399"/>
                  </a:lnTo>
                  <a:lnTo>
                    <a:pt x="274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09;p29">
              <a:extLst>
                <a:ext uri="{FF2B5EF4-FFF2-40B4-BE49-F238E27FC236}">
                  <a16:creationId xmlns:a16="http://schemas.microsoft.com/office/drawing/2014/main" id="{ABC00E7F-EC78-4C11-97D3-1C66748500CA}"/>
                </a:ext>
              </a:extLst>
            </p:cNvPr>
            <p:cNvSpPr/>
            <p:nvPr/>
          </p:nvSpPr>
          <p:spPr>
            <a:xfrm>
              <a:off x="3998925" y="4691400"/>
              <a:ext cx="215525" cy="124725"/>
            </a:xfrm>
            <a:custGeom>
              <a:avLst/>
              <a:gdLst/>
              <a:ahLst/>
              <a:cxnLst/>
              <a:rect l="l" t="t" r="r" b="b"/>
              <a:pathLst>
                <a:path w="8621" h="4989" extrusionOk="0">
                  <a:moveTo>
                    <a:pt x="2746" y="1"/>
                  </a:moveTo>
                  <a:lnTo>
                    <a:pt x="0" y="1591"/>
                  </a:lnTo>
                  <a:lnTo>
                    <a:pt x="5859" y="4989"/>
                  </a:lnTo>
                  <a:lnTo>
                    <a:pt x="8621" y="3382"/>
                  </a:lnTo>
                  <a:lnTo>
                    <a:pt x="2746"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0;p29">
              <a:extLst>
                <a:ext uri="{FF2B5EF4-FFF2-40B4-BE49-F238E27FC236}">
                  <a16:creationId xmlns:a16="http://schemas.microsoft.com/office/drawing/2014/main" id="{0031BF1B-8263-45DE-AB7A-808210031A4F}"/>
                </a:ext>
              </a:extLst>
            </p:cNvPr>
            <p:cNvSpPr/>
            <p:nvPr/>
          </p:nvSpPr>
          <p:spPr>
            <a:xfrm>
              <a:off x="3850800" y="4777200"/>
              <a:ext cx="215525" cy="124725"/>
            </a:xfrm>
            <a:custGeom>
              <a:avLst/>
              <a:gdLst/>
              <a:ahLst/>
              <a:cxnLst/>
              <a:rect l="l" t="t" r="r" b="b"/>
              <a:pathLst>
                <a:path w="8621" h="4989" extrusionOk="0">
                  <a:moveTo>
                    <a:pt x="2762" y="0"/>
                  </a:moveTo>
                  <a:lnTo>
                    <a:pt x="0" y="1607"/>
                  </a:lnTo>
                  <a:lnTo>
                    <a:pt x="5875" y="4988"/>
                  </a:lnTo>
                  <a:lnTo>
                    <a:pt x="8620"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1;p29">
              <a:extLst>
                <a:ext uri="{FF2B5EF4-FFF2-40B4-BE49-F238E27FC236}">
                  <a16:creationId xmlns:a16="http://schemas.microsoft.com/office/drawing/2014/main" id="{A0129D60-2BB3-41CC-AA53-3F61B356E70E}"/>
                </a:ext>
              </a:extLst>
            </p:cNvPr>
            <p:cNvSpPr/>
            <p:nvPr/>
          </p:nvSpPr>
          <p:spPr>
            <a:xfrm>
              <a:off x="4286825" y="3145600"/>
              <a:ext cx="215125" cy="125150"/>
            </a:xfrm>
            <a:custGeom>
              <a:avLst/>
              <a:gdLst/>
              <a:ahLst/>
              <a:cxnLst/>
              <a:rect l="l" t="t" r="r" b="b"/>
              <a:pathLst>
                <a:path w="8605" h="5006" extrusionOk="0">
                  <a:moveTo>
                    <a:pt x="5842" y="1"/>
                  </a:moveTo>
                  <a:lnTo>
                    <a:pt x="1" y="3398"/>
                  </a:lnTo>
                  <a:lnTo>
                    <a:pt x="2779" y="5005"/>
                  </a:lnTo>
                  <a:lnTo>
                    <a:pt x="8604" y="1607"/>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2;p29">
              <a:extLst>
                <a:ext uri="{FF2B5EF4-FFF2-40B4-BE49-F238E27FC236}">
                  <a16:creationId xmlns:a16="http://schemas.microsoft.com/office/drawing/2014/main" id="{AA0F8408-F706-41F6-8EE8-401D715AC414}"/>
                </a:ext>
              </a:extLst>
            </p:cNvPr>
            <p:cNvSpPr/>
            <p:nvPr/>
          </p:nvSpPr>
          <p:spPr>
            <a:xfrm>
              <a:off x="4435800" y="3231800"/>
              <a:ext cx="215125" cy="124725"/>
            </a:xfrm>
            <a:custGeom>
              <a:avLst/>
              <a:gdLst/>
              <a:ahLst/>
              <a:cxnLst/>
              <a:rect l="l" t="t" r="r" b="b"/>
              <a:pathLst>
                <a:path w="8605" h="4989" extrusionOk="0">
                  <a:moveTo>
                    <a:pt x="5842" y="1"/>
                  </a:moveTo>
                  <a:lnTo>
                    <a:pt x="1" y="3382"/>
                  </a:lnTo>
                  <a:lnTo>
                    <a:pt x="2779" y="4989"/>
                  </a:lnTo>
                  <a:lnTo>
                    <a:pt x="8604" y="1591"/>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3;p29">
              <a:extLst>
                <a:ext uri="{FF2B5EF4-FFF2-40B4-BE49-F238E27FC236}">
                  <a16:creationId xmlns:a16="http://schemas.microsoft.com/office/drawing/2014/main" id="{E4D4D30A-E0D4-4E76-8352-C12E0BF1CFD0}"/>
                </a:ext>
              </a:extLst>
            </p:cNvPr>
            <p:cNvSpPr/>
            <p:nvPr/>
          </p:nvSpPr>
          <p:spPr>
            <a:xfrm>
              <a:off x="2068550" y="3917675"/>
              <a:ext cx="215125" cy="124725"/>
            </a:xfrm>
            <a:custGeom>
              <a:avLst/>
              <a:gdLst/>
              <a:ahLst/>
              <a:cxnLst/>
              <a:rect l="l" t="t" r="r" b="b"/>
              <a:pathLst>
                <a:path w="8605" h="4989" extrusionOk="0">
                  <a:moveTo>
                    <a:pt x="5826" y="0"/>
                  </a:moveTo>
                  <a:lnTo>
                    <a:pt x="0" y="3398"/>
                  </a:lnTo>
                  <a:lnTo>
                    <a:pt x="2762" y="4988"/>
                  </a:lnTo>
                  <a:lnTo>
                    <a:pt x="8604" y="1607"/>
                  </a:lnTo>
                  <a:lnTo>
                    <a:pt x="582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4;p29">
              <a:extLst>
                <a:ext uri="{FF2B5EF4-FFF2-40B4-BE49-F238E27FC236}">
                  <a16:creationId xmlns:a16="http://schemas.microsoft.com/office/drawing/2014/main" id="{E9C81E94-2D6F-4E54-A420-08A55FB62199}"/>
                </a:ext>
              </a:extLst>
            </p:cNvPr>
            <p:cNvSpPr/>
            <p:nvPr/>
          </p:nvSpPr>
          <p:spPr>
            <a:xfrm>
              <a:off x="2812575" y="4347425"/>
              <a:ext cx="215125" cy="124725"/>
            </a:xfrm>
            <a:custGeom>
              <a:avLst/>
              <a:gdLst/>
              <a:ahLst/>
              <a:cxnLst/>
              <a:rect l="l" t="t" r="r" b="b"/>
              <a:pathLst>
                <a:path w="8605" h="4989" extrusionOk="0">
                  <a:moveTo>
                    <a:pt x="5842" y="1"/>
                  </a:moveTo>
                  <a:lnTo>
                    <a:pt x="1" y="3399"/>
                  </a:lnTo>
                  <a:lnTo>
                    <a:pt x="2779" y="4989"/>
                  </a:lnTo>
                  <a:lnTo>
                    <a:pt x="8604" y="1608"/>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5;p29">
              <a:extLst>
                <a:ext uri="{FF2B5EF4-FFF2-40B4-BE49-F238E27FC236}">
                  <a16:creationId xmlns:a16="http://schemas.microsoft.com/office/drawing/2014/main" id="{809EDD29-6552-4809-A8CE-DA4FDAF6F619}"/>
                </a:ext>
              </a:extLst>
            </p:cNvPr>
            <p:cNvSpPr/>
            <p:nvPr/>
          </p:nvSpPr>
          <p:spPr>
            <a:xfrm>
              <a:off x="2663600" y="4261650"/>
              <a:ext cx="215550" cy="124725"/>
            </a:xfrm>
            <a:custGeom>
              <a:avLst/>
              <a:gdLst/>
              <a:ahLst/>
              <a:cxnLst/>
              <a:rect l="l" t="t" r="r" b="b"/>
              <a:pathLst>
                <a:path w="8622" h="4989" extrusionOk="0">
                  <a:moveTo>
                    <a:pt x="5842" y="0"/>
                  </a:moveTo>
                  <a:lnTo>
                    <a:pt x="1" y="3381"/>
                  </a:lnTo>
                  <a:lnTo>
                    <a:pt x="2779" y="4988"/>
                  </a:lnTo>
                  <a:lnTo>
                    <a:pt x="8621" y="1590"/>
                  </a:lnTo>
                  <a:lnTo>
                    <a:pt x="58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6;p29">
              <a:extLst>
                <a:ext uri="{FF2B5EF4-FFF2-40B4-BE49-F238E27FC236}">
                  <a16:creationId xmlns:a16="http://schemas.microsoft.com/office/drawing/2014/main" id="{921D312D-3884-4544-903A-3DC2307093AC}"/>
                </a:ext>
              </a:extLst>
            </p:cNvPr>
            <p:cNvSpPr/>
            <p:nvPr/>
          </p:nvSpPr>
          <p:spPr>
            <a:xfrm>
              <a:off x="2961550" y="4433625"/>
              <a:ext cx="215125" cy="124725"/>
            </a:xfrm>
            <a:custGeom>
              <a:avLst/>
              <a:gdLst/>
              <a:ahLst/>
              <a:cxnLst/>
              <a:rect l="l" t="t" r="r" b="b"/>
              <a:pathLst>
                <a:path w="8605" h="4989" extrusionOk="0">
                  <a:moveTo>
                    <a:pt x="5842" y="1"/>
                  </a:moveTo>
                  <a:lnTo>
                    <a:pt x="1" y="3382"/>
                  </a:lnTo>
                  <a:lnTo>
                    <a:pt x="2779" y="4989"/>
                  </a:lnTo>
                  <a:lnTo>
                    <a:pt x="8604" y="1591"/>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7;p29">
              <a:extLst>
                <a:ext uri="{FF2B5EF4-FFF2-40B4-BE49-F238E27FC236}">
                  <a16:creationId xmlns:a16="http://schemas.microsoft.com/office/drawing/2014/main" id="{9DEB6C51-6346-4540-A7A0-AC37EF74157B}"/>
                </a:ext>
              </a:extLst>
            </p:cNvPr>
            <p:cNvSpPr/>
            <p:nvPr/>
          </p:nvSpPr>
          <p:spPr>
            <a:xfrm>
              <a:off x="3557025" y="4777200"/>
              <a:ext cx="215125" cy="124725"/>
            </a:xfrm>
            <a:custGeom>
              <a:avLst/>
              <a:gdLst/>
              <a:ahLst/>
              <a:cxnLst/>
              <a:rect l="l" t="t" r="r" b="b"/>
              <a:pathLst>
                <a:path w="8605" h="4989" extrusionOk="0">
                  <a:moveTo>
                    <a:pt x="5826" y="0"/>
                  </a:moveTo>
                  <a:lnTo>
                    <a:pt x="1" y="3398"/>
                  </a:lnTo>
                  <a:lnTo>
                    <a:pt x="2779" y="4988"/>
                  </a:lnTo>
                  <a:lnTo>
                    <a:pt x="8604" y="1607"/>
                  </a:lnTo>
                  <a:lnTo>
                    <a:pt x="582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8;p29">
              <a:extLst>
                <a:ext uri="{FF2B5EF4-FFF2-40B4-BE49-F238E27FC236}">
                  <a16:creationId xmlns:a16="http://schemas.microsoft.com/office/drawing/2014/main" id="{4BE11F31-3EAD-4F2B-B167-5F4C9BBFF448}"/>
                </a:ext>
              </a:extLst>
            </p:cNvPr>
            <p:cNvSpPr/>
            <p:nvPr/>
          </p:nvSpPr>
          <p:spPr>
            <a:xfrm>
              <a:off x="3408050" y="4691400"/>
              <a:ext cx="215125" cy="124725"/>
            </a:xfrm>
            <a:custGeom>
              <a:avLst/>
              <a:gdLst/>
              <a:ahLst/>
              <a:cxnLst/>
              <a:rect l="l" t="t" r="r" b="b"/>
              <a:pathLst>
                <a:path w="8605" h="4989" extrusionOk="0">
                  <a:moveTo>
                    <a:pt x="5842" y="1"/>
                  </a:moveTo>
                  <a:lnTo>
                    <a:pt x="1" y="3382"/>
                  </a:lnTo>
                  <a:lnTo>
                    <a:pt x="2779" y="4989"/>
                  </a:lnTo>
                  <a:lnTo>
                    <a:pt x="8604" y="1591"/>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9;p29">
              <a:extLst>
                <a:ext uri="{FF2B5EF4-FFF2-40B4-BE49-F238E27FC236}">
                  <a16:creationId xmlns:a16="http://schemas.microsoft.com/office/drawing/2014/main" id="{1C89000B-98CD-4235-A252-F0F1050407B9}"/>
                </a:ext>
              </a:extLst>
            </p:cNvPr>
            <p:cNvSpPr/>
            <p:nvPr/>
          </p:nvSpPr>
          <p:spPr>
            <a:xfrm>
              <a:off x="3259500" y="4605200"/>
              <a:ext cx="215125" cy="124725"/>
            </a:xfrm>
            <a:custGeom>
              <a:avLst/>
              <a:gdLst/>
              <a:ahLst/>
              <a:cxnLst/>
              <a:rect l="l" t="t" r="r" b="b"/>
              <a:pathLst>
                <a:path w="8605" h="4989" extrusionOk="0">
                  <a:moveTo>
                    <a:pt x="5825" y="1"/>
                  </a:moveTo>
                  <a:lnTo>
                    <a:pt x="0" y="3399"/>
                  </a:lnTo>
                  <a:lnTo>
                    <a:pt x="2762" y="4989"/>
                  </a:lnTo>
                  <a:lnTo>
                    <a:pt x="8604" y="1607"/>
                  </a:lnTo>
                  <a:lnTo>
                    <a:pt x="582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p29">
              <a:extLst>
                <a:ext uri="{FF2B5EF4-FFF2-40B4-BE49-F238E27FC236}">
                  <a16:creationId xmlns:a16="http://schemas.microsoft.com/office/drawing/2014/main" id="{FEF5968D-6746-46E0-83B8-87DF40C25AAA}"/>
                </a:ext>
              </a:extLst>
            </p:cNvPr>
            <p:cNvSpPr/>
            <p:nvPr/>
          </p:nvSpPr>
          <p:spPr>
            <a:xfrm>
              <a:off x="2215000" y="3661575"/>
              <a:ext cx="215550" cy="124725"/>
            </a:xfrm>
            <a:custGeom>
              <a:avLst/>
              <a:gdLst/>
              <a:ahLst/>
              <a:cxnLst/>
              <a:rect l="l" t="t" r="r" b="b"/>
              <a:pathLst>
                <a:path w="8622" h="4989" extrusionOk="0">
                  <a:moveTo>
                    <a:pt x="2763" y="0"/>
                  </a:moveTo>
                  <a:lnTo>
                    <a:pt x="1" y="1590"/>
                  </a:lnTo>
                  <a:lnTo>
                    <a:pt x="5876" y="4988"/>
                  </a:lnTo>
                  <a:lnTo>
                    <a:pt x="8621" y="3381"/>
                  </a:lnTo>
                  <a:lnTo>
                    <a:pt x="2763"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1;p29">
              <a:extLst>
                <a:ext uri="{FF2B5EF4-FFF2-40B4-BE49-F238E27FC236}">
                  <a16:creationId xmlns:a16="http://schemas.microsoft.com/office/drawing/2014/main" id="{8B1DC401-1837-4DE4-95F5-560E5E38B8FA}"/>
                </a:ext>
              </a:extLst>
            </p:cNvPr>
            <p:cNvSpPr/>
            <p:nvPr/>
          </p:nvSpPr>
          <p:spPr>
            <a:xfrm>
              <a:off x="2067300" y="3747350"/>
              <a:ext cx="215525" cy="124725"/>
            </a:xfrm>
            <a:custGeom>
              <a:avLst/>
              <a:gdLst/>
              <a:ahLst/>
              <a:cxnLst/>
              <a:rect l="l" t="t" r="r" b="b"/>
              <a:pathLst>
                <a:path w="8621" h="4989" extrusionOk="0">
                  <a:moveTo>
                    <a:pt x="2745" y="1"/>
                  </a:moveTo>
                  <a:lnTo>
                    <a:pt x="0" y="1607"/>
                  </a:lnTo>
                  <a:lnTo>
                    <a:pt x="5876" y="4989"/>
                  </a:lnTo>
                  <a:lnTo>
                    <a:pt x="8621" y="3398"/>
                  </a:lnTo>
                  <a:lnTo>
                    <a:pt x="274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2;p29">
              <a:extLst>
                <a:ext uri="{FF2B5EF4-FFF2-40B4-BE49-F238E27FC236}">
                  <a16:creationId xmlns:a16="http://schemas.microsoft.com/office/drawing/2014/main" id="{94F99407-AC15-4E8C-823A-5F5A910A2730}"/>
                </a:ext>
              </a:extLst>
            </p:cNvPr>
            <p:cNvSpPr/>
            <p:nvPr/>
          </p:nvSpPr>
          <p:spPr>
            <a:xfrm>
              <a:off x="2431775" y="3070375"/>
              <a:ext cx="2749325" cy="1578325"/>
            </a:xfrm>
            <a:custGeom>
              <a:avLst/>
              <a:gdLst/>
              <a:ahLst/>
              <a:cxnLst/>
              <a:rect l="l" t="t" r="r" b="b"/>
              <a:pathLst>
                <a:path w="109973" h="63133" extrusionOk="0">
                  <a:moveTo>
                    <a:pt x="54803" y="1"/>
                  </a:moveTo>
                  <a:cubicBezTo>
                    <a:pt x="53505" y="1"/>
                    <a:pt x="52208" y="289"/>
                    <a:pt x="51221" y="867"/>
                  </a:cubicBezTo>
                  <a:lnTo>
                    <a:pt x="1976" y="29490"/>
                  </a:lnTo>
                  <a:cubicBezTo>
                    <a:pt x="1" y="30645"/>
                    <a:pt x="1" y="32503"/>
                    <a:pt x="1992" y="33641"/>
                  </a:cubicBezTo>
                  <a:lnTo>
                    <a:pt x="51572" y="62281"/>
                  </a:lnTo>
                  <a:cubicBezTo>
                    <a:pt x="52564" y="62848"/>
                    <a:pt x="53860" y="63132"/>
                    <a:pt x="55152" y="63132"/>
                  </a:cubicBezTo>
                  <a:cubicBezTo>
                    <a:pt x="56454" y="63132"/>
                    <a:pt x="57753" y="62844"/>
                    <a:pt x="58736" y="62264"/>
                  </a:cubicBezTo>
                  <a:lnTo>
                    <a:pt x="107998" y="33641"/>
                  </a:lnTo>
                  <a:cubicBezTo>
                    <a:pt x="109973" y="32503"/>
                    <a:pt x="109956" y="30645"/>
                    <a:pt x="107981" y="29490"/>
                  </a:cubicBezTo>
                  <a:lnTo>
                    <a:pt x="58385" y="867"/>
                  </a:lnTo>
                  <a:cubicBezTo>
                    <a:pt x="57397" y="289"/>
                    <a:pt x="56100" y="1"/>
                    <a:pt x="548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3;p29">
              <a:extLst>
                <a:ext uri="{FF2B5EF4-FFF2-40B4-BE49-F238E27FC236}">
                  <a16:creationId xmlns:a16="http://schemas.microsoft.com/office/drawing/2014/main" id="{19FBD181-7676-44F4-900A-C20EE3C30001}"/>
                </a:ext>
              </a:extLst>
            </p:cNvPr>
            <p:cNvSpPr/>
            <p:nvPr/>
          </p:nvSpPr>
          <p:spPr>
            <a:xfrm>
              <a:off x="2527175" y="3125100"/>
              <a:ext cx="2558525" cy="1468825"/>
            </a:xfrm>
            <a:custGeom>
              <a:avLst/>
              <a:gdLst/>
              <a:ahLst/>
              <a:cxnLst/>
              <a:rect l="l" t="t" r="r" b="b"/>
              <a:pathLst>
                <a:path w="102341" h="58753" extrusionOk="0">
                  <a:moveTo>
                    <a:pt x="51003" y="0"/>
                  </a:moveTo>
                  <a:cubicBezTo>
                    <a:pt x="49798" y="0"/>
                    <a:pt x="48593" y="268"/>
                    <a:pt x="47672" y="804"/>
                  </a:cubicBezTo>
                  <a:lnTo>
                    <a:pt x="1825" y="27452"/>
                  </a:lnTo>
                  <a:cubicBezTo>
                    <a:pt x="1" y="28523"/>
                    <a:pt x="1" y="30247"/>
                    <a:pt x="1842" y="31318"/>
                  </a:cubicBezTo>
                  <a:lnTo>
                    <a:pt x="47990" y="57949"/>
                  </a:lnTo>
                  <a:cubicBezTo>
                    <a:pt x="48919" y="58485"/>
                    <a:pt x="50129" y="58753"/>
                    <a:pt x="51336" y="58753"/>
                  </a:cubicBezTo>
                  <a:cubicBezTo>
                    <a:pt x="52543" y="58753"/>
                    <a:pt x="53748" y="58485"/>
                    <a:pt x="54669" y="57949"/>
                  </a:cubicBezTo>
                  <a:lnTo>
                    <a:pt x="100499" y="31318"/>
                  </a:lnTo>
                  <a:cubicBezTo>
                    <a:pt x="102341" y="30247"/>
                    <a:pt x="102324" y="28523"/>
                    <a:pt x="100483" y="27452"/>
                  </a:cubicBezTo>
                  <a:lnTo>
                    <a:pt x="54334" y="804"/>
                  </a:lnTo>
                  <a:cubicBezTo>
                    <a:pt x="53414" y="268"/>
                    <a:pt x="52209" y="0"/>
                    <a:pt x="51003" y="0"/>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4;p29">
              <a:extLst>
                <a:ext uri="{FF2B5EF4-FFF2-40B4-BE49-F238E27FC236}">
                  <a16:creationId xmlns:a16="http://schemas.microsoft.com/office/drawing/2014/main" id="{2E3F2505-BF7C-4B88-80B7-53B1BEE22AF2}"/>
                </a:ext>
              </a:extLst>
            </p:cNvPr>
            <p:cNvSpPr/>
            <p:nvPr/>
          </p:nvSpPr>
          <p:spPr>
            <a:xfrm>
              <a:off x="2443900" y="3859075"/>
              <a:ext cx="2724650" cy="860400"/>
            </a:xfrm>
            <a:custGeom>
              <a:avLst/>
              <a:gdLst/>
              <a:ahLst/>
              <a:cxnLst/>
              <a:rect l="l" t="t" r="r" b="b"/>
              <a:pathLst>
                <a:path w="108986" h="34416" extrusionOk="0">
                  <a:moveTo>
                    <a:pt x="1" y="1"/>
                  </a:moveTo>
                  <a:lnTo>
                    <a:pt x="1" y="2830"/>
                  </a:lnTo>
                  <a:cubicBezTo>
                    <a:pt x="1" y="3600"/>
                    <a:pt x="503" y="4353"/>
                    <a:pt x="1491" y="4922"/>
                  </a:cubicBezTo>
                  <a:lnTo>
                    <a:pt x="51087" y="33545"/>
                  </a:lnTo>
                  <a:cubicBezTo>
                    <a:pt x="51305" y="33679"/>
                    <a:pt x="51556" y="33796"/>
                    <a:pt x="51807" y="33896"/>
                  </a:cubicBezTo>
                  <a:cubicBezTo>
                    <a:pt x="51824" y="33913"/>
                    <a:pt x="51840" y="33913"/>
                    <a:pt x="51857" y="33913"/>
                  </a:cubicBezTo>
                  <a:cubicBezTo>
                    <a:pt x="51891" y="33930"/>
                    <a:pt x="51941" y="33947"/>
                    <a:pt x="51974" y="33963"/>
                  </a:cubicBezTo>
                  <a:cubicBezTo>
                    <a:pt x="52125" y="34013"/>
                    <a:pt x="52276" y="34064"/>
                    <a:pt x="52426" y="34114"/>
                  </a:cubicBezTo>
                  <a:cubicBezTo>
                    <a:pt x="52510" y="34131"/>
                    <a:pt x="52594" y="34147"/>
                    <a:pt x="52677" y="34164"/>
                  </a:cubicBezTo>
                  <a:cubicBezTo>
                    <a:pt x="52727" y="34181"/>
                    <a:pt x="52778" y="34198"/>
                    <a:pt x="52828" y="34214"/>
                  </a:cubicBezTo>
                  <a:cubicBezTo>
                    <a:pt x="52861" y="34214"/>
                    <a:pt x="52912" y="34231"/>
                    <a:pt x="52945" y="34231"/>
                  </a:cubicBezTo>
                  <a:cubicBezTo>
                    <a:pt x="53112" y="34265"/>
                    <a:pt x="53280" y="34298"/>
                    <a:pt x="53447" y="34332"/>
                  </a:cubicBezTo>
                  <a:cubicBezTo>
                    <a:pt x="53514" y="34332"/>
                    <a:pt x="53581" y="34332"/>
                    <a:pt x="53631" y="34348"/>
                  </a:cubicBezTo>
                  <a:cubicBezTo>
                    <a:pt x="53682" y="34348"/>
                    <a:pt x="53715" y="34365"/>
                    <a:pt x="53765" y="34365"/>
                  </a:cubicBezTo>
                  <a:cubicBezTo>
                    <a:pt x="53832" y="34365"/>
                    <a:pt x="53882" y="34382"/>
                    <a:pt x="53949" y="34382"/>
                  </a:cubicBezTo>
                  <a:cubicBezTo>
                    <a:pt x="54117" y="34398"/>
                    <a:pt x="54267" y="34398"/>
                    <a:pt x="54435" y="34415"/>
                  </a:cubicBezTo>
                  <a:lnTo>
                    <a:pt x="54954" y="34415"/>
                  </a:lnTo>
                  <a:cubicBezTo>
                    <a:pt x="55155" y="34398"/>
                    <a:pt x="55339" y="34398"/>
                    <a:pt x="55523" y="34365"/>
                  </a:cubicBezTo>
                  <a:lnTo>
                    <a:pt x="55590" y="34365"/>
                  </a:lnTo>
                  <a:cubicBezTo>
                    <a:pt x="55640" y="34365"/>
                    <a:pt x="55690" y="34348"/>
                    <a:pt x="55740" y="34348"/>
                  </a:cubicBezTo>
                  <a:cubicBezTo>
                    <a:pt x="55891" y="34332"/>
                    <a:pt x="56025" y="34315"/>
                    <a:pt x="56176" y="34281"/>
                  </a:cubicBezTo>
                  <a:cubicBezTo>
                    <a:pt x="56243" y="34265"/>
                    <a:pt x="56293" y="34248"/>
                    <a:pt x="56360" y="34231"/>
                  </a:cubicBezTo>
                  <a:cubicBezTo>
                    <a:pt x="56527" y="34198"/>
                    <a:pt x="56694" y="34164"/>
                    <a:pt x="56862" y="34114"/>
                  </a:cubicBezTo>
                  <a:cubicBezTo>
                    <a:pt x="56946" y="34080"/>
                    <a:pt x="57046" y="34064"/>
                    <a:pt x="57130" y="34047"/>
                  </a:cubicBezTo>
                  <a:cubicBezTo>
                    <a:pt x="57213" y="34013"/>
                    <a:pt x="57264" y="33997"/>
                    <a:pt x="57347" y="33963"/>
                  </a:cubicBezTo>
                  <a:cubicBezTo>
                    <a:pt x="57414" y="33947"/>
                    <a:pt x="57481" y="33913"/>
                    <a:pt x="57531" y="33896"/>
                  </a:cubicBezTo>
                  <a:cubicBezTo>
                    <a:pt x="57782" y="33796"/>
                    <a:pt x="58034" y="33679"/>
                    <a:pt x="58251" y="33562"/>
                  </a:cubicBezTo>
                  <a:lnTo>
                    <a:pt x="107513" y="4922"/>
                  </a:lnTo>
                  <a:cubicBezTo>
                    <a:pt x="107529" y="4922"/>
                    <a:pt x="107546" y="4905"/>
                    <a:pt x="107563" y="4888"/>
                  </a:cubicBezTo>
                  <a:cubicBezTo>
                    <a:pt x="107663" y="4838"/>
                    <a:pt x="107730" y="4771"/>
                    <a:pt x="107814" y="4704"/>
                  </a:cubicBezTo>
                  <a:cubicBezTo>
                    <a:pt x="107948" y="4621"/>
                    <a:pt x="108065" y="4537"/>
                    <a:pt x="108182" y="4436"/>
                  </a:cubicBezTo>
                  <a:cubicBezTo>
                    <a:pt x="108182" y="4436"/>
                    <a:pt x="108199" y="4420"/>
                    <a:pt x="108216" y="4420"/>
                  </a:cubicBezTo>
                  <a:cubicBezTo>
                    <a:pt x="108333" y="4303"/>
                    <a:pt x="108433" y="4202"/>
                    <a:pt x="108517" y="4085"/>
                  </a:cubicBezTo>
                  <a:cubicBezTo>
                    <a:pt x="108551" y="4051"/>
                    <a:pt x="108567" y="4018"/>
                    <a:pt x="108584" y="4001"/>
                  </a:cubicBezTo>
                  <a:cubicBezTo>
                    <a:pt x="108601" y="3968"/>
                    <a:pt x="108617" y="3951"/>
                    <a:pt x="108634" y="3918"/>
                  </a:cubicBezTo>
                  <a:cubicBezTo>
                    <a:pt x="108668" y="3867"/>
                    <a:pt x="108701" y="3817"/>
                    <a:pt x="108735" y="3784"/>
                  </a:cubicBezTo>
                  <a:cubicBezTo>
                    <a:pt x="108785" y="3683"/>
                    <a:pt x="108835" y="3583"/>
                    <a:pt x="108869" y="3482"/>
                  </a:cubicBezTo>
                  <a:cubicBezTo>
                    <a:pt x="108869" y="3482"/>
                    <a:pt x="108869" y="3466"/>
                    <a:pt x="108869" y="3449"/>
                  </a:cubicBezTo>
                  <a:cubicBezTo>
                    <a:pt x="108885" y="3432"/>
                    <a:pt x="108885" y="3415"/>
                    <a:pt x="108885" y="3399"/>
                  </a:cubicBezTo>
                  <a:cubicBezTo>
                    <a:pt x="108919" y="3332"/>
                    <a:pt x="108936" y="3265"/>
                    <a:pt x="108952" y="3198"/>
                  </a:cubicBezTo>
                  <a:cubicBezTo>
                    <a:pt x="108969" y="3114"/>
                    <a:pt x="108969" y="3014"/>
                    <a:pt x="108986" y="2913"/>
                  </a:cubicBezTo>
                  <a:lnTo>
                    <a:pt x="108986" y="2863"/>
                  </a:lnTo>
                  <a:lnTo>
                    <a:pt x="108986" y="34"/>
                  </a:lnTo>
                  <a:cubicBezTo>
                    <a:pt x="108986" y="218"/>
                    <a:pt x="108952" y="386"/>
                    <a:pt x="108902" y="553"/>
                  </a:cubicBezTo>
                  <a:cubicBezTo>
                    <a:pt x="108902" y="570"/>
                    <a:pt x="108885" y="603"/>
                    <a:pt x="108885" y="620"/>
                  </a:cubicBezTo>
                  <a:cubicBezTo>
                    <a:pt x="108835" y="771"/>
                    <a:pt x="108751" y="938"/>
                    <a:pt x="108651" y="1089"/>
                  </a:cubicBezTo>
                  <a:cubicBezTo>
                    <a:pt x="108617" y="1105"/>
                    <a:pt x="108601" y="1139"/>
                    <a:pt x="108584" y="1172"/>
                  </a:cubicBezTo>
                  <a:cubicBezTo>
                    <a:pt x="108484" y="1323"/>
                    <a:pt x="108350" y="1474"/>
                    <a:pt x="108182" y="1608"/>
                  </a:cubicBezTo>
                  <a:cubicBezTo>
                    <a:pt x="108082" y="1708"/>
                    <a:pt x="107948" y="1792"/>
                    <a:pt x="107831" y="1875"/>
                  </a:cubicBezTo>
                  <a:cubicBezTo>
                    <a:pt x="107730" y="1959"/>
                    <a:pt x="107630" y="2026"/>
                    <a:pt x="107513" y="2093"/>
                  </a:cubicBezTo>
                  <a:lnTo>
                    <a:pt x="58251" y="30716"/>
                  </a:lnTo>
                  <a:cubicBezTo>
                    <a:pt x="58034" y="30850"/>
                    <a:pt x="57799" y="30967"/>
                    <a:pt x="57548" y="31051"/>
                  </a:cubicBezTo>
                  <a:cubicBezTo>
                    <a:pt x="57481" y="31084"/>
                    <a:pt x="57414" y="31101"/>
                    <a:pt x="57347" y="31134"/>
                  </a:cubicBezTo>
                  <a:cubicBezTo>
                    <a:pt x="57197" y="31185"/>
                    <a:pt x="57046" y="31235"/>
                    <a:pt x="56879" y="31285"/>
                  </a:cubicBezTo>
                  <a:cubicBezTo>
                    <a:pt x="56711" y="31319"/>
                    <a:pt x="56544" y="31369"/>
                    <a:pt x="56360" y="31402"/>
                  </a:cubicBezTo>
                  <a:cubicBezTo>
                    <a:pt x="56176" y="31452"/>
                    <a:pt x="55958" y="31486"/>
                    <a:pt x="55757" y="31503"/>
                  </a:cubicBezTo>
                  <a:cubicBezTo>
                    <a:pt x="55707" y="31519"/>
                    <a:pt x="55657" y="31519"/>
                    <a:pt x="55606" y="31536"/>
                  </a:cubicBezTo>
                  <a:cubicBezTo>
                    <a:pt x="55322" y="31553"/>
                    <a:pt x="55037" y="31570"/>
                    <a:pt x="54753" y="31586"/>
                  </a:cubicBezTo>
                  <a:lnTo>
                    <a:pt x="54619" y="31586"/>
                  </a:lnTo>
                  <a:cubicBezTo>
                    <a:pt x="54334" y="31570"/>
                    <a:pt x="54050" y="31570"/>
                    <a:pt x="53765" y="31536"/>
                  </a:cubicBezTo>
                  <a:cubicBezTo>
                    <a:pt x="53732" y="31536"/>
                    <a:pt x="53682" y="31519"/>
                    <a:pt x="53648" y="31519"/>
                  </a:cubicBezTo>
                  <a:cubicBezTo>
                    <a:pt x="53364" y="31486"/>
                    <a:pt x="53096" y="31436"/>
                    <a:pt x="52828" y="31386"/>
                  </a:cubicBezTo>
                  <a:cubicBezTo>
                    <a:pt x="52778" y="31369"/>
                    <a:pt x="52744" y="31352"/>
                    <a:pt x="52694" y="31335"/>
                  </a:cubicBezTo>
                  <a:cubicBezTo>
                    <a:pt x="52443" y="31285"/>
                    <a:pt x="52209" y="31218"/>
                    <a:pt x="51991" y="31134"/>
                  </a:cubicBezTo>
                  <a:cubicBezTo>
                    <a:pt x="51941" y="31118"/>
                    <a:pt x="51907" y="31101"/>
                    <a:pt x="51857" y="31084"/>
                  </a:cubicBezTo>
                  <a:cubicBezTo>
                    <a:pt x="51589" y="30984"/>
                    <a:pt x="51321" y="30867"/>
                    <a:pt x="51087" y="30716"/>
                  </a:cubicBezTo>
                  <a:lnTo>
                    <a:pt x="1507" y="2093"/>
                  </a:lnTo>
                  <a:cubicBezTo>
                    <a:pt x="503" y="1524"/>
                    <a:pt x="1" y="754"/>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5;p29">
              <a:extLst>
                <a:ext uri="{FF2B5EF4-FFF2-40B4-BE49-F238E27FC236}">
                  <a16:creationId xmlns:a16="http://schemas.microsoft.com/office/drawing/2014/main" id="{C6C54B3F-8DF0-40CA-BC66-EEB86D809921}"/>
                </a:ext>
              </a:extLst>
            </p:cNvPr>
            <p:cNvSpPr/>
            <p:nvPr/>
          </p:nvSpPr>
          <p:spPr>
            <a:xfrm>
              <a:off x="4020275" y="3910550"/>
              <a:ext cx="150650" cy="87475"/>
            </a:xfrm>
            <a:custGeom>
              <a:avLst/>
              <a:gdLst/>
              <a:ahLst/>
              <a:cxnLst/>
              <a:rect l="l" t="t" r="r" b="b"/>
              <a:pathLst>
                <a:path w="6026" h="3499" extrusionOk="0">
                  <a:moveTo>
                    <a:pt x="3013" y="1"/>
                  </a:moveTo>
                  <a:lnTo>
                    <a:pt x="0" y="1741"/>
                  </a:lnTo>
                  <a:lnTo>
                    <a:pt x="3030" y="3499"/>
                  </a:lnTo>
                  <a:lnTo>
                    <a:pt x="6026" y="174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6;p29">
              <a:extLst>
                <a:ext uri="{FF2B5EF4-FFF2-40B4-BE49-F238E27FC236}">
                  <a16:creationId xmlns:a16="http://schemas.microsoft.com/office/drawing/2014/main" id="{E106481A-0057-4150-BE92-C6E9449590CC}"/>
                </a:ext>
              </a:extLst>
            </p:cNvPr>
            <p:cNvSpPr/>
            <p:nvPr/>
          </p:nvSpPr>
          <p:spPr>
            <a:xfrm>
              <a:off x="4095600" y="3954075"/>
              <a:ext cx="75325" cy="132675"/>
            </a:xfrm>
            <a:custGeom>
              <a:avLst/>
              <a:gdLst/>
              <a:ahLst/>
              <a:cxnLst/>
              <a:rect l="l" t="t" r="r" b="b"/>
              <a:pathLst>
                <a:path w="3013" h="5307" extrusionOk="0">
                  <a:moveTo>
                    <a:pt x="17" y="1758"/>
                  </a:moveTo>
                  <a:lnTo>
                    <a:pt x="0" y="5307"/>
                  </a:lnTo>
                  <a:lnTo>
                    <a:pt x="2996" y="3566"/>
                  </a:lnTo>
                  <a:lnTo>
                    <a:pt x="30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7;p29">
              <a:extLst>
                <a:ext uri="{FF2B5EF4-FFF2-40B4-BE49-F238E27FC236}">
                  <a16:creationId xmlns:a16="http://schemas.microsoft.com/office/drawing/2014/main" id="{FE3FADF8-EC11-4B92-BB86-2573CE21533D}"/>
                </a:ext>
              </a:extLst>
            </p:cNvPr>
            <p:cNvSpPr/>
            <p:nvPr/>
          </p:nvSpPr>
          <p:spPr>
            <a:xfrm>
              <a:off x="4020275" y="3954075"/>
              <a:ext cx="75750" cy="132675"/>
            </a:xfrm>
            <a:custGeom>
              <a:avLst/>
              <a:gdLst/>
              <a:ahLst/>
              <a:cxnLst/>
              <a:rect l="l" t="t" r="r" b="b"/>
              <a:pathLst>
                <a:path w="3030" h="5307" extrusionOk="0">
                  <a:moveTo>
                    <a:pt x="0" y="0"/>
                  </a:moveTo>
                  <a:lnTo>
                    <a:pt x="0" y="3566"/>
                  </a:lnTo>
                  <a:lnTo>
                    <a:pt x="3013" y="5307"/>
                  </a:lnTo>
                  <a:lnTo>
                    <a:pt x="3030" y="175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8;p29">
              <a:extLst>
                <a:ext uri="{FF2B5EF4-FFF2-40B4-BE49-F238E27FC236}">
                  <a16:creationId xmlns:a16="http://schemas.microsoft.com/office/drawing/2014/main" id="{328AAA78-7675-4D66-B549-977C7D2D7807}"/>
                </a:ext>
              </a:extLst>
            </p:cNvPr>
            <p:cNvSpPr/>
            <p:nvPr/>
          </p:nvSpPr>
          <p:spPr>
            <a:xfrm>
              <a:off x="3721900" y="1242000"/>
              <a:ext cx="150675" cy="87500"/>
            </a:xfrm>
            <a:custGeom>
              <a:avLst/>
              <a:gdLst/>
              <a:ahLst/>
              <a:cxnLst/>
              <a:rect l="l" t="t" r="r" b="b"/>
              <a:pathLst>
                <a:path w="6027" h="3500" extrusionOk="0">
                  <a:moveTo>
                    <a:pt x="3013" y="1"/>
                  </a:moveTo>
                  <a:lnTo>
                    <a:pt x="1" y="1758"/>
                  </a:lnTo>
                  <a:lnTo>
                    <a:pt x="3030" y="3499"/>
                  </a:lnTo>
                  <a:lnTo>
                    <a:pt x="6026" y="175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p29">
              <a:extLst>
                <a:ext uri="{FF2B5EF4-FFF2-40B4-BE49-F238E27FC236}">
                  <a16:creationId xmlns:a16="http://schemas.microsoft.com/office/drawing/2014/main" id="{BF3F9A0E-B429-4A21-A728-5065BBE7BF87}"/>
                </a:ext>
              </a:extLst>
            </p:cNvPr>
            <p:cNvSpPr/>
            <p:nvPr/>
          </p:nvSpPr>
          <p:spPr>
            <a:xfrm>
              <a:off x="3797225" y="1285950"/>
              <a:ext cx="75350" cy="132250"/>
            </a:xfrm>
            <a:custGeom>
              <a:avLst/>
              <a:gdLst/>
              <a:ahLst/>
              <a:cxnLst/>
              <a:rect l="l" t="t" r="r" b="b"/>
              <a:pathLst>
                <a:path w="3014" h="5290" extrusionOk="0">
                  <a:moveTo>
                    <a:pt x="17" y="1741"/>
                  </a:moveTo>
                  <a:lnTo>
                    <a:pt x="0" y="5290"/>
                  </a:lnTo>
                  <a:lnTo>
                    <a:pt x="2997" y="3549"/>
                  </a:lnTo>
                  <a:lnTo>
                    <a:pt x="30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p29">
              <a:extLst>
                <a:ext uri="{FF2B5EF4-FFF2-40B4-BE49-F238E27FC236}">
                  <a16:creationId xmlns:a16="http://schemas.microsoft.com/office/drawing/2014/main" id="{EAE05603-7708-40EA-826A-9742E5FFAA1B}"/>
                </a:ext>
              </a:extLst>
            </p:cNvPr>
            <p:cNvSpPr/>
            <p:nvPr/>
          </p:nvSpPr>
          <p:spPr>
            <a:xfrm>
              <a:off x="3721900" y="1285950"/>
              <a:ext cx="75775" cy="132250"/>
            </a:xfrm>
            <a:custGeom>
              <a:avLst/>
              <a:gdLst/>
              <a:ahLst/>
              <a:cxnLst/>
              <a:rect l="l" t="t" r="r" b="b"/>
              <a:pathLst>
                <a:path w="3031" h="5290" extrusionOk="0">
                  <a:moveTo>
                    <a:pt x="1" y="0"/>
                  </a:moveTo>
                  <a:lnTo>
                    <a:pt x="1" y="3549"/>
                  </a:lnTo>
                  <a:lnTo>
                    <a:pt x="3013" y="5290"/>
                  </a:lnTo>
                  <a:lnTo>
                    <a:pt x="3030" y="174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1;p29">
              <a:extLst>
                <a:ext uri="{FF2B5EF4-FFF2-40B4-BE49-F238E27FC236}">
                  <a16:creationId xmlns:a16="http://schemas.microsoft.com/office/drawing/2014/main" id="{AA222E61-C002-48DC-8FEF-EECE0E7AF6B1}"/>
                </a:ext>
              </a:extLst>
            </p:cNvPr>
            <p:cNvSpPr/>
            <p:nvPr/>
          </p:nvSpPr>
          <p:spPr>
            <a:xfrm>
              <a:off x="3658300" y="4103875"/>
              <a:ext cx="181225" cy="104650"/>
            </a:xfrm>
            <a:custGeom>
              <a:avLst/>
              <a:gdLst/>
              <a:ahLst/>
              <a:cxnLst/>
              <a:rect l="l" t="t" r="r" b="b"/>
              <a:pathLst>
                <a:path w="7249" h="4186" extrusionOk="0">
                  <a:moveTo>
                    <a:pt x="3616" y="1"/>
                  </a:moveTo>
                  <a:lnTo>
                    <a:pt x="0" y="2093"/>
                  </a:lnTo>
                  <a:lnTo>
                    <a:pt x="3649" y="4185"/>
                  </a:lnTo>
                  <a:lnTo>
                    <a:pt x="7248" y="20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32;p29">
              <a:extLst>
                <a:ext uri="{FF2B5EF4-FFF2-40B4-BE49-F238E27FC236}">
                  <a16:creationId xmlns:a16="http://schemas.microsoft.com/office/drawing/2014/main" id="{5055576F-C7D3-4548-B478-5F5EA35AB156}"/>
                </a:ext>
              </a:extLst>
            </p:cNvPr>
            <p:cNvSpPr/>
            <p:nvPr/>
          </p:nvSpPr>
          <p:spPr>
            <a:xfrm>
              <a:off x="3749100" y="4156200"/>
              <a:ext cx="90425" cy="159450"/>
            </a:xfrm>
            <a:custGeom>
              <a:avLst/>
              <a:gdLst/>
              <a:ahLst/>
              <a:cxnLst/>
              <a:rect l="l" t="t" r="r" b="b"/>
              <a:pathLst>
                <a:path w="3617" h="6378" extrusionOk="0">
                  <a:moveTo>
                    <a:pt x="17" y="2092"/>
                  </a:moveTo>
                  <a:lnTo>
                    <a:pt x="1" y="6378"/>
                  </a:lnTo>
                  <a:lnTo>
                    <a:pt x="3616" y="4285"/>
                  </a:lnTo>
                  <a:lnTo>
                    <a:pt x="36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33;p29">
              <a:extLst>
                <a:ext uri="{FF2B5EF4-FFF2-40B4-BE49-F238E27FC236}">
                  <a16:creationId xmlns:a16="http://schemas.microsoft.com/office/drawing/2014/main" id="{086CBFB9-0A7D-4D0A-8096-9798C28C8EB3}"/>
                </a:ext>
              </a:extLst>
            </p:cNvPr>
            <p:cNvSpPr/>
            <p:nvPr/>
          </p:nvSpPr>
          <p:spPr>
            <a:xfrm>
              <a:off x="3658300" y="4156200"/>
              <a:ext cx="91250" cy="159450"/>
            </a:xfrm>
            <a:custGeom>
              <a:avLst/>
              <a:gdLst/>
              <a:ahLst/>
              <a:cxnLst/>
              <a:rect l="l" t="t" r="r" b="b"/>
              <a:pathLst>
                <a:path w="3650" h="6378" extrusionOk="0">
                  <a:moveTo>
                    <a:pt x="0" y="0"/>
                  </a:moveTo>
                  <a:lnTo>
                    <a:pt x="0" y="4285"/>
                  </a:lnTo>
                  <a:lnTo>
                    <a:pt x="3633" y="6378"/>
                  </a:lnTo>
                  <a:lnTo>
                    <a:pt x="3649" y="209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34;p29">
              <a:extLst>
                <a:ext uri="{FF2B5EF4-FFF2-40B4-BE49-F238E27FC236}">
                  <a16:creationId xmlns:a16="http://schemas.microsoft.com/office/drawing/2014/main" id="{0A68B9F0-6528-40C2-BD1C-048384E7D51B}"/>
                </a:ext>
              </a:extLst>
            </p:cNvPr>
            <p:cNvSpPr/>
            <p:nvPr/>
          </p:nvSpPr>
          <p:spPr>
            <a:xfrm>
              <a:off x="4228650" y="3433075"/>
              <a:ext cx="181225" cy="104650"/>
            </a:xfrm>
            <a:custGeom>
              <a:avLst/>
              <a:gdLst/>
              <a:ahLst/>
              <a:cxnLst/>
              <a:rect l="l" t="t" r="r" b="b"/>
              <a:pathLst>
                <a:path w="7249" h="4186" extrusionOk="0">
                  <a:moveTo>
                    <a:pt x="3616" y="1"/>
                  </a:moveTo>
                  <a:lnTo>
                    <a:pt x="1" y="2093"/>
                  </a:lnTo>
                  <a:lnTo>
                    <a:pt x="3633" y="4186"/>
                  </a:lnTo>
                  <a:lnTo>
                    <a:pt x="7249" y="20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35;p29">
              <a:extLst>
                <a:ext uri="{FF2B5EF4-FFF2-40B4-BE49-F238E27FC236}">
                  <a16:creationId xmlns:a16="http://schemas.microsoft.com/office/drawing/2014/main" id="{8787EEA0-D0A2-4262-ADB2-930A1F6F8A7E}"/>
                </a:ext>
              </a:extLst>
            </p:cNvPr>
            <p:cNvSpPr/>
            <p:nvPr/>
          </p:nvSpPr>
          <p:spPr>
            <a:xfrm>
              <a:off x="4319050" y="3485400"/>
              <a:ext cx="90825" cy="159450"/>
            </a:xfrm>
            <a:custGeom>
              <a:avLst/>
              <a:gdLst/>
              <a:ahLst/>
              <a:cxnLst/>
              <a:rect l="l" t="t" r="r" b="b"/>
              <a:pathLst>
                <a:path w="3633" h="6378" extrusionOk="0">
                  <a:moveTo>
                    <a:pt x="17" y="2093"/>
                  </a:moveTo>
                  <a:lnTo>
                    <a:pt x="0" y="6378"/>
                  </a:lnTo>
                  <a:lnTo>
                    <a:pt x="3616" y="4285"/>
                  </a:lnTo>
                  <a:lnTo>
                    <a:pt x="36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36;p29">
              <a:extLst>
                <a:ext uri="{FF2B5EF4-FFF2-40B4-BE49-F238E27FC236}">
                  <a16:creationId xmlns:a16="http://schemas.microsoft.com/office/drawing/2014/main" id="{CA0F0F79-2B06-4D3A-BBD0-684BC131B43D}"/>
                </a:ext>
              </a:extLst>
            </p:cNvPr>
            <p:cNvSpPr/>
            <p:nvPr/>
          </p:nvSpPr>
          <p:spPr>
            <a:xfrm>
              <a:off x="4228250" y="3485400"/>
              <a:ext cx="91250" cy="159450"/>
            </a:xfrm>
            <a:custGeom>
              <a:avLst/>
              <a:gdLst/>
              <a:ahLst/>
              <a:cxnLst/>
              <a:rect l="l" t="t" r="r" b="b"/>
              <a:pathLst>
                <a:path w="3650" h="6378" extrusionOk="0">
                  <a:moveTo>
                    <a:pt x="17" y="0"/>
                  </a:moveTo>
                  <a:lnTo>
                    <a:pt x="0" y="4285"/>
                  </a:lnTo>
                  <a:lnTo>
                    <a:pt x="3632" y="6378"/>
                  </a:lnTo>
                  <a:lnTo>
                    <a:pt x="3649" y="20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37;p29">
              <a:extLst>
                <a:ext uri="{FF2B5EF4-FFF2-40B4-BE49-F238E27FC236}">
                  <a16:creationId xmlns:a16="http://schemas.microsoft.com/office/drawing/2014/main" id="{DEED3763-EBDA-4EF0-A86D-8D2D6B4F4CD0}"/>
                </a:ext>
              </a:extLst>
            </p:cNvPr>
            <p:cNvSpPr/>
            <p:nvPr/>
          </p:nvSpPr>
          <p:spPr>
            <a:xfrm>
              <a:off x="4319475" y="2688225"/>
              <a:ext cx="181200" cy="105050"/>
            </a:xfrm>
            <a:custGeom>
              <a:avLst/>
              <a:gdLst/>
              <a:ahLst/>
              <a:cxnLst/>
              <a:rect l="l" t="t" r="r" b="b"/>
              <a:pathLst>
                <a:path w="7248" h="4202" extrusionOk="0">
                  <a:moveTo>
                    <a:pt x="3599" y="0"/>
                  </a:moveTo>
                  <a:lnTo>
                    <a:pt x="0" y="2093"/>
                  </a:lnTo>
                  <a:lnTo>
                    <a:pt x="3632" y="4202"/>
                  </a:lnTo>
                  <a:lnTo>
                    <a:pt x="7248" y="20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38;p29">
              <a:extLst>
                <a:ext uri="{FF2B5EF4-FFF2-40B4-BE49-F238E27FC236}">
                  <a16:creationId xmlns:a16="http://schemas.microsoft.com/office/drawing/2014/main" id="{7E005C93-0E64-48F6-91B2-7D0423E2D8E0}"/>
                </a:ext>
              </a:extLst>
            </p:cNvPr>
            <p:cNvSpPr/>
            <p:nvPr/>
          </p:nvSpPr>
          <p:spPr>
            <a:xfrm>
              <a:off x="4409850" y="2740525"/>
              <a:ext cx="90825" cy="159875"/>
            </a:xfrm>
            <a:custGeom>
              <a:avLst/>
              <a:gdLst/>
              <a:ahLst/>
              <a:cxnLst/>
              <a:rect l="l" t="t" r="r" b="b"/>
              <a:pathLst>
                <a:path w="3633" h="6395" extrusionOk="0">
                  <a:moveTo>
                    <a:pt x="17" y="2110"/>
                  </a:moveTo>
                  <a:lnTo>
                    <a:pt x="1" y="6395"/>
                  </a:lnTo>
                  <a:lnTo>
                    <a:pt x="3616" y="4286"/>
                  </a:lnTo>
                  <a:lnTo>
                    <a:pt x="3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39;p29">
              <a:extLst>
                <a:ext uri="{FF2B5EF4-FFF2-40B4-BE49-F238E27FC236}">
                  <a16:creationId xmlns:a16="http://schemas.microsoft.com/office/drawing/2014/main" id="{DAA76447-B533-4CD5-97C3-4B752684816E}"/>
                </a:ext>
              </a:extLst>
            </p:cNvPr>
            <p:cNvSpPr/>
            <p:nvPr/>
          </p:nvSpPr>
          <p:spPr>
            <a:xfrm>
              <a:off x="4319050" y="2740525"/>
              <a:ext cx="91250" cy="159875"/>
            </a:xfrm>
            <a:custGeom>
              <a:avLst/>
              <a:gdLst/>
              <a:ahLst/>
              <a:cxnLst/>
              <a:rect l="l" t="t" r="r" b="b"/>
              <a:pathLst>
                <a:path w="3650" h="6395" extrusionOk="0">
                  <a:moveTo>
                    <a:pt x="17" y="1"/>
                  </a:moveTo>
                  <a:lnTo>
                    <a:pt x="0" y="4286"/>
                  </a:lnTo>
                  <a:lnTo>
                    <a:pt x="3633" y="6395"/>
                  </a:lnTo>
                  <a:lnTo>
                    <a:pt x="3649" y="211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40;p29">
              <a:extLst>
                <a:ext uri="{FF2B5EF4-FFF2-40B4-BE49-F238E27FC236}">
                  <a16:creationId xmlns:a16="http://schemas.microsoft.com/office/drawing/2014/main" id="{52FD851D-0736-4C91-BC3E-9A6D1A0A99D7}"/>
                </a:ext>
              </a:extLst>
            </p:cNvPr>
            <p:cNvSpPr/>
            <p:nvPr/>
          </p:nvSpPr>
          <p:spPr>
            <a:xfrm>
              <a:off x="3705575" y="1585975"/>
              <a:ext cx="181225" cy="105075"/>
            </a:xfrm>
            <a:custGeom>
              <a:avLst/>
              <a:gdLst/>
              <a:ahLst/>
              <a:cxnLst/>
              <a:rect l="l" t="t" r="r" b="b"/>
              <a:pathLst>
                <a:path w="7249" h="4203" extrusionOk="0">
                  <a:moveTo>
                    <a:pt x="3616" y="1"/>
                  </a:moveTo>
                  <a:lnTo>
                    <a:pt x="1" y="2110"/>
                  </a:lnTo>
                  <a:lnTo>
                    <a:pt x="3633" y="4202"/>
                  </a:lnTo>
                  <a:lnTo>
                    <a:pt x="7249" y="211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41;p29">
              <a:extLst>
                <a:ext uri="{FF2B5EF4-FFF2-40B4-BE49-F238E27FC236}">
                  <a16:creationId xmlns:a16="http://schemas.microsoft.com/office/drawing/2014/main" id="{062CD469-3A32-4420-BA5A-E2C3F16DD4FC}"/>
                </a:ext>
              </a:extLst>
            </p:cNvPr>
            <p:cNvSpPr/>
            <p:nvPr/>
          </p:nvSpPr>
          <p:spPr>
            <a:xfrm>
              <a:off x="3795975" y="1638700"/>
              <a:ext cx="90825" cy="159475"/>
            </a:xfrm>
            <a:custGeom>
              <a:avLst/>
              <a:gdLst/>
              <a:ahLst/>
              <a:cxnLst/>
              <a:rect l="l" t="t" r="r" b="b"/>
              <a:pathLst>
                <a:path w="3633" h="6379" extrusionOk="0">
                  <a:moveTo>
                    <a:pt x="17" y="2093"/>
                  </a:moveTo>
                  <a:lnTo>
                    <a:pt x="0" y="6378"/>
                  </a:lnTo>
                  <a:lnTo>
                    <a:pt x="3616" y="4286"/>
                  </a:lnTo>
                  <a:lnTo>
                    <a:pt x="3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42;p29">
              <a:extLst>
                <a:ext uri="{FF2B5EF4-FFF2-40B4-BE49-F238E27FC236}">
                  <a16:creationId xmlns:a16="http://schemas.microsoft.com/office/drawing/2014/main" id="{02B65CD9-BEDD-426E-97C7-0F86BBE9EAF7}"/>
                </a:ext>
              </a:extLst>
            </p:cNvPr>
            <p:cNvSpPr/>
            <p:nvPr/>
          </p:nvSpPr>
          <p:spPr>
            <a:xfrm>
              <a:off x="3705150" y="1638700"/>
              <a:ext cx="91250" cy="159475"/>
            </a:xfrm>
            <a:custGeom>
              <a:avLst/>
              <a:gdLst/>
              <a:ahLst/>
              <a:cxnLst/>
              <a:rect l="l" t="t" r="r" b="b"/>
              <a:pathLst>
                <a:path w="3650" h="6379" extrusionOk="0">
                  <a:moveTo>
                    <a:pt x="18" y="1"/>
                  </a:moveTo>
                  <a:lnTo>
                    <a:pt x="1" y="4286"/>
                  </a:lnTo>
                  <a:lnTo>
                    <a:pt x="3633" y="6378"/>
                  </a:lnTo>
                  <a:lnTo>
                    <a:pt x="3650" y="20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43;p29">
              <a:extLst>
                <a:ext uri="{FF2B5EF4-FFF2-40B4-BE49-F238E27FC236}">
                  <a16:creationId xmlns:a16="http://schemas.microsoft.com/office/drawing/2014/main" id="{BB835138-C83C-406F-9315-429882596578}"/>
                </a:ext>
              </a:extLst>
            </p:cNvPr>
            <p:cNvSpPr/>
            <p:nvPr/>
          </p:nvSpPr>
          <p:spPr>
            <a:xfrm>
              <a:off x="3386300" y="2027050"/>
              <a:ext cx="181200" cy="105050"/>
            </a:xfrm>
            <a:custGeom>
              <a:avLst/>
              <a:gdLst/>
              <a:ahLst/>
              <a:cxnLst/>
              <a:rect l="l" t="t" r="r" b="b"/>
              <a:pathLst>
                <a:path w="7248" h="4202" extrusionOk="0">
                  <a:moveTo>
                    <a:pt x="3616" y="0"/>
                  </a:moveTo>
                  <a:lnTo>
                    <a:pt x="0" y="2109"/>
                  </a:lnTo>
                  <a:lnTo>
                    <a:pt x="3632" y="4202"/>
                  </a:lnTo>
                  <a:lnTo>
                    <a:pt x="7248" y="210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44;p29">
              <a:extLst>
                <a:ext uri="{FF2B5EF4-FFF2-40B4-BE49-F238E27FC236}">
                  <a16:creationId xmlns:a16="http://schemas.microsoft.com/office/drawing/2014/main" id="{DE51FE54-DDB2-4BB6-8DC9-FDA02CD73DF5}"/>
                </a:ext>
              </a:extLst>
            </p:cNvPr>
            <p:cNvSpPr/>
            <p:nvPr/>
          </p:nvSpPr>
          <p:spPr>
            <a:xfrm>
              <a:off x="3477100" y="2079775"/>
              <a:ext cx="90400" cy="159450"/>
            </a:xfrm>
            <a:custGeom>
              <a:avLst/>
              <a:gdLst/>
              <a:ahLst/>
              <a:cxnLst/>
              <a:rect l="l" t="t" r="r" b="b"/>
              <a:pathLst>
                <a:path w="3616" h="6378" extrusionOk="0">
                  <a:moveTo>
                    <a:pt x="0" y="2093"/>
                  </a:moveTo>
                  <a:lnTo>
                    <a:pt x="0" y="6378"/>
                  </a:lnTo>
                  <a:lnTo>
                    <a:pt x="3599" y="4285"/>
                  </a:lnTo>
                  <a:lnTo>
                    <a:pt x="36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45;p29">
              <a:extLst>
                <a:ext uri="{FF2B5EF4-FFF2-40B4-BE49-F238E27FC236}">
                  <a16:creationId xmlns:a16="http://schemas.microsoft.com/office/drawing/2014/main" id="{EDC8640E-148D-42E6-B501-00F71922A899}"/>
                </a:ext>
              </a:extLst>
            </p:cNvPr>
            <p:cNvSpPr/>
            <p:nvPr/>
          </p:nvSpPr>
          <p:spPr>
            <a:xfrm>
              <a:off x="3385875" y="2079775"/>
              <a:ext cx="91250" cy="159450"/>
            </a:xfrm>
            <a:custGeom>
              <a:avLst/>
              <a:gdLst/>
              <a:ahLst/>
              <a:cxnLst/>
              <a:rect l="l" t="t" r="r" b="b"/>
              <a:pathLst>
                <a:path w="3650" h="6378" extrusionOk="0">
                  <a:moveTo>
                    <a:pt x="17" y="0"/>
                  </a:moveTo>
                  <a:lnTo>
                    <a:pt x="0" y="4285"/>
                  </a:lnTo>
                  <a:lnTo>
                    <a:pt x="3649" y="6378"/>
                  </a:lnTo>
                  <a:lnTo>
                    <a:pt x="3649" y="20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46;p29">
              <a:extLst>
                <a:ext uri="{FF2B5EF4-FFF2-40B4-BE49-F238E27FC236}">
                  <a16:creationId xmlns:a16="http://schemas.microsoft.com/office/drawing/2014/main" id="{B9D4FAFF-883D-4AC0-8134-8011ED05411D}"/>
                </a:ext>
              </a:extLst>
            </p:cNvPr>
            <p:cNvSpPr/>
            <p:nvPr/>
          </p:nvSpPr>
          <p:spPr>
            <a:xfrm>
              <a:off x="3613100" y="3433925"/>
              <a:ext cx="362825" cy="210100"/>
            </a:xfrm>
            <a:custGeom>
              <a:avLst/>
              <a:gdLst/>
              <a:ahLst/>
              <a:cxnLst/>
              <a:rect l="l" t="t" r="r" b="b"/>
              <a:pathLst>
                <a:path w="14513" h="8404" extrusionOk="0">
                  <a:moveTo>
                    <a:pt x="7232" y="0"/>
                  </a:moveTo>
                  <a:lnTo>
                    <a:pt x="1" y="4202"/>
                  </a:lnTo>
                  <a:lnTo>
                    <a:pt x="7282" y="8403"/>
                  </a:lnTo>
                  <a:lnTo>
                    <a:pt x="14513" y="42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47;p29">
              <a:extLst>
                <a:ext uri="{FF2B5EF4-FFF2-40B4-BE49-F238E27FC236}">
                  <a16:creationId xmlns:a16="http://schemas.microsoft.com/office/drawing/2014/main" id="{DCDD066A-E87D-4900-A5A1-31666D19544B}"/>
                </a:ext>
              </a:extLst>
            </p:cNvPr>
            <p:cNvSpPr/>
            <p:nvPr/>
          </p:nvSpPr>
          <p:spPr>
            <a:xfrm>
              <a:off x="3794725" y="3538950"/>
              <a:ext cx="181200" cy="319325"/>
            </a:xfrm>
            <a:custGeom>
              <a:avLst/>
              <a:gdLst/>
              <a:ahLst/>
              <a:cxnLst/>
              <a:rect l="l" t="t" r="r" b="b"/>
              <a:pathLst>
                <a:path w="7248" h="12773" extrusionOk="0">
                  <a:moveTo>
                    <a:pt x="17" y="4202"/>
                  </a:moveTo>
                  <a:lnTo>
                    <a:pt x="0" y="12772"/>
                  </a:lnTo>
                  <a:lnTo>
                    <a:pt x="7231" y="8571"/>
                  </a:lnTo>
                  <a:lnTo>
                    <a:pt x="7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48;p29">
              <a:extLst>
                <a:ext uri="{FF2B5EF4-FFF2-40B4-BE49-F238E27FC236}">
                  <a16:creationId xmlns:a16="http://schemas.microsoft.com/office/drawing/2014/main" id="{3F558D99-3BC2-4E05-B5AF-0BF9B7103328}"/>
                </a:ext>
              </a:extLst>
            </p:cNvPr>
            <p:cNvSpPr/>
            <p:nvPr/>
          </p:nvSpPr>
          <p:spPr>
            <a:xfrm>
              <a:off x="3612675" y="3538950"/>
              <a:ext cx="182475" cy="319325"/>
            </a:xfrm>
            <a:custGeom>
              <a:avLst/>
              <a:gdLst/>
              <a:ahLst/>
              <a:cxnLst/>
              <a:rect l="l" t="t" r="r" b="b"/>
              <a:pathLst>
                <a:path w="7299" h="12773" extrusionOk="0">
                  <a:moveTo>
                    <a:pt x="18" y="1"/>
                  </a:moveTo>
                  <a:lnTo>
                    <a:pt x="1" y="8571"/>
                  </a:lnTo>
                  <a:lnTo>
                    <a:pt x="7282" y="12772"/>
                  </a:lnTo>
                  <a:lnTo>
                    <a:pt x="7299" y="42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49;p29">
              <a:extLst>
                <a:ext uri="{FF2B5EF4-FFF2-40B4-BE49-F238E27FC236}">
                  <a16:creationId xmlns:a16="http://schemas.microsoft.com/office/drawing/2014/main" id="{6404FC28-8DEA-4C53-B80D-B974C9B79CE9}"/>
                </a:ext>
              </a:extLst>
            </p:cNvPr>
            <p:cNvSpPr/>
            <p:nvPr/>
          </p:nvSpPr>
          <p:spPr>
            <a:xfrm>
              <a:off x="3341100" y="3063175"/>
              <a:ext cx="362825" cy="210075"/>
            </a:xfrm>
            <a:custGeom>
              <a:avLst/>
              <a:gdLst/>
              <a:ahLst/>
              <a:cxnLst/>
              <a:rect l="l" t="t" r="r" b="b"/>
              <a:pathLst>
                <a:path w="14513" h="8403" extrusionOk="0">
                  <a:moveTo>
                    <a:pt x="7232" y="0"/>
                  </a:moveTo>
                  <a:lnTo>
                    <a:pt x="0" y="4201"/>
                  </a:lnTo>
                  <a:lnTo>
                    <a:pt x="7282" y="8403"/>
                  </a:lnTo>
                  <a:lnTo>
                    <a:pt x="14513" y="420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50;p29">
              <a:extLst>
                <a:ext uri="{FF2B5EF4-FFF2-40B4-BE49-F238E27FC236}">
                  <a16:creationId xmlns:a16="http://schemas.microsoft.com/office/drawing/2014/main" id="{20B91126-12EE-4877-B447-7CEFB4BF8044}"/>
                </a:ext>
              </a:extLst>
            </p:cNvPr>
            <p:cNvSpPr/>
            <p:nvPr/>
          </p:nvSpPr>
          <p:spPr>
            <a:xfrm>
              <a:off x="3522700" y="3168200"/>
              <a:ext cx="181225" cy="319725"/>
            </a:xfrm>
            <a:custGeom>
              <a:avLst/>
              <a:gdLst/>
              <a:ahLst/>
              <a:cxnLst/>
              <a:rect l="l" t="t" r="r" b="b"/>
              <a:pathLst>
                <a:path w="7249" h="12789" extrusionOk="0">
                  <a:moveTo>
                    <a:pt x="18" y="4202"/>
                  </a:moveTo>
                  <a:lnTo>
                    <a:pt x="1" y="12789"/>
                  </a:lnTo>
                  <a:lnTo>
                    <a:pt x="7232" y="8587"/>
                  </a:lnTo>
                  <a:lnTo>
                    <a:pt x="72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51;p29">
              <a:extLst>
                <a:ext uri="{FF2B5EF4-FFF2-40B4-BE49-F238E27FC236}">
                  <a16:creationId xmlns:a16="http://schemas.microsoft.com/office/drawing/2014/main" id="{926F0A05-B0F7-4EAB-B36F-174DBED08E7C}"/>
                </a:ext>
              </a:extLst>
            </p:cNvPr>
            <p:cNvSpPr/>
            <p:nvPr/>
          </p:nvSpPr>
          <p:spPr>
            <a:xfrm>
              <a:off x="3340675" y="3168200"/>
              <a:ext cx="182475" cy="319725"/>
            </a:xfrm>
            <a:custGeom>
              <a:avLst/>
              <a:gdLst/>
              <a:ahLst/>
              <a:cxnLst/>
              <a:rect l="l" t="t" r="r" b="b"/>
              <a:pathLst>
                <a:path w="7299" h="12789" extrusionOk="0">
                  <a:moveTo>
                    <a:pt x="17" y="0"/>
                  </a:moveTo>
                  <a:lnTo>
                    <a:pt x="1" y="8587"/>
                  </a:lnTo>
                  <a:lnTo>
                    <a:pt x="7282" y="12789"/>
                  </a:lnTo>
                  <a:lnTo>
                    <a:pt x="7299" y="420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52;p29">
              <a:extLst>
                <a:ext uri="{FF2B5EF4-FFF2-40B4-BE49-F238E27FC236}">
                  <a16:creationId xmlns:a16="http://schemas.microsoft.com/office/drawing/2014/main" id="{BB88BC6F-3224-47C4-866E-D7E4189C052F}"/>
                </a:ext>
              </a:extLst>
            </p:cNvPr>
            <p:cNvSpPr/>
            <p:nvPr/>
          </p:nvSpPr>
          <p:spPr>
            <a:xfrm>
              <a:off x="3894725" y="2958125"/>
              <a:ext cx="362825" cy="210100"/>
            </a:xfrm>
            <a:custGeom>
              <a:avLst/>
              <a:gdLst/>
              <a:ahLst/>
              <a:cxnLst/>
              <a:rect l="l" t="t" r="r" b="b"/>
              <a:pathLst>
                <a:path w="14513" h="8404" extrusionOk="0">
                  <a:moveTo>
                    <a:pt x="7232" y="1"/>
                  </a:moveTo>
                  <a:lnTo>
                    <a:pt x="1" y="4202"/>
                  </a:lnTo>
                  <a:lnTo>
                    <a:pt x="7282" y="8403"/>
                  </a:lnTo>
                  <a:lnTo>
                    <a:pt x="14513" y="42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3;p29">
              <a:extLst>
                <a:ext uri="{FF2B5EF4-FFF2-40B4-BE49-F238E27FC236}">
                  <a16:creationId xmlns:a16="http://schemas.microsoft.com/office/drawing/2014/main" id="{38139161-3B87-4E53-8473-4D29DCC14470}"/>
                </a:ext>
              </a:extLst>
            </p:cNvPr>
            <p:cNvSpPr/>
            <p:nvPr/>
          </p:nvSpPr>
          <p:spPr>
            <a:xfrm>
              <a:off x="4075925" y="3063175"/>
              <a:ext cx="181625" cy="319725"/>
            </a:xfrm>
            <a:custGeom>
              <a:avLst/>
              <a:gdLst/>
              <a:ahLst/>
              <a:cxnLst/>
              <a:rect l="l" t="t" r="r" b="b"/>
              <a:pathLst>
                <a:path w="7265" h="12789" extrusionOk="0">
                  <a:moveTo>
                    <a:pt x="34" y="4201"/>
                  </a:moveTo>
                  <a:lnTo>
                    <a:pt x="0" y="12788"/>
                  </a:lnTo>
                  <a:lnTo>
                    <a:pt x="7231" y="8587"/>
                  </a:lnTo>
                  <a:lnTo>
                    <a:pt x="7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54;p29">
              <a:extLst>
                <a:ext uri="{FF2B5EF4-FFF2-40B4-BE49-F238E27FC236}">
                  <a16:creationId xmlns:a16="http://schemas.microsoft.com/office/drawing/2014/main" id="{2082F62A-E93D-4C01-B00A-D1146C2A54BC}"/>
                </a:ext>
              </a:extLst>
            </p:cNvPr>
            <p:cNvSpPr/>
            <p:nvPr/>
          </p:nvSpPr>
          <p:spPr>
            <a:xfrm>
              <a:off x="3893900" y="3063175"/>
              <a:ext cx="182875" cy="319725"/>
            </a:xfrm>
            <a:custGeom>
              <a:avLst/>
              <a:gdLst/>
              <a:ahLst/>
              <a:cxnLst/>
              <a:rect l="l" t="t" r="r" b="b"/>
              <a:pathLst>
                <a:path w="7315" h="12789" extrusionOk="0">
                  <a:moveTo>
                    <a:pt x="34" y="0"/>
                  </a:moveTo>
                  <a:lnTo>
                    <a:pt x="0" y="8587"/>
                  </a:lnTo>
                  <a:lnTo>
                    <a:pt x="7281" y="12788"/>
                  </a:lnTo>
                  <a:lnTo>
                    <a:pt x="7315" y="420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55;p29">
              <a:extLst>
                <a:ext uri="{FF2B5EF4-FFF2-40B4-BE49-F238E27FC236}">
                  <a16:creationId xmlns:a16="http://schemas.microsoft.com/office/drawing/2014/main" id="{81BAFFC2-4683-4F07-8B7D-967E29BCE531}"/>
                </a:ext>
              </a:extLst>
            </p:cNvPr>
            <p:cNvSpPr/>
            <p:nvPr/>
          </p:nvSpPr>
          <p:spPr>
            <a:xfrm>
              <a:off x="3914825" y="1923275"/>
              <a:ext cx="362400" cy="210075"/>
            </a:xfrm>
            <a:custGeom>
              <a:avLst/>
              <a:gdLst/>
              <a:ahLst/>
              <a:cxnLst/>
              <a:rect l="l" t="t" r="r" b="b"/>
              <a:pathLst>
                <a:path w="14496" h="8403" extrusionOk="0">
                  <a:moveTo>
                    <a:pt x="7231" y="0"/>
                  </a:moveTo>
                  <a:lnTo>
                    <a:pt x="0" y="4202"/>
                  </a:lnTo>
                  <a:lnTo>
                    <a:pt x="7265" y="8403"/>
                  </a:lnTo>
                  <a:lnTo>
                    <a:pt x="14496" y="42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56;p29">
              <a:extLst>
                <a:ext uri="{FF2B5EF4-FFF2-40B4-BE49-F238E27FC236}">
                  <a16:creationId xmlns:a16="http://schemas.microsoft.com/office/drawing/2014/main" id="{661763A6-3EFE-4092-9384-09AEF30E1AF4}"/>
                </a:ext>
              </a:extLst>
            </p:cNvPr>
            <p:cNvSpPr/>
            <p:nvPr/>
          </p:nvSpPr>
          <p:spPr>
            <a:xfrm>
              <a:off x="4096000" y="2028300"/>
              <a:ext cx="181225" cy="319325"/>
            </a:xfrm>
            <a:custGeom>
              <a:avLst/>
              <a:gdLst/>
              <a:ahLst/>
              <a:cxnLst/>
              <a:rect l="l" t="t" r="r" b="b"/>
              <a:pathLst>
                <a:path w="7249" h="12773" extrusionOk="0">
                  <a:moveTo>
                    <a:pt x="18" y="4202"/>
                  </a:moveTo>
                  <a:lnTo>
                    <a:pt x="1" y="12772"/>
                  </a:lnTo>
                  <a:lnTo>
                    <a:pt x="7232" y="8571"/>
                  </a:lnTo>
                  <a:lnTo>
                    <a:pt x="72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57;p29">
              <a:extLst>
                <a:ext uri="{FF2B5EF4-FFF2-40B4-BE49-F238E27FC236}">
                  <a16:creationId xmlns:a16="http://schemas.microsoft.com/office/drawing/2014/main" id="{9EEA8387-29CB-4DD9-873D-9A5C2BCA0D07}"/>
                </a:ext>
              </a:extLst>
            </p:cNvPr>
            <p:cNvSpPr/>
            <p:nvPr/>
          </p:nvSpPr>
          <p:spPr>
            <a:xfrm>
              <a:off x="3913975" y="2028300"/>
              <a:ext cx="182475" cy="319325"/>
            </a:xfrm>
            <a:custGeom>
              <a:avLst/>
              <a:gdLst/>
              <a:ahLst/>
              <a:cxnLst/>
              <a:rect l="l" t="t" r="r" b="b"/>
              <a:pathLst>
                <a:path w="7299" h="12773" extrusionOk="0">
                  <a:moveTo>
                    <a:pt x="34" y="1"/>
                  </a:moveTo>
                  <a:lnTo>
                    <a:pt x="1" y="8571"/>
                  </a:lnTo>
                  <a:lnTo>
                    <a:pt x="7282" y="12772"/>
                  </a:lnTo>
                  <a:lnTo>
                    <a:pt x="7299" y="42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58;p29">
              <a:extLst>
                <a:ext uri="{FF2B5EF4-FFF2-40B4-BE49-F238E27FC236}">
                  <a16:creationId xmlns:a16="http://schemas.microsoft.com/office/drawing/2014/main" id="{93EF3752-6619-4732-84B1-F28E0B705DD2}"/>
                </a:ext>
              </a:extLst>
            </p:cNvPr>
            <p:cNvSpPr/>
            <p:nvPr/>
          </p:nvSpPr>
          <p:spPr>
            <a:xfrm>
              <a:off x="3546575" y="2347600"/>
              <a:ext cx="498825" cy="289175"/>
            </a:xfrm>
            <a:custGeom>
              <a:avLst/>
              <a:gdLst/>
              <a:ahLst/>
              <a:cxnLst/>
              <a:rect l="l" t="t" r="r" b="b"/>
              <a:pathLst>
                <a:path w="19953" h="11567" extrusionOk="0">
                  <a:moveTo>
                    <a:pt x="9943" y="0"/>
                  </a:moveTo>
                  <a:lnTo>
                    <a:pt x="0" y="5775"/>
                  </a:lnTo>
                  <a:lnTo>
                    <a:pt x="10010" y="11566"/>
                  </a:lnTo>
                  <a:lnTo>
                    <a:pt x="19952" y="577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59;p29">
              <a:extLst>
                <a:ext uri="{FF2B5EF4-FFF2-40B4-BE49-F238E27FC236}">
                  <a16:creationId xmlns:a16="http://schemas.microsoft.com/office/drawing/2014/main" id="{FAE0CEB4-2E65-485C-93F9-ED6D3EC0DCBF}"/>
                </a:ext>
              </a:extLst>
            </p:cNvPr>
            <p:cNvSpPr/>
            <p:nvPr/>
          </p:nvSpPr>
          <p:spPr>
            <a:xfrm>
              <a:off x="3795975" y="2491950"/>
              <a:ext cx="249425" cy="439850"/>
            </a:xfrm>
            <a:custGeom>
              <a:avLst/>
              <a:gdLst/>
              <a:ahLst/>
              <a:cxnLst/>
              <a:rect l="l" t="t" r="r" b="b"/>
              <a:pathLst>
                <a:path w="9977" h="17594" extrusionOk="0">
                  <a:moveTo>
                    <a:pt x="34" y="5792"/>
                  </a:moveTo>
                  <a:lnTo>
                    <a:pt x="0" y="17593"/>
                  </a:lnTo>
                  <a:lnTo>
                    <a:pt x="9943" y="11802"/>
                  </a:lnTo>
                  <a:lnTo>
                    <a:pt x="99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60;p29">
              <a:extLst>
                <a:ext uri="{FF2B5EF4-FFF2-40B4-BE49-F238E27FC236}">
                  <a16:creationId xmlns:a16="http://schemas.microsoft.com/office/drawing/2014/main" id="{3D2EAF6F-6D29-4A50-9169-740D2B275A76}"/>
                </a:ext>
              </a:extLst>
            </p:cNvPr>
            <p:cNvSpPr/>
            <p:nvPr/>
          </p:nvSpPr>
          <p:spPr>
            <a:xfrm>
              <a:off x="3545725" y="2491950"/>
              <a:ext cx="251100" cy="439850"/>
            </a:xfrm>
            <a:custGeom>
              <a:avLst/>
              <a:gdLst/>
              <a:ahLst/>
              <a:cxnLst/>
              <a:rect l="l" t="t" r="r" b="b"/>
              <a:pathLst>
                <a:path w="10044" h="17594" extrusionOk="0">
                  <a:moveTo>
                    <a:pt x="34" y="1"/>
                  </a:moveTo>
                  <a:lnTo>
                    <a:pt x="1" y="11802"/>
                  </a:lnTo>
                  <a:lnTo>
                    <a:pt x="10010" y="17593"/>
                  </a:lnTo>
                  <a:lnTo>
                    <a:pt x="10044" y="579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61;p29">
              <a:extLst>
                <a:ext uri="{FF2B5EF4-FFF2-40B4-BE49-F238E27FC236}">
                  <a16:creationId xmlns:a16="http://schemas.microsoft.com/office/drawing/2014/main" id="{932F5FEA-ACEE-4879-A69F-B564A61CA78B}"/>
                </a:ext>
              </a:extLst>
            </p:cNvPr>
            <p:cNvSpPr/>
            <p:nvPr/>
          </p:nvSpPr>
          <p:spPr>
            <a:xfrm>
              <a:off x="3295475" y="3622650"/>
              <a:ext cx="362850" cy="210100"/>
            </a:xfrm>
            <a:custGeom>
              <a:avLst/>
              <a:gdLst/>
              <a:ahLst/>
              <a:cxnLst/>
              <a:rect l="l" t="t" r="r" b="b"/>
              <a:pathLst>
                <a:path w="14514" h="8404" extrusionOk="0">
                  <a:moveTo>
                    <a:pt x="7232" y="0"/>
                  </a:moveTo>
                  <a:lnTo>
                    <a:pt x="1" y="4202"/>
                  </a:lnTo>
                  <a:lnTo>
                    <a:pt x="7282" y="8403"/>
                  </a:lnTo>
                  <a:lnTo>
                    <a:pt x="14513" y="42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62;p29">
              <a:extLst>
                <a:ext uri="{FF2B5EF4-FFF2-40B4-BE49-F238E27FC236}">
                  <a16:creationId xmlns:a16="http://schemas.microsoft.com/office/drawing/2014/main" id="{B73A7747-0D98-4BFB-9D8A-62512AA6F30A}"/>
                </a:ext>
              </a:extLst>
            </p:cNvPr>
            <p:cNvSpPr/>
            <p:nvPr/>
          </p:nvSpPr>
          <p:spPr>
            <a:xfrm>
              <a:off x="3476675" y="3727675"/>
              <a:ext cx="181650" cy="319325"/>
            </a:xfrm>
            <a:custGeom>
              <a:avLst/>
              <a:gdLst/>
              <a:ahLst/>
              <a:cxnLst/>
              <a:rect l="l" t="t" r="r" b="b"/>
              <a:pathLst>
                <a:path w="7266" h="12773" extrusionOk="0">
                  <a:moveTo>
                    <a:pt x="34" y="4202"/>
                  </a:moveTo>
                  <a:lnTo>
                    <a:pt x="1" y="12772"/>
                  </a:lnTo>
                  <a:lnTo>
                    <a:pt x="7232" y="8571"/>
                  </a:lnTo>
                  <a:lnTo>
                    <a:pt x="72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63;p29">
              <a:extLst>
                <a:ext uri="{FF2B5EF4-FFF2-40B4-BE49-F238E27FC236}">
                  <a16:creationId xmlns:a16="http://schemas.microsoft.com/office/drawing/2014/main" id="{FAB7187E-6565-4946-9995-5E106E7CE632}"/>
                </a:ext>
              </a:extLst>
            </p:cNvPr>
            <p:cNvSpPr/>
            <p:nvPr/>
          </p:nvSpPr>
          <p:spPr>
            <a:xfrm>
              <a:off x="3294650" y="3727675"/>
              <a:ext cx="182900" cy="319325"/>
            </a:xfrm>
            <a:custGeom>
              <a:avLst/>
              <a:gdLst/>
              <a:ahLst/>
              <a:cxnLst/>
              <a:rect l="l" t="t" r="r" b="b"/>
              <a:pathLst>
                <a:path w="7316" h="12773" extrusionOk="0">
                  <a:moveTo>
                    <a:pt x="34" y="1"/>
                  </a:moveTo>
                  <a:lnTo>
                    <a:pt x="0" y="8571"/>
                  </a:lnTo>
                  <a:lnTo>
                    <a:pt x="7282" y="12772"/>
                  </a:lnTo>
                  <a:lnTo>
                    <a:pt x="7315" y="42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64;p29">
              <a:extLst>
                <a:ext uri="{FF2B5EF4-FFF2-40B4-BE49-F238E27FC236}">
                  <a16:creationId xmlns:a16="http://schemas.microsoft.com/office/drawing/2014/main" id="{95EECC69-D409-4BAF-8441-A0FFB32C6864}"/>
                </a:ext>
              </a:extLst>
            </p:cNvPr>
            <p:cNvSpPr/>
            <p:nvPr/>
          </p:nvSpPr>
          <p:spPr>
            <a:xfrm>
              <a:off x="4076350" y="3661150"/>
              <a:ext cx="40600" cy="191675"/>
            </a:xfrm>
            <a:custGeom>
              <a:avLst/>
              <a:gdLst/>
              <a:ahLst/>
              <a:cxnLst/>
              <a:rect l="l" t="t" r="r" b="b"/>
              <a:pathLst>
                <a:path w="1624" h="7667" extrusionOk="0">
                  <a:moveTo>
                    <a:pt x="804" y="7667"/>
                  </a:moveTo>
                  <a:cubicBezTo>
                    <a:pt x="368" y="7667"/>
                    <a:pt x="0" y="7315"/>
                    <a:pt x="0" y="6863"/>
                  </a:cubicBezTo>
                  <a:lnTo>
                    <a:pt x="0" y="821"/>
                  </a:lnTo>
                  <a:cubicBezTo>
                    <a:pt x="0" y="369"/>
                    <a:pt x="368" y="0"/>
                    <a:pt x="804" y="0"/>
                  </a:cubicBezTo>
                  <a:cubicBezTo>
                    <a:pt x="1255" y="0"/>
                    <a:pt x="1624" y="369"/>
                    <a:pt x="1624" y="821"/>
                  </a:cubicBezTo>
                  <a:lnTo>
                    <a:pt x="1624" y="6863"/>
                  </a:lnTo>
                  <a:cubicBezTo>
                    <a:pt x="1624" y="7315"/>
                    <a:pt x="1255" y="7667"/>
                    <a:pt x="804" y="76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65;p29">
              <a:extLst>
                <a:ext uri="{FF2B5EF4-FFF2-40B4-BE49-F238E27FC236}">
                  <a16:creationId xmlns:a16="http://schemas.microsoft.com/office/drawing/2014/main" id="{DC2F6E27-612F-41FF-BDAB-965CA08D70AC}"/>
                </a:ext>
              </a:extLst>
            </p:cNvPr>
            <p:cNvSpPr/>
            <p:nvPr/>
          </p:nvSpPr>
          <p:spPr>
            <a:xfrm>
              <a:off x="3295475" y="2516650"/>
              <a:ext cx="40200" cy="191675"/>
            </a:xfrm>
            <a:custGeom>
              <a:avLst/>
              <a:gdLst/>
              <a:ahLst/>
              <a:cxnLst/>
              <a:rect l="l" t="t" r="r" b="b"/>
              <a:pathLst>
                <a:path w="1608" h="7667" extrusionOk="0">
                  <a:moveTo>
                    <a:pt x="804" y="7667"/>
                  </a:moveTo>
                  <a:cubicBezTo>
                    <a:pt x="352" y="7667"/>
                    <a:pt x="1" y="7315"/>
                    <a:pt x="1" y="6863"/>
                  </a:cubicBezTo>
                  <a:lnTo>
                    <a:pt x="1" y="821"/>
                  </a:lnTo>
                  <a:cubicBezTo>
                    <a:pt x="1" y="369"/>
                    <a:pt x="352" y="0"/>
                    <a:pt x="804" y="0"/>
                  </a:cubicBezTo>
                  <a:cubicBezTo>
                    <a:pt x="1256" y="0"/>
                    <a:pt x="1608" y="369"/>
                    <a:pt x="1608" y="821"/>
                  </a:cubicBezTo>
                  <a:lnTo>
                    <a:pt x="1608" y="6863"/>
                  </a:lnTo>
                  <a:cubicBezTo>
                    <a:pt x="1608" y="7315"/>
                    <a:pt x="1256" y="7667"/>
                    <a:pt x="804" y="76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66;p29">
              <a:extLst>
                <a:ext uri="{FF2B5EF4-FFF2-40B4-BE49-F238E27FC236}">
                  <a16:creationId xmlns:a16="http://schemas.microsoft.com/office/drawing/2014/main" id="{9AE0C006-879B-427C-A06C-88252D33DF4C}"/>
                </a:ext>
              </a:extLst>
            </p:cNvPr>
            <p:cNvSpPr/>
            <p:nvPr/>
          </p:nvSpPr>
          <p:spPr>
            <a:xfrm>
              <a:off x="4076350" y="1490150"/>
              <a:ext cx="40600" cy="298825"/>
            </a:xfrm>
            <a:custGeom>
              <a:avLst/>
              <a:gdLst/>
              <a:ahLst/>
              <a:cxnLst/>
              <a:rect l="l" t="t" r="r" b="b"/>
              <a:pathLst>
                <a:path w="1624" h="11953" extrusionOk="0">
                  <a:moveTo>
                    <a:pt x="804" y="11952"/>
                  </a:moveTo>
                  <a:cubicBezTo>
                    <a:pt x="368" y="11952"/>
                    <a:pt x="0" y="11584"/>
                    <a:pt x="0" y="11149"/>
                  </a:cubicBezTo>
                  <a:lnTo>
                    <a:pt x="0" y="821"/>
                  </a:lnTo>
                  <a:cubicBezTo>
                    <a:pt x="0" y="369"/>
                    <a:pt x="368" y="1"/>
                    <a:pt x="804" y="1"/>
                  </a:cubicBezTo>
                  <a:cubicBezTo>
                    <a:pt x="1255" y="1"/>
                    <a:pt x="1624" y="369"/>
                    <a:pt x="1624" y="821"/>
                  </a:cubicBezTo>
                  <a:lnTo>
                    <a:pt x="1624" y="11149"/>
                  </a:lnTo>
                  <a:cubicBezTo>
                    <a:pt x="1624" y="11584"/>
                    <a:pt x="1255" y="11952"/>
                    <a:pt x="804" y="119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67;p29">
              <a:extLst>
                <a:ext uri="{FF2B5EF4-FFF2-40B4-BE49-F238E27FC236}">
                  <a16:creationId xmlns:a16="http://schemas.microsoft.com/office/drawing/2014/main" id="{0E83E12C-6020-45A0-BB10-8AAB2DC48BCD}"/>
                </a:ext>
              </a:extLst>
            </p:cNvPr>
            <p:cNvSpPr/>
            <p:nvPr/>
          </p:nvSpPr>
          <p:spPr>
            <a:xfrm>
              <a:off x="4113175" y="2675250"/>
              <a:ext cx="40175" cy="191675"/>
            </a:xfrm>
            <a:custGeom>
              <a:avLst/>
              <a:gdLst/>
              <a:ahLst/>
              <a:cxnLst/>
              <a:rect l="l" t="t" r="r" b="b"/>
              <a:pathLst>
                <a:path w="1607" h="7667" extrusionOk="0">
                  <a:moveTo>
                    <a:pt x="804" y="7667"/>
                  </a:moveTo>
                  <a:cubicBezTo>
                    <a:pt x="352" y="7667"/>
                    <a:pt x="0" y="7315"/>
                    <a:pt x="0" y="6863"/>
                  </a:cubicBezTo>
                  <a:lnTo>
                    <a:pt x="0" y="821"/>
                  </a:lnTo>
                  <a:cubicBezTo>
                    <a:pt x="0" y="369"/>
                    <a:pt x="352" y="0"/>
                    <a:pt x="804" y="0"/>
                  </a:cubicBezTo>
                  <a:cubicBezTo>
                    <a:pt x="1255" y="0"/>
                    <a:pt x="1607" y="369"/>
                    <a:pt x="1607" y="821"/>
                  </a:cubicBezTo>
                  <a:lnTo>
                    <a:pt x="1607" y="6863"/>
                  </a:lnTo>
                  <a:cubicBezTo>
                    <a:pt x="1607" y="7315"/>
                    <a:pt x="1255" y="7667"/>
                    <a:pt x="804" y="76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68;p29">
              <a:extLst>
                <a:ext uri="{FF2B5EF4-FFF2-40B4-BE49-F238E27FC236}">
                  <a16:creationId xmlns:a16="http://schemas.microsoft.com/office/drawing/2014/main" id="{E2024E8A-EBAB-452E-AF6D-85F384AE850D}"/>
                </a:ext>
              </a:extLst>
            </p:cNvPr>
            <p:cNvSpPr/>
            <p:nvPr/>
          </p:nvSpPr>
          <p:spPr>
            <a:xfrm>
              <a:off x="3456600" y="1309800"/>
              <a:ext cx="40600" cy="191675"/>
            </a:xfrm>
            <a:custGeom>
              <a:avLst/>
              <a:gdLst/>
              <a:ahLst/>
              <a:cxnLst/>
              <a:rect l="l" t="t" r="r" b="b"/>
              <a:pathLst>
                <a:path w="1624" h="7667" extrusionOk="0">
                  <a:moveTo>
                    <a:pt x="804" y="7667"/>
                  </a:moveTo>
                  <a:cubicBezTo>
                    <a:pt x="369" y="7667"/>
                    <a:pt x="0" y="7315"/>
                    <a:pt x="0" y="6863"/>
                  </a:cubicBezTo>
                  <a:lnTo>
                    <a:pt x="0" y="821"/>
                  </a:lnTo>
                  <a:cubicBezTo>
                    <a:pt x="0" y="369"/>
                    <a:pt x="369" y="0"/>
                    <a:pt x="804" y="0"/>
                  </a:cubicBezTo>
                  <a:cubicBezTo>
                    <a:pt x="1256" y="0"/>
                    <a:pt x="1624" y="369"/>
                    <a:pt x="1624" y="821"/>
                  </a:cubicBezTo>
                  <a:lnTo>
                    <a:pt x="1624" y="6863"/>
                  </a:lnTo>
                  <a:cubicBezTo>
                    <a:pt x="1624" y="7315"/>
                    <a:pt x="1256" y="7667"/>
                    <a:pt x="804" y="76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69;p29">
              <a:extLst>
                <a:ext uri="{FF2B5EF4-FFF2-40B4-BE49-F238E27FC236}">
                  <a16:creationId xmlns:a16="http://schemas.microsoft.com/office/drawing/2014/main" id="{0E0DCA76-1583-4F16-B4E2-F0B63E5F4AA9}"/>
                </a:ext>
              </a:extLst>
            </p:cNvPr>
            <p:cNvSpPr/>
            <p:nvPr/>
          </p:nvSpPr>
          <p:spPr>
            <a:xfrm>
              <a:off x="3703500" y="1842075"/>
              <a:ext cx="40600" cy="310525"/>
            </a:xfrm>
            <a:custGeom>
              <a:avLst/>
              <a:gdLst/>
              <a:ahLst/>
              <a:cxnLst/>
              <a:rect l="l" t="t" r="r" b="b"/>
              <a:pathLst>
                <a:path w="1624" h="12421" extrusionOk="0">
                  <a:moveTo>
                    <a:pt x="820" y="12421"/>
                  </a:moveTo>
                  <a:cubicBezTo>
                    <a:pt x="368" y="12421"/>
                    <a:pt x="0" y="12053"/>
                    <a:pt x="0" y="11601"/>
                  </a:cubicBezTo>
                  <a:lnTo>
                    <a:pt x="0" y="804"/>
                  </a:lnTo>
                  <a:cubicBezTo>
                    <a:pt x="0" y="369"/>
                    <a:pt x="368" y="1"/>
                    <a:pt x="820" y="1"/>
                  </a:cubicBezTo>
                  <a:cubicBezTo>
                    <a:pt x="1255" y="1"/>
                    <a:pt x="1624" y="369"/>
                    <a:pt x="1624" y="804"/>
                  </a:cubicBezTo>
                  <a:lnTo>
                    <a:pt x="1624" y="11601"/>
                  </a:lnTo>
                  <a:cubicBezTo>
                    <a:pt x="1624" y="12053"/>
                    <a:pt x="1255" y="12421"/>
                    <a:pt x="820" y="124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70;p29">
              <a:extLst>
                <a:ext uri="{FF2B5EF4-FFF2-40B4-BE49-F238E27FC236}">
                  <a16:creationId xmlns:a16="http://schemas.microsoft.com/office/drawing/2014/main" id="{DC87B8AE-90D4-4111-8781-F772F7AFE941}"/>
                </a:ext>
              </a:extLst>
            </p:cNvPr>
            <p:cNvSpPr/>
            <p:nvPr/>
          </p:nvSpPr>
          <p:spPr>
            <a:xfrm>
              <a:off x="3286275" y="2820450"/>
              <a:ext cx="69500" cy="69500"/>
            </a:xfrm>
            <a:custGeom>
              <a:avLst/>
              <a:gdLst/>
              <a:ahLst/>
              <a:cxnLst/>
              <a:rect l="l" t="t" r="r" b="b"/>
              <a:pathLst>
                <a:path w="2780" h="2780" extrusionOk="0">
                  <a:moveTo>
                    <a:pt x="2779" y="1390"/>
                  </a:moveTo>
                  <a:cubicBezTo>
                    <a:pt x="2779" y="2160"/>
                    <a:pt x="2160" y="2779"/>
                    <a:pt x="1390" y="2779"/>
                  </a:cubicBezTo>
                  <a:cubicBezTo>
                    <a:pt x="620" y="2779"/>
                    <a:pt x="1" y="2160"/>
                    <a:pt x="1" y="1390"/>
                  </a:cubicBezTo>
                  <a:cubicBezTo>
                    <a:pt x="1" y="620"/>
                    <a:pt x="620" y="1"/>
                    <a:pt x="1390" y="1"/>
                  </a:cubicBezTo>
                  <a:cubicBezTo>
                    <a:pt x="2160" y="1"/>
                    <a:pt x="2779" y="620"/>
                    <a:pt x="2779" y="139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71;p29">
              <a:extLst>
                <a:ext uri="{FF2B5EF4-FFF2-40B4-BE49-F238E27FC236}">
                  <a16:creationId xmlns:a16="http://schemas.microsoft.com/office/drawing/2014/main" id="{5C73AF19-7022-48CE-87A5-53F5BA45DBEF}"/>
                </a:ext>
              </a:extLst>
            </p:cNvPr>
            <p:cNvSpPr/>
            <p:nvPr/>
          </p:nvSpPr>
          <p:spPr>
            <a:xfrm>
              <a:off x="4193925" y="2577750"/>
              <a:ext cx="69500" cy="69475"/>
            </a:xfrm>
            <a:custGeom>
              <a:avLst/>
              <a:gdLst/>
              <a:ahLst/>
              <a:cxnLst/>
              <a:rect l="l" t="t" r="r" b="b"/>
              <a:pathLst>
                <a:path w="2780" h="2779" extrusionOk="0">
                  <a:moveTo>
                    <a:pt x="2779" y="1390"/>
                  </a:moveTo>
                  <a:cubicBezTo>
                    <a:pt x="2779" y="2160"/>
                    <a:pt x="2160" y="2779"/>
                    <a:pt x="1390" y="2779"/>
                  </a:cubicBezTo>
                  <a:cubicBezTo>
                    <a:pt x="620" y="2779"/>
                    <a:pt x="1" y="2160"/>
                    <a:pt x="1" y="1390"/>
                  </a:cubicBezTo>
                  <a:cubicBezTo>
                    <a:pt x="1" y="620"/>
                    <a:pt x="620" y="0"/>
                    <a:pt x="1390" y="0"/>
                  </a:cubicBezTo>
                  <a:cubicBezTo>
                    <a:pt x="2160" y="0"/>
                    <a:pt x="2779" y="620"/>
                    <a:pt x="2779" y="139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72;p29">
              <a:extLst>
                <a:ext uri="{FF2B5EF4-FFF2-40B4-BE49-F238E27FC236}">
                  <a16:creationId xmlns:a16="http://schemas.microsoft.com/office/drawing/2014/main" id="{5F206DA4-2A2F-41CB-A228-EE44678E9DE6}"/>
                </a:ext>
              </a:extLst>
            </p:cNvPr>
            <p:cNvSpPr/>
            <p:nvPr/>
          </p:nvSpPr>
          <p:spPr>
            <a:xfrm>
              <a:off x="3442775" y="1729511"/>
              <a:ext cx="69500" cy="69475"/>
            </a:xfrm>
            <a:custGeom>
              <a:avLst/>
              <a:gdLst/>
              <a:ahLst/>
              <a:cxnLst/>
              <a:rect l="l" t="t" r="r" b="b"/>
              <a:pathLst>
                <a:path w="2780" h="2779" extrusionOk="0">
                  <a:moveTo>
                    <a:pt x="2780" y="1389"/>
                  </a:moveTo>
                  <a:cubicBezTo>
                    <a:pt x="2780" y="2159"/>
                    <a:pt x="2160" y="2779"/>
                    <a:pt x="1390" y="2779"/>
                  </a:cubicBezTo>
                  <a:cubicBezTo>
                    <a:pt x="620" y="2779"/>
                    <a:pt x="1" y="2159"/>
                    <a:pt x="1" y="1389"/>
                  </a:cubicBezTo>
                  <a:cubicBezTo>
                    <a:pt x="1" y="619"/>
                    <a:pt x="620" y="0"/>
                    <a:pt x="1390" y="0"/>
                  </a:cubicBezTo>
                  <a:cubicBezTo>
                    <a:pt x="2160" y="0"/>
                    <a:pt x="2780" y="619"/>
                    <a:pt x="2780" y="13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73;p29">
              <a:extLst>
                <a:ext uri="{FF2B5EF4-FFF2-40B4-BE49-F238E27FC236}">
                  <a16:creationId xmlns:a16="http://schemas.microsoft.com/office/drawing/2014/main" id="{80076267-BB34-4277-947D-E92D602AAA49}"/>
                </a:ext>
              </a:extLst>
            </p:cNvPr>
            <p:cNvSpPr/>
            <p:nvPr/>
          </p:nvSpPr>
          <p:spPr>
            <a:xfrm>
              <a:off x="4284545" y="1348702"/>
              <a:ext cx="69475" cy="69500"/>
            </a:xfrm>
            <a:custGeom>
              <a:avLst/>
              <a:gdLst/>
              <a:ahLst/>
              <a:cxnLst/>
              <a:rect l="l" t="t" r="r" b="b"/>
              <a:pathLst>
                <a:path w="2779" h="2780" extrusionOk="0">
                  <a:moveTo>
                    <a:pt x="2779" y="1390"/>
                  </a:moveTo>
                  <a:cubicBezTo>
                    <a:pt x="2779" y="2160"/>
                    <a:pt x="2160" y="2779"/>
                    <a:pt x="1390" y="2779"/>
                  </a:cubicBezTo>
                  <a:cubicBezTo>
                    <a:pt x="620" y="2779"/>
                    <a:pt x="0" y="2160"/>
                    <a:pt x="0" y="1390"/>
                  </a:cubicBezTo>
                  <a:cubicBezTo>
                    <a:pt x="0" y="620"/>
                    <a:pt x="620" y="1"/>
                    <a:pt x="1390" y="1"/>
                  </a:cubicBezTo>
                  <a:cubicBezTo>
                    <a:pt x="2160" y="1"/>
                    <a:pt x="2779" y="620"/>
                    <a:pt x="2779" y="139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Effect transition="in" filter="wipe(down)">
                                      <p:cBhvr>
                                        <p:cTn id="7" dur="500"/>
                                        <p:tgtEl>
                                          <p:spTgt spid="4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23">
                                            <p:txEl>
                                              <p:pRg st="1" end="1"/>
                                            </p:txEl>
                                          </p:spTgt>
                                        </p:tgtEl>
                                        <p:attrNameLst>
                                          <p:attrName>style.visibility</p:attrName>
                                        </p:attrNameLst>
                                      </p:cBhvr>
                                      <p:to>
                                        <p:strVal val="visible"/>
                                      </p:to>
                                    </p:set>
                                    <p:animEffect transition="in" filter="wipe(down)">
                                      <p:cBhvr>
                                        <p:cTn id="12" dur="500"/>
                                        <p:tgtEl>
                                          <p:spTgt spid="4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23">
                                            <p:txEl>
                                              <p:pRg st="2" end="2"/>
                                            </p:txEl>
                                          </p:spTgt>
                                        </p:tgtEl>
                                        <p:attrNameLst>
                                          <p:attrName>style.visibility</p:attrName>
                                        </p:attrNameLst>
                                      </p:cBhvr>
                                      <p:to>
                                        <p:strVal val="visible"/>
                                      </p:to>
                                    </p:set>
                                    <p:animEffect transition="in" filter="wipe(down)">
                                      <p:cBhvr>
                                        <p:cTn id="17" dur="500"/>
                                        <p:tgtEl>
                                          <p:spTgt spid="4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23">
                                            <p:txEl>
                                              <p:pRg st="3" end="3"/>
                                            </p:txEl>
                                          </p:spTgt>
                                        </p:tgtEl>
                                        <p:attrNameLst>
                                          <p:attrName>style.visibility</p:attrName>
                                        </p:attrNameLst>
                                      </p:cBhvr>
                                      <p:to>
                                        <p:strVal val="visible"/>
                                      </p:to>
                                    </p:set>
                                    <p:animEffect transition="in" filter="wipe(down)">
                                      <p:cBhvr>
                                        <p:cTn id="22" dur="500"/>
                                        <p:tgtEl>
                                          <p:spTgt spid="4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23">
                                            <p:txEl>
                                              <p:pRg st="4" end="4"/>
                                            </p:txEl>
                                          </p:spTgt>
                                        </p:tgtEl>
                                        <p:attrNameLst>
                                          <p:attrName>style.visibility</p:attrName>
                                        </p:attrNameLst>
                                      </p:cBhvr>
                                      <p:to>
                                        <p:strVal val="visible"/>
                                      </p:to>
                                    </p:set>
                                    <p:animEffect transition="in" filter="wipe(down)">
                                      <p:cBhvr>
                                        <p:cTn id="27" dur="500"/>
                                        <p:tgtEl>
                                          <p:spTgt spid="4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23">
                                            <p:txEl>
                                              <p:pRg st="5" end="5"/>
                                            </p:txEl>
                                          </p:spTgt>
                                        </p:tgtEl>
                                        <p:attrNameLst>
                                          <p:attrName>style.visibility</p:attrName>
                                        </p:attrNameLst>
                                      </p:cBhvr>
                                      <p:to>
                                        <p:strVal val="visible"/>
                                      </p:to>
                                    </p:set>
                                    <p:animEffect transition="in" filter="wipe(down)">
                                      <p:cBhvr>
                                        <p:cTn id="32" dur="500"/>
                                        <p:tgtEl>
                                          <p:spTgt spid="4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23">
                                            <p:txEl>
                                              <p:pRg st="6" end="6"/>
                                            </p:txEl>
                                          </p:spTgt>
                                        </p:tgtEl>
                                        <p:attrNameLst>
                                          <p:attrName>style.visibility</p:attrName>
                                        </p:attrNameLst>
                                      </p:cBhvr>
                                      <p:to>
                                        <p:strVal val="visible"/>
                                      </p:to>
                                    </p:set>
                                    <p:animEffect transition="in" filter="wipe(down)">
                                      <p:cBhvr>
                                        <p:cTn id="37" dur="500"/>
                                        <p:tgtEl>
                                          <p:spTgt spid="42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23">
                                            <p:txEl>
                                              <p:pRg st="7" end="7"/>
                                            </p:txEl>
                                          </p:spTgt>
                                        </p:tgtEl>
                                        <p:attrNameLst>
                                          <p:attrName>style.visibility</p:attrName>
                                        </p:attrNameLst>
                                      </p:cBhvr>
                                      <p:to>
                                        <p:strVal val="visible"/>
                                      </p:to>
                                    </p:set>
                                    <p:animEffect transition="in" filter="wipe(down)">
                                      <p:cBhvr>
                                        <p:cTn id="42" dur="500"/>
                                        <p:tgtEl>
                                          <p:spTgt spid="42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23">
                                            <p:txEl>
                                              <p:pRg st="8" end="8"/>
                                            </p:txEl>
                                          </p:spTgt>
                                        </p:tgtEl>
                                        <p:attrNameLst>
                                          <p:attrName>style.visibility</p:attrName>
                                        </p:attrNameLst>
                                      </p:cBhvr>
                                      <p:to>
                                        <p:strVal val="visible"/>
                                      </p:to>
                                    </p:set>
                                    <p:animEffect transition="in" filter="wipe(down)">
                                      <p:cBhvr>
                                        <p:cTn id="47" dur="500"/>
                                        <p:tgtEl>
                                          <p:spTgt spid="42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23">
                                            <p:txEl>
                                              <p:pRg st="9" end="9"/>
                                            </p:txEl>
                                          </p:spTgt>
                                        </p:tgtEl>
                                        <p:attrNameLst>
                                          <p:attrName>style.visibility</p:attrName>
                                        </p:attrNameLst>
                                      </p:cBhvr>
                                      <p:to>
                                        <p:strVal val="visible"/>
                                      </p:to>
                                    </p:set>
                                    <p:animEffect transition="in" filter="wipe(down)">
                                      <p:cBhvr>
                                        <p:cTn id="52" dur="500"/>
                                        <p:tgtEl>
                                          <p:spTgt spid="42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423">
                                            <p:txEl>
                                              <p:pRg st="10" end="10"/>
                                            </p:txEl>
                                          </p:spTgt>
                                        </p:tgtEl>
                                        <p:attrNameLst>
                                          <p:attrName>style.visibility</p:attrName>
                                        </p:attrNameLst>
                                      </p:cBhvr>
                                      <p:to>
                                        <p:strVal val="visible"/>
                                      </p:to>
                                    </p:set>
                                    <p:animEffect transition="in" filter="wipe(down)">
                                      <p:cBhvr>
                                        <p:cTn id="57" dur="500"/>
                                        <p:tgtEl>
                                          <p:spTgt spid="42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2" name="Google Shape;432;p28"/>
          <p:cNvSpPr txBox="1">
            <a:spLocks noGrp="1"/>
          </p:cNvSpPr>
          <p:nvPr>
            <p:ph type="title"/>
          </p:nvPr>
        </p:nvSpPr>
        <p:spPr>
          <a:xfrm>
            <a:off x="617200" y="555270"/>
            <a:ext cx="444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OUTPUT ANALYSIS</a:t>
            </a:r>
          </a:p>
        </p:txBody>
      </p:sp>
      <p:grpSp>
        <p:nvGrpSpPr>
          <p:cNvPr id="433" name="Google Shape;433;p28"/>
          <p:cNvGrpSpPr/>
          <p:nvPr/>
        </p:nvGrpSpPr>
        <p:grpSpPr>
          <a:xfrm>
            <a:off x="1008035" y="3212348"/>
            <a:ext cx="732750" cy="732701"/>
            <a:chOff x="1243525" y="1599775"/>
            <a:chExt cx="494400" cy="494400"/>
          </a:xfrm>
        </p:grpSpPr>
        <p:sp>
          <p:nvSpPr>
            <p:cNvPr id="434" name="Google Shape;434;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28"/>
          <p:cNvGrpSpPr/>
          <p:nvPr/>
        </p:nvGrpSpPr>
        <p:grpSpPr>
          <a:xfrm>
            <a:off x="1032585" y="1548501"/>
            <a:ext cx="733937" cy="733838"/>
            <a:chOff x="1243525" y="1599775"/>
            <a:chExt cx="494400" cy="494400"/>
          </a:xfrm>
        </p:grpSpPr>
        <p:sp>
          <p:nvSpPr>
            <p:cNvPr id="437" name="Google Shape;437;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28"/>
          <p:cNvSpPr txBox="1">
            <a:spLocks noGrp="1"/>
          </p:cNvSpPr>
          <p:nvPr>
            <p:ph type="title" idx="16"/>
          </p:nvPr>
        </p:nvSpPr>
        <p:spPr>
          <a:xfrm>
            <a:off x="1035075" y="1742380"/>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40" name="Google Shape;440;p28"/>
          <p:cNvSpPr txBox="1">
            <a:spLocks noGrp="1"/>
          </p:cNvSpPr>
          <p:nvPr>
            <p:ph type="title" idx="5"/>
          </p:nvPr>
        </p:nvSpPr>
        <p:spPr>
          <a:xfrm>
            <a:off x="1902661" y="3309606"/>
            <a:ext cx="263668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Time is the distillation queue</a:t>
            </a:r>
          </a:p>
        </p:txBody>
      </p:sp>
      <p:sp>
        <p:nvSpPr>
          <p:cNvPr id="441" name="Google Shape;441;p28"/>
          <p:cNvSpPr txBox="1">
            <a:spLocks noGrp="1"/>
          </p:cNvSpPr>
          <p:nvPr>
            <p:ph type="title" idx="2"/>
          </p:nvPr>
        </p:nvSpPr>
        <p:spPr>
          <a:xfrm>
            <a:off x="1927713" y="1514250"/>
            <a:ext cx="23583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Waiting Time</a:t>
            </a:r>
            <a:endParaRPr dirty="0"/>
          </a:p>
        </p:txBody>
      </p:sp>
      <p:sp>
        <p:nvSpPr>
          <p:cNvPr id="442" name="Google Shape;442;p28"/>
          <p:cNvSpPr txBox="1">
            <a:spLocks noGrp="1"/>
          </p:cNvSpPr>
          <p:nvPr>
            <p:ph type="subTitle" idx="1"/>
          </p:nvPr>
        </p:nvSpPr>
        <p:spPr>
          <a:xfrm>
            <a:off x="1789928" y="1719518"/>
            <a:ext cx="2358300" cy="585271"/>
          </a:xfrm>
          <a:prstGeom prst="rect">
            <a:avLst/>
          </a:prstGeom>
        </p:spPr>
        <p:txBody>
          <a:bodyPr spcFirstLastPara="1" wrap="square" lIns="91425" tIns="91425" rIns="91425" bIns="91425" anchor="t" anchorCtr="0">
            <a:noAutofit/>
          </a:bodyPr>
          <a:lstStyle/>
          <a:p>
            <a:pPr>
              <a:spcAft>
                <a:spcPts val="800"/>
              </a:spcAft>
            </a:pPr>
            <a:r>
              <a:rPr lang="en-GB" dirty="0">
                <a:effectLst/>
                <a:latin typeface="Montserrat" panose="020B0604020202020204" charset="0"/>
                <a:ea typeface="Times New Roman" panose="02020603050405020304" pitchFamily="18" charset="0"/>
                <a:cs typeface="Mongolian Baiti" panose="03000500000000000000" pitchFamily="66" charset="0"/>
              </a:rPr>
              <a:t>Average: 3.82 min</a:t>
            </a:r>
            <a:endParaRPr lang="en-US" dirty="0">
              <a:effectLst/>
              <a:latin typeface="Montserrat" panose="020B0604020202020204" charset="0"/>
              <a:ea typeface="Times New Roman" panose="02020603050405020304" pitchFamily="18" charset="0"/>
              <a:cs typeface="Mongolian Baiti" panose="03000500000000000000" pitchFamily="66" charset="0"/>
            </a:endParaRPr>
          </a:p>
          <a:p>
            <a:pPr>
              <a:spcAft>
                <a:spcPts val="800"/>
              </a:spcAft>
            </a:pPr>
            <a:r>
              <a:rPr lang="en-GB" dirty="0">
                <a:effectLst/>
                <a:latin typeface="Montserrat" panose="020B0604020202020204" charset="0"/>
                <a:ea typeface="Times New Roman" panose="02020603050405020304" pitchFamily="18" charset="0"/>
                <a:cs typeface="Mongolian Baiti" panose="03000500000000000000" pitchFamily="66" charset="0"/>
              </a:rPr>
              <a:t>Half width: 0.32</a:t>
            </a:r>
            <a:endParaRPr lang="en-US" dirty="0">
              <a:effectLst/>
              <a:latin typeface="Montserrat" panose="020B0604020202020204" charset="0"/>
              <a:ea typeface="Times New Roman" panose="02020603050405020304" pitchFamily="18" charset="0"/>
              <a:cs typeface="Mongolian Baiti" panose="03000500000000000000" pitchFamily="66" charset="0"/>
            </a:endParaRPr>
          </a:p>
          <a:p>
            <a:pPr>
              <a:spcAft>
                <a:spcPts val="800"/>
              </a:spcAft>
            </a:pPr>
            <a:r>
              <a:rPr lang="en-GB" dirty="0">
                <a:effectLst/>
                <a:latin typeface="Montserrat" panose="020B0604020202020204" charset="0"/>
                <a:ea typeface="Times New Roman" panose="02020603050405020304" pitchFamily="18" charset="0"/>
                <a:cs typeface="Mongolian Baiti" panose="03000500000000000000" pitchFamily="66" charset="0"/>
              </a:rPr>
              <a:t>C.I.: (3.50, 4.14)</a:t>
            </a:r>
            <a:endParaRPr lang="en-US" dirty="0">
              <a:effectLst/>
              <a:latin typeface="Montserrat" panose="020B0604020202020204" charset="0"/>
              <a:ea typeface="Times New Roman" panose="02020603050405020304" pitchFamily="18" charset="0"/>
              <a:cs typeface="Mongolian Baiti" panose="03000500000000000000" pitchFamily="66" charset="0"/>
            </a:endParaRPr>
          </a:p>
          <a:p>
            <a:r>
              <a:rPr lang="en-GB" dirty="0">
                <a:effectLst/>
                <a:latin typeface="Montserrat" panose="020B0604020202020204" charset="0"/>
                <a:ea typeface="Times New Roman" panose="02020603050405020304" pitchFamily="18" charset="0"/>
                <a:cs typeface="Mongolian Baiti" panose="03000500000000000000" pitchFamily="66" charset="0"/>
              </a:rPr>
              <a:t>0.32 &lt; 1</a:t>
            </a:r>
            <a:endParaRPr lang="en-US" sz="1000" dirty="0">
              <a:latin typeface="Montserrat" panose="020B0604020202020204" charset="0"/>
              <a:cs typeface="Mongolian Baiti" panose="03000500000000000000" pitchFamily="66" charset="0"/>
            </a:endParaRPr>
          </a:p>
        </p:txBody>
      </p:sp>
      <p:grpSp>
        <p:nvGrpSpPr>
          <p:cNvPr id="459" name="Google Shape;459;p28"/>
          <p:cNvGrpSpPr/>
          <p:nvPr/>
        </p:nvGrpSpPr>
        <p:grpSpPr>
          <a:xfrm>
            <a:off x="4872314" y="1597792"/>
            <a:ext cx="725779" cy="725680"/>
            <a:chOff x="1243525" y="1599775"/>
            <a:chExt cx="494400" cy="494400"/>
          </a:xfrm>
        </p:grpSpPr>
        <p:sp>
          <p:nvSpPr>
            <p:cNvPr id="460" name="Google Shape;460;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8"/>
          <p:cNvSpPr txBox="1">
            <a:spLocks noGrp="1"/>
          </p:cNvSpPr>
          <p:nvPr>
            <p:ph type="title" idx="18"/>
          </p:nvPr>
        </p:nvSpPr>
        <p:spPr>
          <a:xfrm>
            <a:off x="1010023" y="3405591"/>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63" name="Google Shape;463;p28"/>
          <p:cNvSpPr txBox="1">
            <a:spLocks noGrp="1"/>
          </p:cNvSpPr>
          <p:nvPr>
            <p:ph type="title" idx="19"/>
          </p:nvPr>
        </p:nvSpPr>
        <p:spPr>
          <a:xfrm>
            <a:off x="4869576" y="1789440"/>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5" name="Google Shape;441;p28">
            <a:extLst>
              <a:ext uri="{FF2B5EF4-FFF2-40B4-BE49-F238E27FC236}">
                <a16:creationId xmlns:a16="http://schemas.microsoft.com/office/drawing/2014/main" id="{CE965457-98B9-47CE-81AF-4A7DC4A99FF5}"/>
              </a:ext>
            </a:extLst>
          </p:cNvPr>
          <p:cNvSpPr txBox="1">
            <a:spLocks/>
          </p:cNvSpPr>
          <p:nvPr/>
        </p:nvSpPr>
        <p:spPr>
          <a:xfrm>
            <a:off x="5725187" y="1528863"/>
            <a:ext cx="2358300" cy="42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1800"/>
              <a:buFont typeface="Montserrat"/>
              <a:buNone/>
              <a:defRPr sz="1400" b="1" i="0" u="none" strike="noStrike" cap="none">
                <a:solidFill>
                  <a:schemeClr val="accent4"/>
                </a:solidFill>
                <a:latin typeface="Montserrat"/>
                <a:ea typeface="Montserrat"/>
                <a:cs typeface="Montserrat"/>
                <a:sym typeface="Montserrat"/>
              </a:defRPr>
            </a:lvl1pPr>
            <a:lvl2pPr marR="0" lvl="1" algn="ctr"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2pPr>
            <a:lvl3pPr marR="0" lvl="2" algn="ctr"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3pPr>
            <a:lvl4pPr marR="0" lvl="3" algn="ctr"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4pPr>
            <a:lvl5pPr marR="0" lvl="4" algn="ctr"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5pPr>
            <a:lvl6pPr marR="0" lvl="5" algn="ctr"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6pPr>
            <a:lvl7pPr marR="0" lvl="6" algn="ctr"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7pPr>
            <a:lvl8pPr marR="0" lvl="7" algn="ctr"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8pPr>
            <a:lvl9pPr marR="0" lvl="8" algn="ctr"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9pPr>
          </a:lstStyle>
          <a:p>
            <a:r>
              <a:rPr lang="en-US" dirty="0"/>
              <a:t>Total Time</a:t>
            </a:r>
          </a:p>
        </p:txBody>
      </p:sp>
      <p:sp>
        <p:nvSpPr>
          <p:cNvPr id="36" name="Google Shape;442;p28">
            <a:extLst>
              <a:ext uri="{FF2B5EF4-FFF2-40B4-BE49-F238E27FC236}">
                <a16:creationId xmlns:a16="http://schemas.microsoft.com/office/drawing/2014/main" id="{2F7D25BF-E986-4FFC-9020-76E89699ABC8}"/>
              </a:ext>
            </a:extLst>
          </p:cNvPr>
          <p:cNvSpPr txBox="1">
            <a:spLocks/>
          </p:cNvSpPr>
          <p:nvPr/>
        </p:nvSpPr>
        <p:spPr>
          <a:xfrm>
            <a:off x="5587402" y="1734131"/>
            <a:ext cx="2358300" cy="5852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Fira Sans"/>
              <a:buNone/>
              <a:defRPr sz="1200" b="0" i="0" u="none" strike="noStrike" cap="none">
                <a:solidFill>
                  <a:srgbClr val="FFFFFF"/>
                </a:solidFill>
                <a:latin typeface="Fira Sans"/>
                <a:ea typeface="Fira Sans"/>
                <a:cs typeface="Fira Sans"/>
                <a:sym typeface="Fira Sans"/>
              </a:defRPr>
            </a:lvl1pPr>
            <a:lvl2pPr marL="914400" marR="0" lvl="1"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2pPr>
            <a:lvl3pPr marL="1371600" marR="0" lvl="2"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3pPr>
            <a:lvl4pPr marL="1828800" marR="0" lvl="3"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4pPr>
            <a:lvl5pPr marL="2286000" marR="0" lvl="4"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5pPr>
            <a:lvl6pPr marL="2743200" marR="0" lvl="5"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6pPr>
            <a:lvl7pPr marL="3200400" marR="0" lvl="6"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7pPr>
            <a:lvl8pPr marL="3657600" marR="0" lvl="7"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8pPr>
            <a:lvl9pPr marL="4114800" marR="0" lvl="8"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9pPr>
          </a:lstStyle>
          <a:p>
            <a:pPr>
              <a:spcAft>
                <a:spcPts val="800"/>
              </a:spcAft>
            </a:pPr>
            <a:r>
              <a:rPr lang="en-GB" dirty="0">
                <a:latin typeface="Montserrat" panose="020B0604020202020204" charset="0"/>
                <a:ea typeface="Times New Roman" panose="02020603050405020304" pitchFamily="18" charset="0"/>
                <a:cs typeface="Mongolian Baiti" panose="03000500000000000000" pitchFamily="66" charset="0"/>
              </a:rPr>
              <a:t>Average: 6.12 min</a:t>
            </a:r>
            <a:endParaRPr lang="en-US" dirty="0">
              <a:latin typeface="Montserrat" panose="020B0604020202020204" charset="0"/>
              <a:ea typeface="Times New Roman" panose="02020603050405020304" pitchFamily="18" charset="0"/>
              <a:cs typeface="Mongolian Baiti" panose="03000500000000000000" pitchFamily="66" charset="0"/>
            </a:endParaRPr>
          </a:p>
          <a:p>
            <a:pPr>
              <a:spcAft>
                <a:spcPts val="800"/>
              </a:spcAft>
            </a:pPr>
            <a:r>
              <a:rPr lang="en-GB" dirty="0">
                <a:latin typeface="Montserrat" panose="020B0604020202020204" charset="0"/>
                <a:ea typeface="Times New Roman" panose="02020603050405020304" pitchFamily="18" charset="0"/>
                <a:cs typeface="Mongolian Baiti" panose="03000500000000000000" pitchFamily="66" charset="0"/>
              </a:rPr>
              <a:t>Half width: 0.32</a:t>
            </a:r>
            <a:endParaRPr lang="en-US" dirty="0">
              <a:latin typeface="Montserrat" panose="020B0604020202020204" charset="0"/>
              <a:ea typeface="Times New Roman" panose="02020603050405020304" pitchFamily="18" charset="0"/>
              <a:cs typeface="Mongolian Baiti" panose="03000500000000000000" pitchFamily="66" charset="0"/>
            </a:endParaRPr>
          </a:p>
          <a:p>
            <a:pPr>
              <a:spcAft>
                <a:spcPts val="800"/>
              </a:spcAft>
            </a:pPr>
            <a:r>
              <a:rPr lang="en-GB" dirty="0">
                <a:latin typeface="Montserrat" panose="020B0604020202020204" charset="0"/>
                <a:ea typeface="Times New Roman" panose="02020603050405020304" pitchFamily="18" charset="0"/>
                <a:cs typeface="Mongolian Baiti" panose="03000500000000000000" pitchFamily="66" charset="0"/>
              </a:rPr>
              <a:t>C.I.: (5.8, 6.44)</a:t>
            </a:r>
            <a:endParaRPr lang="en-US" dirty="0">
              <a:latin typeface="Montserrat" panose="020B0604020202020204" charset="0"/>
              <a:ea typeface="Times New Roman" panose="02020603050405020304" pitchFamily="18" charset="0"/>
              <a:cs typeface="Mongolian Baiti" panose="03000500000000000000" pitchFamily="66" charset="0"/>
            </a:endParaRPr>
          </a:p>
          <a:p>
            <a:r>
              <a:rPr lang="en-GB" dirty="0">
                <a:latin typeface="Montserrat" panose="020B0604020202020204" charset="0"/>
                <a:ea typeface="Times New Roman" panose="02020603050405020304" pitchFamily="18" charset="0"/>
                <a:cs typeface="Mongolian Baiti" panose="03000500000000000000" pitchFamily="66" charset="0"/>
              </a:rPr>
              <a:t>0.32 &lt; 1</a:t>
            </a:r>
            <a:endParaRPr lang="en-US" sz="1000" dirty="0">
              <a:latin typeface="Montserrat" panose="020B0604020202020204" charset="0"/>
              <a:cs typeface="Mongolian Baiti" panose="03000500000000000000" pitchFamily="66" charset="0"/>
            </a:endParaRPr>
          </a:p>
        </p:txBody>
      </p:sp>
      <p:sp>
        <p:nvSpPr>
          <p:cNvPr id="38" name="Google Shape;442;p28">
            <a:extLst>
              <a:ext uri="{FF2B5EF4-FFF2-40B4-BE49-F238E27FC236}">
                <a16:creationId xmlns:a16="http://schemas.microsoft.com/office/drawing/2014/main" id="{45425609-35B5-44B7-BBDF-3ECDB9869F0E}"/>
              </a:ext>
            </a:extLst>
          </p:cNvPr>
          <p:cNvSpPr txBox="1">
            <a:spLocks/>
          </p:cNvSpPr>
          <p:nvPr/>
        </p:nvSpPr>
        <p:spPr>
          <a:xfrm>
            <a:off x="1746386" y="3776918"/>
            <a:ext cx="2358300" cy="5852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Fira Sans"/>
              <a:buNone/>
              <a:defRPr sz="1200" b="0" i="0" u="none" strike="noStrike" cap="none">
                <a:solidFill>
                  <a:srgbClr val="FFFFFF"/>
                </a:solidFill>
                <a:latin typeface="Fira Sans"/>
                <a:ea typeface="Fira Sans"/>
                <a:cs typeface="Fira Sans"/>
                <a:sym typeface="Fira Sans"/>
              </a:defRPr>
            </a:lvl1pPr>
            <a:lvl2pPr marL="914400" marR="0" lvl="1"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2pPr>
            <a:lvl3pPr marL="1371600" marR="0" lvl="2"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3pPr>
            <a:lvl4pPr marL="1828800" marR="0" lvl="3"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4pPr>
            <a:lvl5pPr marL="2286000" marR="0" lvl="4"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5pPr>
            <a:lvl6pPr marL="2743200" marR="0" lvl="5"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6pPr>
            <a:lvl7pPr marL="3200400" marR="0" lvl="6"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7pPr>
            <a:lvl8pPr marL="3657600" marR="0" lvl="7"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8pPr>
            <a:lvl9pPr marL="4114800" marR="0" lvl="8"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9pPr>
          </a:lstStyle>
          <a:p>
            <a:pPr>
              <a:spcAft>
                <a:spcPts val="800"/>
              </a:spcAft>
            </a:pPr>
            <a:r>
              <a:rPr lang="en-GB" dirty="0">
                <a:latin typeface="Montserrat" panose="020B0604020202020204" charset="0"/>
                <a:ea typeface="Times New Roman" panose="02020603050405020304" pitchFamily="18" charset="0"/>
                <a:cs typeface="Mongolian Baiti" panose="03000500000000000000" pitchFamily="66" charset="0"/>
              </a:rPr>
              <a:t>Average: 3.81 min</a:t>
            </a:r>
            <a:endParaRPr lang="en-US" dirty="0">
              <a:latin typeface="Montserrat" panose="020B0604020202020204" charset="0"/>
              <a:ea typeface="Times New Roman" panose="02020603050405020304" pitchFamily="18" charset="0"/>
              <a:cs typeface="Mongolian Baiti" panose="03000500000000000000" pitchFamily="66" charset="0"/>
            </a:endParaRPr>
          </a:p>
          <a:p>
            <a:pPr>
              <a:spcAft>
                <a:spcPts val="800"/>
              </a:spcAft>
            </a:pPr>
            <a:r>
              <a:rPr lang="en-GB" dirty="0">
                <a:latin typeface="Montserrat" panose="020B0604020202020204" charset="0"/>
                <a:ea typeface="Times New Roman" panose="02020603050405020304" pitchFamily="18" charset="0"/>
                <a:cs typeface="Mongolian Baiti" panose="03000500000000000000" pitchFamily="66" charset="0"/>
              </a:rPr>
              <a:t>Half width: 0.32</a:t>
            </a:r>
            <a:endParaRPr lang="en-US" dirty="0">
              <a:latin typeface="Montserrat" panose="020B0604020202020204" charset="0"/>
              <a:ea typeface="Times New Roman" panose="02020603050405020304" pitchFamily="18" charset="0"/>
              <a:cs typeface="Mongolian Baiti" panose="03000500000000000000" pitchFamily="66" charset="0"/>
            </a:endParaRPr>
          </a:p>
          <a:p>
            <a:pPr>
              <a:spcAft>
                <a:spcPts val="800"/>
              </a:spcAft>
            </a:pPr>
            <a:r>
              <a:rPr lang="en-GB" dirty="0">
                <a:latin typeface="Montserrat" panose="020B0604020202020204" charset="0"/>
                <a:ea typeface="Times New Roman" panose="02020603050405020304" pitchFamily="18" charset="0"/>
                <a:cs typeface="Mongolian Baiti" panose="03000500000000000000" pitchFamily="66" charset="0"/>
              </a:rPr>
              <a:t>C.I.: (3.49, 4.13)</a:t>
            </a:r>
            <a:endParaRPr lang="en-US" dirty="0">
              <a:latin typeface="Montserrat" panose="020B0604020202020204" charset="0"/>
              <a:ea typeface="Times New Roman" panose="02020603050405020304" pitchFamily="18" charset="0"/>
              <a:cs typeface="Mongolian Baiti" panose="03000500000000000000" pitchFamily="66" charset="0"/>
            </a:endParaRPr>
          </a:p>
          <a:p>
            <a:r>
              <a:rPr lang="en-GB" dirty="0">
                <a:latin typeface="Montserrat" panose="020B0604020202020204" charset="0"/>
                <a:ea typeface="Times New Roman" panose="02020603050405020304" pitchFamily="18" charset="0"/>
                <a:cs typeface="Mongolian Baiti" panose="03000500000000000000" pitchFamily="66" charset="0"/>
              </a:rPr>
              <a:t>0.32 &lt; 1</a:t>
            </a:r>
            <a:endParaRPr lang="en-US" sz="1000" dirty="0">
              <a:latin typeface="Montserrat" panose="020B0604020202020204" charset="0"/>
              <a:cs typeface="Mongolian Baiti" panose="03000500000000000000" pitchFamily="66" charset="0"/>
            </a:endParaRPr>
          </a:p>
        </p:txBody>
      </p:sp>
      <p:sp>
        <p:nvSpPr>
          <p:cNvPr id="44" name="Google Shape;448;p28">
            <a:extLst>
              <a:ext uri="{FF2B5EF4-FFF2-40B4-BE49-F238E27FC236}">
                <a16:creationId xmlns:a16="http://schemas.microsoft.com/office/drawing/2014/main" id="{80818332-A5C2-406D-9E4A-B78F3C9AEAA2}"/>
              </a:ext>
            </a:extLst>
          </p:cNvPr>
          <p:cNvSpPr txBox="1">
            <a:spLocks/>
          </p:cNvSpPr>
          <p:nvPr/>
        </p:nvSpPr>
        <p:spPr>
          <a:xfrm>
            <a:off x="5717968" y="3213970"/>
            <a:ext cx="2358300" cy="7520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1800"/>
              <a:buFont typeface="Montserrat"/>
              <a:buNone/>
              <a:defRPr sz="1400" b="1" i="0" u="none" strike="noStrike" cap="none">
                <a:solidFill>
                  <a:schemeClr val="accent4"/>
                </a:solidFill>
                <a:latin typeface="Montserrat"/>
                <a:ea typeface="Montserrat"/>
                <a:cs typeface="Montserrat"/>
                <a:sym typeface="Montserrat"/>
              </a:defRPr>
            </a:lvl1pPr>
            <a:lvl2pPr marR="0" lvl="1" algn="ctr"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2pPr>
            <a:lvl3pPr marR="0" lvl="2" algn="ctr"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3pPr>
            <a:lvl4pPr marR="0" lvl="3" algn="ctr"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4pPr>
            <a:lvl5pPr marR="0" lvl="4" algn="ctr"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5pPr>
            <a:lvl6pPr marR="0" lvl="5" algn="ctr"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6pPr>
            <a:lvl7pPr marR="0" lvl="6" algn="ctr"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7pPr>
            <a:lvl8pPr marR="0" lvl="7" algn="ctr"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8pPr>
            <a:lvl9pPr marR="0" lvl="8" algn="ctr"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9pPr>
          </a:lstStyle>
          <a:p>
            <a:r>
              <a:rPr lang="en-US" dirty="0"/>
              <a:t># of oil trucks entered the system</a:t>
            </a:r>
          </a:p>
        </p:txBody>
      </p:sp>
      <p:grpSp>
        <p:nvGrpSpPr>
          <p:cNvPr id="45" name="Google Shape;453;p28">
            <a:extLst>
              <a:ext uri="{FF2B5EF4-FFF2-40B4-BE49-F238E27FC236}">
                <a16:creationId xmlns:a16="http://schemas.microsoft.com/office/drawing/2014/main" id="{E4885646-309D-46D8-9B37-0DC1CCEE0425}"/>
              </a:ext>
            </a:extLst>
          </p:cNvPr>
          <p:cNvGrpSpPr/>
          <p:nvPr/>
        </p:nvGrpSpPr>
        <p:grpSpPr>
          <a:xfrm>
            <a:off x="4872314" y="3240302"/>
            <a:ext cx="725779" cy="725680"/>
            <a:chOff x="1243525" y="1599775"/>
            <a:chExt cx="494400" cy="494400"/>
          </a:xfrm>
        </p:grpSpPr>
        <p:sp>
          <p:nvSpPr>
            <p:cNvPr id="46" name="Google Shape;454;p28">
              <a:extLst>
                <a:ext uri="{FF2B5EF4-FFF2-40B4-BE49-F238E27FC236}">
                  <a16:creationId xmlns:a16="http://schemas.microsoft.com/office/drawing/2014/main" id="{B8A8653A-3D01-474D-BF19-BACDEF8C4CBF}"/>
                </a:ext>
              </a:extLst>
            </p:cNvPr>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55;p28">
              <a:extLst>
                <a:ext uri="{FF2B5EF4-FFF2-40B4-BE49-F238E27FC236}">
                  <a16:creationId xmlns:a16="http://schemas.microsoft.com/office/drawing/2014/main" id="{B4DFA96A-02B0-4D66-8E0D-A4E5B9091940}"/>
                </a:ext>
              </a:extLst>
            </p:cNvPr>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64;p28">
            <a:extLst>
              <a:ext uri="{FF2B5EF4-FFF2-40B4-BE49-F238E27FC236}">
                <a16:creationId xmlns:a16="http://schemas.microsoft.com/office/drawing/2014/main" id="{F51D7289-8286-47C8-B328-42F8781D821E}"/>
              </a:ext>
            </a:extLst>
          </p:cNvPr>
          <p:cNvSpPr txBox="1">
            <a:spLocks/>
          </p:cNvSpPr>
          <p:nvPr/>
        </p:nvSpPr>
        <p:spPr>
          <a:xfrm>
            <a:off x="4869576" y="3433912"/>
            <a:ext cx="728700" cy="34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2000"/>
              <a:buFont typeface="Montserrat"/>
              <a:buNone/>
              <a:defRPr sz="2000" b="1" i="0" u="none" strike="noStrike" cap="none">
                <a:solidFill>
                  <a:schemeClr val="accent4"/>
                </a:solidFill>
                <a:latin typeface="Montserrat"/>
                <a:ea typeface="Montserrat"/>
                <a:cs typeface="Montserrat"/>
                <a:sym typeface="Montserrat"/>
              </a:defRPr>
            </a:lvl1pPr>
            <a:lvl2pPr marR="0" lvl="1" algn="ctr" rtl="0">
              <a:lnSpc>
                <a:spcPct val="100000"/>
              </a:lnSpc>
              <a:spcBef>
                <a:spcPts val="0"/>
              </a:spcBef>
              <a:spcAft>
                <a:spcPts val="0"/>
              </a:spcAft>
              <a:buClr>
                <a:schemeClr val="accent4"/>
              </a:buClr>
              <a:buSzPts val="2000"/>
              <a:buFont typeface="Raleway"/>
              <a:buNone/>
              <a:defRPr sz="2000" b="1" i="0" u="none" strike="noStrike" cap="none">
                <a:solidFill>
                  <a:schemeClr val="accent4"/>
                </a:solidFill>
                <a:latin typeface="Raleway"/>
                <a:ea typeface="Raleway"/>
                <a:cs typeface="Raleway"/>
                <a:sym typeface="Raleway"/>
              </a:defRPr>
            </a:lvl2pPr>
            <a:lvl3pPr marR="0" lvl="2" algn="ctr" rtl="0">
              <a:lnSpc>
                <a:spcPct val="100000"/>
              </a:lnSpc>
              <a:spcBef>
                <a:spcPts val="0"/>
              </a:spcBef>
              <a:spcAft>
                <a:spcPts val="0"/>
              </a:spcAft>
              <a:buClr>
                <a:schemeClr val="accent4"/>
              </a:buClr>
              <a:buSzPts val="2000"/>
              <a:buFont typeface="Raleway"/>
              <a:buNone/>
              <a:defRPr sz="2000" b="1" i="0" u="none" strike="noStrike" cap="none">
                <a:solidFill>
                  <a:schemeClr val="accent4"/>
                </a:solidFill>
                <a:latin typeface="Raleway"/>
                <a:ea typeface="Raleway"/>
                <a:cs typeface="Raleway"/>
                <a:sym typeface="Raleway"/>
              </a:defRPr>
            </a:lvl3pPr>
            <a:lvl4pPr marR="0" lvl="3" algn="ctr" rtl="0">
              <a:lnSpc>
                <a:spcPct val="100000"/>
              </a:lnSpc>
              <a:spcBef>
                <a:spcPts val="0"/>
              </a:spcBef>
              <a:spcAft>
                <a:spcPts val="0"/>
              </a:spcAft>
              <a:buClr>
                <a:schemeClr val="accent4"/>
              </a:buClr>
              <a:buSzPts val="2000"/>
              <a:buFont typeface="Raleway"/>
              <a:buNone/>
              <a:defRPr sz="2000" b="1" i="0" u="none" strike="noStrike" cap="none">
                <a:solidFill>
                  <a:schemeClr val="accent4"/>
                </a:solidFill>
                <a:latin typeface="Raleway"/>
                <a:ea typeface="Raleway"/>
                <a:cs typeface="Raleway"/>
                <a:sym typeface="Raleway"/>
              </a:defRPr>
            </a:lvl4pPr>
            <a:lvl5pPr marR="0" lvl="4" algn="ctr" rtl="0">
              <a:lnSpc>
                <a:spcPct val="100000"/>
              </a:lnSpc>
              <a:spcBef>
                <a:spcPts val="0"/>
              </a:spcBef>
              <a:spcAft>
                <a:spcPts val="0"/>
              </a:spcAft>
              <a:buClr>
                <a:schemeClr val="accent4"/>
              </a:buClr>
              <a:buSzPts val="2000"/>
              <a:buFont typeface="Raleway"/>
              <a:buNone/>
              <a:defRPr sz="2000" b="1" i="0" u="none" strike="noStrike" cap="none">
                <a:solidFill>
                  <a:schemeClr val="accent4"/>
                </a:solidFill>
                <a:latin typeface="Raleway"/>
                <a:ea typeface="Raleway"/>
                <a:cs typeface="Raleway"/>
                <a:sym typeface="Raleway"/>
              </a:defRPr>
            </a:lvl5pPr>
            <a:lvl6pPr marR="0" lvl="5" algn="ctr" rtl="0">
              <a:lnSpc>
                <a:spcPct val="100000"/>
              </a:lnSpc>
              <a:spcBef>
                <a:spcPts val="0"/>
              </a:spcBef>
              <a:spcAft>
                <a:spcPts val="0"/>
              </a:spcAft>
              <a:buClr>
                <a:schemeClr val="accent4"/>
              </a:buClr>
              <a:buSzPts val="2000"/>
              <a:buFont typeface="Raleway"/>
              <a:buNone/>
              <a:defRPr sz="2000" b="1" i="0" u="none" strike="noStrike" cap="none">
                <a:solidFill>
                  <a:schemeClr val="accent4"/>
                </a:solidFill>
                <a:latin typeface="Raleway"/>
                <a:ea typeface="Raleway"/>
                <a:cs typeface="Raleway"/>
                <a:sym typeface="Raleway"/>
              </a:defRPr>
            </a:lvl6pPr>
            <a:lvl7pPr marR="0" lvl="6" algn="ctr" rtl="0">
              <a:lnSpc>
                <a:spcPct val="100000"/>
              </a:lnSpc>
              <a:spcBef>
                <a:spcPts val="0"/>
              </a:spcBef>
              <a:spcAft>
                <a:spcPts val="0"/>
              </a:spcAft>
              <a:buClr>
                <a:schemeClr val="accent4"/>
              </a:buClr>
              <a:buSzPts val="2000"/>
              <a:buFont typeface="Raleway"/>
              <a:buNone/>
              <a:defRPr sz="2000" b="1" i="0" u="none" strike="noStrike" cap="none">
                <a:solidFill>
                  <a:schemeClr val="accent4"/>
                </a:solidFill>
                <a:latin typeface="Raleway"/>
                <a:ea typeface="Raleway"/>
                <a:cs typeface="Raleway"/>
                <a:sym typeface="Raleway"/>
              </a:defRPr>
            </a:lvl7pPr>
            <a:lvl8pPr marR="0" lvl="7" algn="ctr" rtl="0">
              <a:lnSpc>
                <a:spcPct val="100000"/>
              </a:lnSpc>
              <a:spcBef>
                <a:spcPts val="0"/>
              </a:spcBef>
              <a:spcAft>
                <a:spcPts val="0"/>
              </a:spcAft>
              <a:buClr>
                <a:schemeClr val="accent4"/>
              </a:buClr>
              <a:buSzPts val="2000"/>
              <a:buFont typeface="Raleway"/>
              <a:buNone/>
              <a:defRPr sz="2000" b="1" i="0" u="none" strike="noStrike" cap="none">
                <a:solidFill>
                  <a:schemeClr val="accent4"/>
                </a:solidFill>
                <a:latin typeface="Raleway"/>
                <a:ea typeface="Raleway"/>
                <a:cs typeface="Raleway"/>
                <a:sym typeface="Raleway"/>
              </a:defRPr>
            </a:lvl8pPr>
            <a:lvl9pPr marR="0" lvl="8" algn="ctr" rtl="0">
              <a:lnSpc>
                <a:spcPct val="100000"/>
              </a:lnSpc>
              <a:spcBef>
                <a:spcPts val="0"/>
              </a:spcBef>
              <a:spcAft>
                <a:spcPts val="0"/>
              </a:spcAft>
              <a:buClr>
                <a:schemeClr val="accent4"/>
              </a:buClr>
              <a:buSzPts val="2000"/>
              <a:buFont typeface="Raleway"/>
              <a:buNone/>
              <a:defRPr sz="2000" b="1" i="0" u="none" strike="noStrike" cap="none">
                <a:solidFill>
                  <a:schemeClr val="accent4"/>
                </a:solidFill>
                <a:latin typeface="Raleway"/>
                <a:ea typeface="Raleway"/>
                <a:cs typeface="Raleway"/>
                <a:sym typeface="Raleway"/>
              </a:defRPr>
            </a:lvl9pPr>
          </a:lstStyle>
          <a:p>
            <a:r>
              <a:rPr lang="en" dirty="0"/>
              <a:t>04</a:t>
            </a:r>
          </a:p>
        </p:txBody>
      </p:sp>
      <p:sp>
        <p:nvSpPr>
          <p:cNvPr id="49" name="Google Shape;442;p28">
            <a:extLst>
              <a:ext uri="{FF2B5EF4-FFF2-40B4-BE49-F238E27FC236}">
                <a16:creationId xmlns:a16="http://schemas.microsoft.com/office/drawing/2014/main" id="{DFB59CE3-12A9-460C-ACA5-3950551428A1}"/>
              </a:ext>
            </a:extLst>
          </p:cNvPr>
          <p:cNvSpPr txBox="1">
            <a:spLocks/>
          </p:cNvSpPr>
          <p:nvPr/>
        </p:nvSpPr>
        <p:spPr>
          <a:xfrm>
            <a:off x="5534614" y="3796601"/>
            <a:ext cx="2358300" cy="5852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Fira Sans"/>
              <a:buNone/>
              <a:defRPr sz="1200" b="0" i="0" u="none" strike="noStrike" cap="none">
                <a:solidFill>
                  <a:srgbClr val="FFFFFF"/>
                </a:solidFill>
                <a:latin typeface="Fira Sans"/>
                <a:ea typeface="Fira Sans"/>
                <a:cs typeface="Fira Sans"/>
                <a:sym typeface="Fira Sans"/>
              </a:defRPr>
            </a:lvl1pPr>
            <a:lvl2pPr marL="914400" marR="0" lvl="1"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2pPr>
            <a:lvl3pPr marL="1371600" marR="0" lvl="2"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3pPr>
            <a:lvl4pPr marL="1828800" marR="0" lvl="3"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4pPr>
            <a:lvl5pPr marL="2286000" marR="0" lvl="4"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5pPr>
            <a:lvl6pPr marL="2743200" marR="0" lvl="5"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6pPr>
            <a:lvl7pPr marL="3200400" marR="0" lvl="6"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7pPr>
            <a:lvl8pPr marL="3657600" marR="0" lvl="7"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8pPr>
            <a:lvl9pPr marL="4114800" marR="0" lvl="8"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9pPr>
          </a:lstStyle>
          <a:p>
            <a:pPr>
              <a:spcAft>
                <a:spcPts val="800"/>
              </a:spcAft>
            </a:pPr>
            <a:r>
              <a:rPr lang="en-GB" dirty="0">
                <a:latin typeface="Montserrat" panose="020B0604020202020204" charset="0"/>
                <a:ea typeface="Times New Roman" panose="02020603050405020304" pitchFamily="18" charset="0"/>
                <a:cs typeface="Mongolian Baiti" panose="03000500000000000000" pitchFamily="66" charset="0"/>
              </a:rPr>
              <a:t>Average: 1053.73</a:t>
            </a:r>
            <a:endParaRPr lang="en-US" dirty="0">
              <a:latin typeface="Montserrat" panose="020B0604020202020204" charset="0"/>
              <a:ea typeface="Times New Roman" panose="02020603050405020304" pitchFamily="18" charset="0"/>
              <a:cs typeface="Mongolian Baiti" panose="03000500000000000000" pitchFamily="66" charset="0"/>
            </a:endParaRPr>
          </a:p>
          <a:p>
            <a:pPr>
              <a:spcAft>
                <a:spcPts val="800"/>
              </a:spcAft>
            </a:pPr>
            <a:r>
              <a:rPr lang="en-GB" dirty="0">
                <a:latin typeface="Montserrat" panose="020B0604020202020204" charset="0"/>
                <a:ea typeface="Times New Roman" panose="02020603050405020304" pitchFamily="18" charset="0"/>
                <a:cs typeface="Mongolian Baiti" panose="03000500000000000000" pitchFamily="66" charset="0"/>
              </a:rPr>
              <a:t>Half width: 13.82</a:t>
            </a:r>
            <a:endParaRPr lang="en-US" dirty="0">
              <a:latin typeface="Montserrat" panose="020B0604020202020204" charset="0"/>
              <a:ea typeface="Times New Roman" panose="02020603050405020304" pitchFamily="18" charset="0"/>
              <a:cs typeface="Mongolian Baiti" panose="03000500000000000000" pitchFamily="66" charset="0"/>
            </a:endParaRPr>
          </a:p>
          <a:p>
            <a:pPr>
              <a:spcAft>
                <a:spcPts val="800"/>
              </a:spcAft>
            </a:pPr>
            <a:r>
              <a:rPr lang="en-GB" dirty="0">
                <a:latin typeface="Montserrat" panose="020B0604020202020204" charset="0"/>
                <a:ea typeface="Times New Roman" panose="02020603050405020304" pitchFamily="18" charset="0"/>
                <a:cs typeface="Mongolian Baiti" panose="03000500000000000000" pitchFamily="66" charset="0"/>
              </a:rPr>
              <a:t>C.I.: (1039.91, 1067.55)</a:t>
            </a:r>
            <a:endParaRPr lang="en-US" dirty="0">
              <a:latin typeface="Montserrat" panose="020B0604020202020204" charset="0"/>
              <a:ea typeface="Times New Roman" panose="02020603050405020304" pitchFamily="18" charset="0"/>
              <a:cs typeface="Mongolian Baiti" panose="03000500000000000000" pitchFamily="66" charset="0"/>
            </a:endParaRPr>
          </a:p>
          <a:p>
            <a:r>
              <a:rPr lang="en-GB" dirty="0">
                <a:latin typeface="Montserrat" panose="020B0604020202020204" charset="0"/>
                <a:ea typeface="Times New Roman" panose="02020603050405020304" pitchFamily="18" charset="0"/>
                <a:cs typeface="Mongolian Baiti" panose="03000500000000000000" pitchFamily="66" charset="0"/>
              </a:rPr>
              <a:t>13.82 &lt; 25</a:t>
            </a:r>
            <a:endParaRPr lang="en-US" sz="1000" dirty="0">
              <a:latin typeface="Montserrat" panose="020B0604020202020204" charset="0"/>
              <a:cs typeface="Mongolian Baiti" panose="03000500000000000000"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animEffect transition="in" filter="wheel(1)">
                                      <p:cBhvr>
                                        <p:cTn id="7" dur="2000"/>
                                        <p:tgtEl>
                                          <p:spTgt spid="43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39"/>
                                        </p:tgtEl>
                                        <p:attrNameLst>
                                          <p:attrName>style.visibility</p:attrName>
                                        </p:attrNameLst>
                                      </p:cBhvr>
                                      <p:to>
                                        <p:strVal val="visible"/>
                                      </p:to>
                                    </p:set>
                                    <p:animEffect transition="in" filter="wheel(1)">
                                      <p:cBhvr>
                                        <p:cTn id="10" dur="2000"/>
                                        <p:tgtEl>
                                          <p:spTgt spid="439"/>
                                        </p:tgtEl>
                                      </p:cBhvr>
                                    </p:animEffect>
                                  </p:childTnLst>
                                </p:cTn>
                              </p:par>
                              <p:par>
                                <p:cTn id="11" presetID="21" presetClass="entr" presetSubtype="1" fill="hold" nodeType="withEffect">
                                  <p:stCondLst>
                                    <p:cond delay="0"/>
                                  </p:stCondLst>
                                  <p:childTnLst>
                                    <p:set>
                                      <p:cBhvr>
                                        <p:cTn id="12" dur="1" fill="hold">
                                          <p:stCondLst>
                                            <p:cond delay="0"/>
                                          </p:stCondLst>
                                        </p:cTn>
                                        <p:tgtEl>
                                          <p:spTgt spid="459"/>
                                        </p:tgtEl>
                                        <p:attrNameLst>
                                          <p:attrName>style.visibility</p:attrName>
                                        </p:attrNameLst>
                                      </p:cBhvr>
                                      <p:to>
                                        <p:strVal val="visible"/>
                                      </p:to>
                                    </p:set>
                                    <p:animEffect transition="in" filter="wheel(1)">
                                      <p:cBhvr>
                                        <p:cTn id="13" dur="2000"/>
                                        <p:tgtEl>
                                          <p:spTgt spid="45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463"/>
                                        </p:tgtEl>
                                        <p:attrNameLst>
                                          <p:attrName>style.visibility</p:attrName>
                                        </p:attrNameLst>
                                      </p:cBhvr>
                                      <p:to>
                                        <p:strVal val="visible"/>
                                      </p:to>
                                    </p:set>
                                    <p:animEffect transition="in" filter="wheel(1)">
                                      <p:cBhvr>
                                        <p:cTn id="16" dur="2000"/>
                                        <p:tgtEl>
                                          <p:spTgt spid="463"/>
                                        </p:tgtEl>
                                      </p:cBhvr>
                                    </p:animEffect>
                                  </p:childTnLst>
                                </p:cTn>
                              </p:par>
                              <p:par>
                                <p:cTn id="17" presetID="21" presetClass="entr" presetSubtype="1"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heel(1)">
                                      <p:cBhvr>
                                        <p:cTn id="19" dur="2000"/>
                                        <p:tgtEl>
                                          <p:spTgt spid="45"/>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heel(1)">
                                      <p:cBhvr>
                                        <p:cTn id="22" dur="2000"/>
                                        <p:tgtEl>
                                          <p:spTgt spid="48"/>
                                        </p:tgtEl>
                                      </p:cBhvr>
                                    </p:animEffect>
                                  </p:childTnLst>
                                </p:cTn>
                              </p:par>
                              <p:par>
                                <p:cTn id="23" presetID="21" presetClass="entr" presetSubtype="1" fill="hold" nodeType="withEffect">
                                  <p:stCondLst>
                                    <p:cond delay="0"/>
                                  </p:stCondLst>
                                  <p:childTnLst>
                                    <p:set>
                                      <p:cBhvr>
                                        <p:cTn id="24" dur="1" fill="hold">
                                          <p:stCondLst>
                                            <p:cond delay="0"/>
                                          </p:stCondLst>
                                        </p:cTn>
                                        <p:tgtEl>
                                          <p:spTgt spid="433"/>
                                        </p:tgtEl>
                                        <p:attrNameLst>
                                          <p:attrName>style.visibility</p:attrName>
                                        </p:attrNameLst>
                                      </p:cBhvr>
                                      <p:to>
                                        <p:strVal val="visible"/>
                                      </p:to>
                                    </p:set>
                                    <p:animEffect transition="in" filter="wheel(1)">
                                      <p:cBhvr>
                                        <p:cTn id="25" dur="2000"/>
                                        <p:tgtEl>
                                          <p:spTgt spid="433"/>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462"/>
                                        </p:tgtEl>
                                        <p:attrNameLst>
                                          <p:attrName>style.visibility</p:attrName>
                                        </p:attrNameLst>
                                      </p:cBhvr>
                                      <p:to>
                                        <p:strVal val="visible"/>
                                      </p:to>
                                    </p:set>
                                    <p:animEffect transition="in" filter="wheel(1)">
                                      <p:cBhvr>
                                        <p:cTn id="28" dur="2000"/>
                                        <p:tgtEl>
                                          <p:spTgt spid="46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41"/>
                                        </p:tgtEl>
                                        <p:attrNameLst>
                                          <p:attrName>style.visibility</p:attrName>
                                        </p:attrNameLst>
                                      </p:cBhvr>
                                      <p:to>
                                        <p:strVal val="visible"/>
                                      </p:to>
                                    </p:set>
                                    <p:anim calcmode="lin" valueType="num">
                                      <p:cBhvr additive="base">
                                        <p:cTn id="33" dur="500" fill="hold"/>
                                        <p:tgtEl>
                                          <p:spTgt spid="441"/>
                                        </p:tgtEl>
                                        <p:attrNameLst>
                                          <p:attrName>ppt_x</p:attrName>
                                        </p:attrNameLst>
                                      </p:cBhvr>
                                      <p:tavLst>
                                        <p:tav tm="0">
                                          <p:val>
                                            <p:strVal val="#ppt_x"/>
                                          </p:val>
                                        </p:tav>
                                        <p:tav tm="100000">
                                          <p:val>
                                            <p:strVal val="#ppt_x"/>
                                          </p:val>
                                        </p:tav>
                                      </p:tavLst>
                                    </p:anim>
                                    <p:anim calcmode="lin" valueType="num">
                                      <p:cBhvr additive="base">
                                        <p:cTn id="34" dur="500" fill="hold"/>
                                        <p:tgtEl>
                                          <p:spTgt spid="44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42">
                                            <p:txEl>
                                              <p:pRg st="0" end="0"/>
                                            </p:txEl>
                                          </p:spTgt>
                                        </p:tgtEl>
                                        <p:attrNameLst>
                                          <p:attrName>style.visibility</p:attrName>
                                        </p:attrNameLst>
                                      </p:cBhvr>
                                      <p:to>
                                        <p:strVal val="visible"/>
                                      </p:to>
                                    </p:set>
                                    <p:animEffect transition="in" filter="fade">
                                      <p:cBhvr>
                                        <p:cTn id="39" dur="1000"/>
                                        <p:tgtEl>
                                          <p:spTgt spid="442">
                                            <p:txEl>
                                              <p:pRg st="0" end="0"/>
                                            </p:txEl>
                                          </p:spTgt>
                                        </p:tgtEl>
                                      </p:cBhvr>
                                    </p:animEffect>
                                    <p:anim calcmode="lin" valueType="num">
                                      <p:cBhvr>
                                        <p:cTn id="40" dur="1000" fill="hold"/>
                                        <p:tgtEl>
                                          <p:spTgt spid="442">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44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442">
                                            <p:txEl>
                                              <p:pRg st="1" end="1"/>
                                            </p:txEl>
                                          </p:spTgt>
                                        </p:tgtEl>
                                        <p:attrNameLst>
                                          <p:attrName>style.visibility</p:attrName>
                                        </p:attrNameLst>
                                      </p:cBhvr>
                                      <p:to>
                                        <p:strVal val="visible"/>
                                      </p:to>
                                    </p:set>
                                    <p:animEffect transition="in" filter="fade">
                                      <p:cBhvr>
                                        <p:cTn id="46" dur="1000"/>
                                        <p:tgtEl>
                                          <p:spTgt spid="442">
                                            <p:txEl>
                                              <p:pRg st="1" end="1"/>
                                            </p:txEl>
                                          </p:spTgt>
                                        </p:tgtEl>
                                      </p:cBhvr>
                                    </p:animEffect>
                                    <p:anim calcmode="lin" valueType="num">
                                      <p:cBhvr>
                                        <p:cTn id="47" dur="1000" fill="hold"/>
                                        <p:tgtEl>
                                          <p:spTgt spid="442">
                                            <p:txEl>
                                              <p:pRg st="1" end="1"/>
                                            </p:txEl>
                                          </p:spTgt>
                                        </p:tgtEl>
                                        <p:attrNameLst>
                                          <p:attrName>ppt_x</p:attrName>
                                        </p:attrNameLst>
                                      </p:cBhvr>
                                      <p:tavLst>
                                        <p:tav tm="0">
                                          <p:val>
                                            <p:strVal val="#ppt_x"/>
                                          </p:val>
                                        </p:tav>
                                        <p:tav tm="100000">
                                          <p:val>
                                            <p:strVal val="#ppt_x"/>
                                          </p:val>
                                        </p:tav>
                                      </p:tavLst>
                                    </p:anim>
                                    <p:anim calcmode="lin" valueType="num">
                                      <p:cBhvr>
                                        <p:cTn id="48" dur="1000" fill="hold"/>
                                        <p:tgtEl>
                                          <p:spTgt spid="44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442">
                                            <p:txEl>
                                              <p:pRg st="2" end="2"/>
                                            </p:txEl>
                                          </p:spTgt>
                                        </p:tgtEl>
                                        <p:attrNameLst>
                                          <p:attrName>style.visibility</p:attrName>
                                        </p:attrNameLst>
                                      </p:cBhvr>
                                      <p:to>
                                        <p:strVal val="visible"/>
                                      </p:to>
                                    </p:set>
                                    <p:animEffect transition="in" filter="fade">
                                      <p:cBhvr>
                                        <p:cTn id="53" dur="1000"/>
                                        <p:tgtEl>
                                          <p:spTgt spid="442">
                                            <p:txEl>
                                              <p:pRg st="2" end="2"/>
                                            </p:txEl>
                                          </p:spTgt>
                                        </p:tgtEl>
                                      </p:cBhvr>
                                    </p:animEffect>
                                    <p:anim calcmode="lin" valueType="num">
                                      <p:cBhvr>
                                        <p:cTn id="54" dur="1000" fill="hold"/>
                                        <p:tgtEl>
                                          <p:spTgt spid="442">
                                            <p:txEl>
                                              <p:pRg st="2" end="2"/>
                                            </p:txEl>
                                          </p:spTgt>
                                        </p:tgtEl>
                                        <p:attrNameLst>
                                          <p:attrName>ppt_x</p:attrName>
                                        </p:attrNameLst>
                                      </p:cBhvr>
                                      <p:tavLst>
                                        <p:tav tm="0">
                                          <p:val>
                                            <p:strVal val="#ppt_x"/>
                                          </p:val>
                                        </p:tav>
                                        <p:tav tm="100000">
                                          <p:val>
                                            <p:strVal val="#ppt_x"/>
                                          </p:val>
                                        </p:tav>
                                      </p:tavLst>
                                    </p:anim>
                                    <p:anim calcmode="lin" valueType="num">
                                      <p:cBhvr>
                                        <p:cTn id="55" dur="1000" fill="hold"/>
                                        <p:tgtEl>
                                          <p:spTgt spid="44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442">
                                            <p:txEl>
                                              <p:pRg st="3" end="3"/>
                                            </p:txEl>
                                          </p:spTgt>
                                        </p:tgtEl>
                                        <p:attrNameLst>
                                          <p:attrName>style.visibility</p:attrName>
                                        </p:attrNameLst>
                                      </p:cBhvr>
                                      <p:to>
                                        <p:strVal val="visible"/>
                                      </p:to>
                                    </p:set>
                                    <p:animEffect transition="in" filter="fade">
                                      <p:cBhvr>
                                        <p:cTn id="60" dur="1000"/>
                                        <p:tgtEl>
                                          <p:spTgt spid="442">
                                            <p:txEl>
                                              <p:pRg st="3" end="3"/>
                                            </p:txEl>
                                          </p:spTgt>
                                        </p:tgtEl>
                                      </p:cBhvr>
                                    </p:animEffect>
                                    <p:anim calcmode="lin" valueType="num">
                                      <p:cBhvr>
                                        <p:cTn id="61" dur="1000" fill="hold"/>
                                        <p:tgtEl>
                                          <p:spTgt spid="442">
                                            <p:txEl>
                                              <p:pRg st="3" end="3"/>
                                            </p:txEl>
                                          </p:spTgt>
                                        </p:tgtEl>
                                        <p:attrNameLst>
                                          <p:attrName>ppt_x</p:attrName>
                                        </p:attrNameLst>
                                      </p:cBhvr>
                                      <p:tavLst>
                                        <p:tav tm="0">
                                          <p:val>
                                            <p:strVal val="#ppt_x"/>
                                          </p:val>
                                        </p:tav>
                                        <p:tav tm="100000">
                                          <p:val>
                                            <p:strVal val="#ppt_x"/>
                                          </p:val>
                                        </p:tav>
                                      </p:tavLst>
                                    </p:anim>
                                    <p:anim calcmode="lin" valueType="num">
                                      <p:cBhvr>
                                        <p:cTn id="62" dur="1000" fill="hold"/>
                                        <p:tgtEl>
                                          <p:spTgt spid="44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down)">
                                      <p:cBhvr>
                                        <p:cTn id="67" dur="500"/>
                                        <p:tgtEl>
                                          <p:spTgt spid="3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down)">
                                      <p:cBhvr>
                                        <p:cTn id="72" dur="5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40"/>
                                        </p:tgtEl>
                                        <p:attrNameLst>
                                          <p:attrName>style.visibility</p:attrName>
                                        </p:attrNameLst>
                                      </p:cBhvr>
                                      <p:to>
                                        <p:strVal val="visible"/>
                                      </p:to>
                                    </p:set>
                                    <p:animEffect transition="in" filter="fade">
                                      <p:cBhvr>
                                        <p:cTn id="77" dur="500"/>
                                        <p:tgtEl>
                                          <p:spTgt spid="44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childTnLst>
                          </p:cTn>
                        </p:par>
                      </p:childTnLst>
                    </p:cTn>
                  </p:par>
                  <p:par>
                    <p:cTn id="83" fill="hold">
                      <p:stCondLst>
                        <p:cond delay="indefinite"/>
                      </p:stCondLst>
                      <p:childTnLst>
                        <p:par>
                          <p:cTn id="84" fill="hold">
                            <p:stCondLst>
                              <p:cond delay="0"/>
                            </p:stCondLst>
                            <p:childTnLst>
                              <p:par>
                                <p:cTn id="85" presetID="14" presetClass="entr" presetSubtype="10" fill="hold" grpId="0" nodeType="click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randombar(horizontal)">
                                      <p:cBhvr>
                                        <p:cTn id="87" dur="500"/>
                                        <p:tgtEl>
                                          <p:spTgt spid="4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wipe(down)">
                                      <p:cBhvr>
                                        <p:cTn id="9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 grpId="0"/>
      <p:bldP spid="440" grpId="0"/>
      <p:bldP spid="441" grpId="0"/>
      <p:bldP spid="442" grpId="0" build="p"/>
      <p:bldP spid="462" grpId="0"/>
      <p:bldP spid="463" grpId="0"/>
      <p:bldP spid="35" grpId="0"/>
      <p:bldP spid="36" grpId="0"/>
      <p:bldP spid="38" grpId="0"/>
      <p:bldP spid="44" grpId="0"/>
      <p:bldP spid="48" grpId="0"/>
      <p:bldP spid="4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2" name="Google Shape;432;p28"/>
          <p:cNvSpPr txBox="1">
            <a:spLocks noGrp="1"/>
          </p:cNvSpPr>
          <p:nvPr>
            <p:ph type="title"/>
          </p:nvPr>
        </p:nvSpPr>
        <p:spPr>
          <a:xfrm>
            <a:off x="617200" y="555270"/>
            <a:ext cx="444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OUTPUT ANALYSIS</a:t>
            </a:r>
          </a:p>
        </p:txBody>
      </p:sp>
      <p:grpSp>
        <p:nvGrpSpPr>
          <p:cNvPr id="433" name="Google Shape;433;p28"/>
          <p:cNvGrpSpPr/>
          <p:nvPr/>
        </p:nvGrpSpPr>
        <p:grpSpPr>
          <a:xfrm>
            <a:off x="1008035" y="3099614"/>
            <a:ext cx="732750" cy="732701"/>
            <a:chOff x="1243525" y="1599775"/>
            <a:chExt cx="494400" cy="494400"/>
          </a:xfrm>
        </p:grpSpPr>
        <p:sp>
          <p:nvSpPr>
            <p:cNvPr id="434" name="Google Shape;434;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28"/>
          <p:cNvGrpSpPr/>
          <p:nvPr/>
        </p:nvGrpSpPr>
        <p:grpSpPr>
          <a:xfrm>
            <a:off x="1032585" y="1548501"/>
            <a:ext cx="733937" cy="733838"/>
            <a:chOff x="1243525" y="1599775"/>
            <a:chExt cx="494400" cy="494400"/>
          </a:xfrm>
        </p:grpSpPr>
        <p:sp>
          <p:nvSpPr>
            <p:cNvPr id="437" name="Google Shape;437;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28"/>
          <p:cNvSpPr txBox="1">
            <a:spLocks noGrp="1"/>
          </p:cNvSpPr>
          <p:nvPr>
            <p:ph type="title" idx="16"/>
          </p:nvPr>
        </p:nvSpPr>
        <p:spPr>
          <a:xfrm>
            <a:off x="1035075" y="1742380"/>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440" name="Google Shape;440;p28"/>
          <p:cNvSpPr txBox="1">
            <a:spLocks noGrp="1"/>
          </p:cNvSpPr>
          <p:nvPr>
            <p:ph type="title" idx="5"/>
          </p:nvPr>
        </p:nvSpPr>
        <p:spPr>
          <a:xfrm>
            <a:off x="1902661" y="3121716"/>
            <a:ext cx="2636682" cy="572700"/>
          </a:xfrm>
          <a:prstGeom prst="rect">
            <a:avLst/>
          </a:prstGeom>
        </p:spPr>
        <p:txBody>
          <a:bodyPr spcFirstLastPara="1" wrap="square" lIns="91425" tIns="91425" rIns="91425" bIns="91425" anchor="t" anchorCtr="0">
            <a:noAutofit/>
          </a:bodyPr>
          <a:lstStyle/>
          <a:p>
            <a:r>
              <a:rPr lang="en-US" dirty="0"/>
              <a:t>Utilization: Blending machine</a:t>
            </a:r>
          </a:p>
        </p:txBody>
      </p:sp>
      <p:sp>
        <p:nvSpPr>
          <p:cNvPr id="441" name="Google Shape;441;p28"/>
          <p:cNvSpPr txBox="1">
            <a:spLocks noGrp="1"/>
          </p:cNvSpPr>
          <p:nvPr>
            <p:ph type="title" idx="2"/>
          </p:nvPr>
        </p:nvSpPr>
        <p:spPr>
          <a:xfrm>
            <a:off x="1927713" y="1514250"/>
            <a:ext cx="2358300" cy="4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WIP</a:t>
            </a:r>
            <a:endParaRPr dirty="0"/>
          </a:p>
        </p:txBody>
      </p:sp>
      <p:sp>
        <p:nvSpPr>
          <p:cNvPr id="442" name="Google Shape;442;p28"/>
          <p:cNvSpPr txBox="1">
            <a:spLocks noGrp="1"/>
          </p:cNvSpPr>
          <p:nvPr>
            <p:ph type="subTitle" idx="1"/>
          </p:nvPr>
        </p:nvSpPr>
        <p:spPr>
          <a:xfrm>
            <a:off x="1789928" y="1719518"/>
            <a:ext cx="2358300" cy="585271"/>
          </a:xfrm>
          <a:prstGeom prst="rect">
            <a:avLst/>
          </a:prstGeom>
        </p:spPr>
        <p:txBody>
          <a:bodyPr spcFirstLastPara="1" wrap="square" lIns="91425" tIns="91425" rIns="91425" bIns="91425" anchor="t" anchorCtr="0">
            <a:noAutofit/>
          </a:bodyPr>
          <a:lstStyle/>
          <a:p>
            <a:pPr>
              <a:spcAft>
                <a:spcPts val="800"/>
              </a:spcAft>
            </a:pPr>
            <a:r>
              <a:rPr lang="en-GB" dirty="0">
                <a:effectLst/>
                <a:latin typeface="Montserrat" panose="020B0604020202020204" charset="0"/>
                <a:ea typeface="Times New Roman" panose="02020603050405020304" pitchFamily="18" charset="0"/>
                <a:cs typeface="Mongolian Baiti" panose="03000500000000000000" pitchFamily="66" charset="0"/>
              </a:rPr>
              <a:t>Average: 2.45</a:t>
            </a:r>
            <a:endParaRPr lang="en-US" dirty="0">
              <a:effectLst/>
              <a:latin typeface="Montserrat" panose="020B0604020202020204" charset="0"/>
              <a:ea typeface="Times New Roman" panose="02020603050405020304" pitchFamily="18" charset="0"/>
              <a:cs typeface="Mongolian Baiti" panose="03000500000000000000" pitchFamily="66" charset="0"/>
            </a:endParaRPr>
          </a:p>
          <a:p>
            <a:pPr>
              <a:spcAft>
                <a:spcPts val="800"/>
              </a:spcAft>
            </a:pPr>
            <a:r>
              <a:rPr lang="en-GB" dirty="0">
                <a:effectLst/>
                <a:latin typeface="Montserrat" panose="020B0604020202020204" charset="0"/>
                <a:ea typeface="Times New Roman" panose="02020603050405020304" pitchFamily="18" charset="0"/>
                <a:cs typeface="Mongolian Baiti" panose="03000500000000000000" pitchFamily="66" charset="0"/>
              </a:rPr>
              <a:t>Half width: 0.15</a:t>
            </a:r>
            <a:endParaRPr lang="en-US" dirty="0">
              <a:effectLst/>
              <a:latin typeface="Montserrat" panose="020B0604020202020204" charset="0"/>
              <a:ea typeface="Times New Roman" panose="02020603050405020304" pitchFamily="18" charset="0"/>
              <a:cs typeface="Mongolian Baiti" panose="03000500000000000000" pitchFamily="66" charset="0"/>
            </a:endParaRPr>
          </a:p>
          <a:p>
            <a:pPr>
              <a:spcAft>
                <a:spcPts val="800"/>
              </a:spcAft>
            </a:pPr>
            <a:r>
              <a:rPr lang="en-GB" dirty="0">
                <a:effectLst/>
                <a:latin typeface="Montserrat" panose="020B0604020202020204" charset="0"/>
                <a:ea typeface="Times New Roman" panose="02020603050405020304" pitchFamily="18" charset="0"/>
                <a:cs typeface="Mongolian Baiti" panose="03000500000000000000" pitchFamily="66" charset="0"/>
              </a:rPr>
              <a:t>C.I.: (2.3, 2.6)</a:t>
            </a:r>
            <a:endParaRPr lang="en-US" dirty="0">
              <a:effectLst/>
              <a:latin typeface="Montserrat" panose="020B0604020202020204" charset="0"/>
              <a:ea typeface="Times New Roman" panose="02020603050405020304" pitchFamily="18" charset="0"/>
              <a:cs typeface="Mongolian Baiti" panose="03000500000000000000" pitchFamily="66" charset="0"/>
            </a:endParaRPr>
          </a:p>
          <a:p>
            <a:r>
              <a:rPr lang="en-GB" dirty="0">
                <a:effectLst/>
                <a:latin typeface="Montserrat" panose="020B0604020202020204" charset="0"/>
                <a:ea typeface="Times New Roman" panose="02020603050405020304" pitchFamily="18" charset="0"/>
                <a:cs typeface="Mongolian Baiti" panose="03000500000000000000" pitchFamily="66" charset="0"/>
              </a:rPr>
              <a:t>0.15 &lt; 0.45</a:t>
            </a:r>
            <a:endParaRPr lang="en-US" sz="1000" dirty="0">
              <a:latin typeface="Montserrat" panose="020B0604020202020204" charset="0"/>
              <a:cs typeface="Mongolian Baiti" panose="03000500000000000000" pitchFamily="66" charset="0"/>
            </a:endParaRPr>
          </a:p>
        </p:txBody>
      </p:sp>
      <p:sp>
        <p:nvSpPr>
          <p:cNvPr id="448" name="Google Shape;448;p28"/>
          <p:cNvSpPr txBox="1">
            <a:spLocks noGrp="1"/>
          </p:cNvSpPr>
          <p:nvPr>
            <p:ph type="title" idx="9"/>
          </p:nvPr>
        </p:nvSpPr>
        <p:spPr>
          <a:xfrm>
            <a:off x="5717968" y="3101236"/>
            <a:ext cx="2358300" cy="752070"/>
          </a:xfrm>
          <a:prstGeom prst="rect">
            <a:avLst/>
          </a:prstGeom>
        </p:spPr>
        <p:txBody>
          <a:bodyPr spcFirstLastPara="1" wrap="square" lIns="91425" tIns="91425" rIns="91425" bIns="91425" anchor="t" anchorCtr="0">
            <a:noAutofit/>
          </a:bodyPr>
          <a:lstStyle/>
          <a:p>
            <a:r>
              <a:rPr lang="en-US" dirty="0"/>
              <a:t>Utilization: Cracker</a:t>
            </a:r>
          </a:p>
        </p:txBody>
      </p:sp>
      <p:grpSp>
        <p:nvGrpSpPr>
          <p:cNvPr id="453" name="Google Shape;453;p28"/>
          <p:cNvGrpSpPr/>
          <p:nvPr/>
        </p:nvGrpSpPr>
        <p:grpSpPr>
          <a:xfrm>
            <a:off x="4872314" y="3127568"/>
            <a:ext cx="725779" cy="725680"/>
            <a:chOff x="1243525" y="1599775"/>
            <a:chExt cx="494400" cy="494400"/>
          </a:xfrm>
        </p:grpSpPr>
        <p:sp>
          <p:nvSpPr>
            <p:cNvPr id="454" name="Google Shape;454;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28"/>
          <p:cNvGrpSpPr/>
          <p:nvPr/>
        </p:nvGrpSpPr>
        <p:grpSpPr>
          <a:xfrm>
            <a:off x="4872314" y="1597792"/>
            <a:ext cx="725779" cy="725680"/>
            <a:chOff x="1243525" y="1599775"/>
            <a:chExt cx="494400" cy="494400"/>
          </a:xfrm>
        </p:grpSpPr>
        <p:sp>
          <p:nvSpPr>
            <p:cNvPr id="460" name="Google Shape;460;p28"/>
            <p:cNvSpPr/>
            <p:nvPr/>
          </p:nvSpPr>
          <p:spPr>
            <a:xfrm>
              <a:off x="1243525" y="1599775"/>
              <a:ext cx="494400" cy="494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1319938" y="1673838"/>
              <a:ext cx="346200" cy="34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8"/>
          <p:cNvSpPr txBox="1">
            <a:spLocks noGrp="1"/>
          </p:cNvSpPr>
          <p:nvPr>
            <p:ph type="title" idx="18"/>
          </p:nvPr>
        </p:nvSpPr>
        <p:spPr>
          <a:xfrm>
            <a:off x="1010023" y="3292857"/>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463" name="Google Shape;463;p28"/>
          <p:cNvSpPr txBox="1">
            <a:spLocks noGrp="1"/>
          </p:cNvSpPr>
          <p:nvPr>
            <p:ph type="title" idx="19"/>
          </p:nvPr>
        </p:nvSpPr>
        <p:spPr>
          <a:xfrm>
            <a:off x="4869576" y="1789440"/>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464" name="Google Shape;464;p28"/>
          <p:cNvSpPr txBox="1">
            <a:spLocks noGrp="1"/>
          </p:cNvSpPr>
          <p:nvPr>
            <p:ph type="title" idx="20"/>
          </p:nvPr>
        </p:nvSpPr>
        <p:spPr>
          <a:xfrm>
            <a:off x="4869576" y="3321178"/>
            <a:ext cx="728700" cy="3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35" name="Google Shape;441;p28">
            <a:extLst>
              <a:ext uri="{FF2B5EF4-FFF2-40B4-BE49-F238E27FC236}">
                <a16:creationId xmlns:a16="http://schemas.microsoft.com/office/drawing/2014/main" id="{CE965457-98B9-47CE-81AF-4A7DC4A99FF5}"/>
              </a:ext>
            </a:extLst>
          </p:cNvPr>
          <p:cNvSpPr txBox="1">
            <a:spLocks/>
          </p:cNvSpPr>
          <p:nvPr/>
        </p:nvSpPr>
        <p:spPr>
          <a:xfrm>
            <a:off x="5718880" y="1497331"/>
            <a:ext cx="2779986" cy="42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1800"/>
              <a:buFont typeface="Montserrat"/>
              <a:buNone/>
              <a:defRPr sz="1400" b="1" i="0" u="none" strike="noStrike" cap="none">
                <a:solidFill>
                  <a:schemeClr val="accent4"/>
                </a:solidFill>
                <a:latin typeface="Montserrat"/>
                <a:ea typeface="Montserrat"/>
                <a:cs typeface="Montserrat"/>
                <a:sym typeface="Montserrat"/>
              </a:defRPr>
            </a:lvl1pPr>
            <a:lvl2pPr marR="0" lvl="1" algn="ctr"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2pPr>
            <a:lvl3pPr marR="0" lvl="2" algn="ctr"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3pPr>
            <a:lvl4pPr marR="0" lvl="3" algn="ctr"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4pPr>
            <a:lvl5pPr marR="0" lvl="4" algn="ctr"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5pPr>
            <a:lvl6pPr marR="0" lvl="5" algn="ctr"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6pPr>
            <a:lvl7pPr marR="0" lvl="6" algn="ctr"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7pPr>
            <a:lvl8pPr marR="0" lvl="7" algn="ctr"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8pPr>
            <a:lvl9pPr marR="0" lvl="8" algn="ctr"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9pPr>
          </a:lstStyle>
          <a:p>
            <a:r>
              <a:rPr lang="en-US" dirty="0"/>
              <a:t>Utilization: Distillation unit</a:t>
            </a:r>
          </a:p>
        </p:txBody>
      </p:sp>
      <p:sp>
        <p:nvSpPr>
          <p:cNvPr id="36" name="Google Shape;442;p28">
            <a:extLst>
              <a:ext uri="{FF2B5EF4-FFF2-40B4-BE49-F238E27FC236}">
                <a16:creationId xmlns:a16="http://schemas.microsoft.com/office/drawing/2014/main" id="{2F7D25BF-E986-4FFC-9020-76E89699ABC8}"/>
              </a:ext>
            </a:extLst>
          </p:cNvPr>
          <p:cNvSpPr txBox="1">
            <a:spLocks/>
          </p:cNvSpPr>
          <p:nvPr/>
        </p:nvSpPr>
        <p:spPr>
          <a:xfrm>
            <a:off x="5587402" y="1734131"/>
            <a:ext cx="2358300" cy="5852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Fira Sans"/>
              <a:buNone/>
              <a:defRPr sz="1200" b="0" i="0" u="none" strike="noStrike" cap="none">
                <a:solidFill>
                  <a:srgbClr val="FFFFFF"/>
                </a:solidFill>
                <a:latin typeface="Fira Sans"/>
                <a:ea typeface="Fira Sans"/>
                <a:cs typeface="Fira Sans"/>
                <a:sym typeface="Fira Sans"/>
              </a:defRPr>
            </a:lvl1pPr>
            <a:lvl2pPr marL="914400" marR="0" lvl="1"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2pPr>
            <a:lvl3pPr marL="1371600" marR="0" lvl="2"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3pPr>
            <a:lvl4pPr marL="1828800" marR="0" lvl="3"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4pPr>
            <a:lvl5pPr marL="2286000" marR="0" lvl="4"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5pPr>
            <a:lvl6pPr marL="2743200" marR="0" lvl="5"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6pPr>
            <a:lvl7pPr marL="3200400" marR="0" lvl="6"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7pPr>
            <a:lvl8pPr marL="3657600" marR="0" lvl="7"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8pPr>
            <a:lvl9pPr marL="4114800" marR="0" lvl="8"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9pPr>
          </a:lstStyle>
          <a:p>
            <a:pPr>
              <a:spcAft>
                <a:spcPts val="800"/>
              </a:spcAft>
            </a:pPr>
            <a:r>
              <a:rPr lang="en-GB" dirty="0">
                <a:latin typeface="Montserrat" panose="020B0604020202020204" charset="0"/>
                <a:ea typeface="Times New Roman" panose="02020603050405020304" pitchFamily="18" charset="0"/>
                <a:cs typeface="Mongolian Baiti" panose="03000500000000000000" pitchFamily="66" charset="0"/>
              </a:rPr>
              <a:t>Average: 0.7881</a:t>
            </a:r>
            <a:endParaRPr lang="en-US" dirty="0">
              <a:latin typeface="Montserrat" panose="020B0604020202020204" charset="0"/>
              <a:ea typeface="Times New Roman" panose="02020603050405020304" pitchFamily="18" charset="0"/>
              <a:cs typeface="Mongolian Baiti" panose="03000500000000000000" pitchFamily="66" charset="0"/>
            </a:endParaRPr>
          </a:p>
          <a:p>
            <a:pPr>
              <a:spcAft>
                <a:spcPts val="800"/>
              </a:spcAft>
            </a:pPr>
            <a:r>
              <a:rPr lang="en-GB" dirty="0">
                <a:latin typeface="Montserrat" panose="020B0604020202020204" charset="0"/>
                <a:ea typeface="Times New Roman" panose="02020603050405020304" pitchFamily="18" charset="0"/>
                <a:cs typeface="Mongolian Baiti" panose="03000500000000000000" pitchFamily="66" charset="0"/>
              </a:rPr>
              <a:t>Half width: 0.01</a:t>
            </a:r>
            <a:endParaRPr lang="en-US" dirty="0">
              <a:latin typeface="Montserrat" panose="020B0604020202020204" charset="0"/>
              <a:ea typeface="Times New Roman" panose="02020603050405020304" pitchFamily="18" charset="0"/>
              <a:cs typeface="Mongolian Baiti" panose="03000500000000000000" pitchFamily="66" charset="0"/>
            </a:endParaRPr>
          </a:p>
          <a:p>
            <a:pPr>
              <a:spcAft>
                <a:spcPts val="800"/>
              </a:spcAft>
            </a:pPr>
            <a:r>
              <a:rPr lang="en-GB" dirty="0">
                <a:latin typeface="Montserrat" panose="020B0604020202020204" charset="0"/>
                <a:ea typeface="Times New Roman" panose="02020603050405020304" pitchFamily="18" charset="0"/>
                <a:cs typeface="Mongolian Baiti" panose="03000500000000000000" pitchFamily="66" charset="0"/>
              </a:rPr>
              <a:t>C.I.: (0.7781, 0.7981)</a:t>
            </a:r>
            <a:endParaRPr lang="en-US" dirty="0">
              <a:latin typeface="Montserrat" panose="020B0604020202020204" charset="0"/>
              <a:ea typeface="Times New Roman" panose="02020603050405020304" pitchFamily="18" charset="0"/>
              <a:cs typeface="Mongolian Baiti" panose="03000500000000000000" pitchFamily="66" charset="0"/>
            </a:endParaRPr>
          </a:p>
          <a:p>
            <a:r>
              <a:rPr lang="en-GB" dirty="0">
                <a:latin typeface="Montserrat" panose="020B0604020202020204" charset="0"/>
                <a:ea typeface="Times New Roman" panose="02020603050405020304" pitchFamily="18" charset="0"/>
                <a:cs typeface="Mongolian Baiti" panose="03000500000000000000" pitchFamily="66" charset="0"/>
              </a:rPr>
              <a:t>0.01 &lt; 0.075</a:t>
            </a:r>
            <a:endParaRPr lang="en-US" sz="1000" dirty="0">
              <a:latin typeface="Montserrat" panose="020B0604020202020204" charset="0"/>
              <a:cs typeface="Mongolian Baiti" panose="03000500000000000000" pitchFamily="66" charset="0"/>
            </a:endParaRPr>
          </a:p>
        </p:txBody>
      </p:sp>
      <mc:AlternateContent xmlns:mc="http://schemas.openxmlformats.org/markup-compatibility/2006" xmlns:a14="http://schemas.microsoft.com/office/drawing/2010/main">
        <mc:Choice Requires="a14">
          <p:sp>
            <p:nvSpPr>
              <p:cNvPr id="38" name="Google Shape;442;p28">
                <a:extLst>
                  <a:ext uri="{FF2B5EF4-FFF2-40B4-BE49-F238E27FC236}">
                    <a16:creationId xmlns:a16="http://schemas.microsoft.com/office/drawing/2014/main" id="{45425609-35B5-44B7-BBDF-3ECDB9869F0E}"/>
                  </a:ext>
                </a:extLst>
              </p:cNvPr>
              <p:cNvSpPr txBox="1">
                <a:spLocks/>
              </p:cNvSpPr>
              <p:nvPr/>
            </p:nvSpPr>
            <p:spPr>
              <a:xfrm>
                <a:off x="1746386" y="3664184"/>
                <a:ext cx="2813088" cy="5852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Fira Sans"/>
                  <a:buNone/>
                  <a:defRPr sz="1200" b="0" i="0" u="none" strike="noStrike" cap="none">
                    <a:solidFill>
                      <a:srgbClr val="FFFFFF"/>
                    </a:solidFill>
                    <a:latin typeface="Fira Sans"/>
                    <a:ea typeface="Fira Sans"/>
                    <a:cs typeface="Fira Sans"/>
                    <a:sym typeface="Fira Sans"/>
                  </a:defRPr>
                </a:lvl1pPr>
                <a:lvl2pPr marL="914400" marR="0" lvl="1"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2pPr>
                <a:lvl3pPr marL="1371600" marR="0" lvl="2"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3pPr>
                <a:lvl4pPr marL="1828800" marR="0" lvl="3"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4pPr>
                <a:lvl5pPr marL="2286000" marR="0" lvl="4"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5pPr>
                <a:lvl6pPr marL="2743200" marR="0" lvl="5"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6pPr>
                <a:lvl7pPr marL="3200400" marR="0" lvl="6"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7pPr>
                <a:lvl8pPr marL="3657600" marR="0" lvl="7"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8pPr>
                <a:lvl9pPr marL="4114800" marR="0" lvl="8"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9pPr>
              </a:lstStyle>
              <a:p>
                <a:pPr>
                  <a:spcAft>
                    <a:spcPts val="800"/>
                  </a:spcAft>
                </a:pPr>
                <a:r>
                  <a:rPr lang="en-GB" dirty="0">
                    <a:latin typeface="Montserrat" panose="020B0604020202020204" charset="0"/>
                    <a:ea typeface="Times New Roman" panose="02020603050405020304" pitchFamily="18" charset="0"/>
                    <a:cs typeface="Mongolian Baiti" panose="03000500000000000000" pitchFamily="66" charset="0"/>
                  </a:rPr>
                  <a:t>Average: 0.0647 *</a:t>
                </a:r>
                <a:endParaRPr lang="en-US" dirty="0">
                  <a:latin typeface="Montserrat" panose="020B0604020202020204" charset="0"/>
                  <a:ea typeface="Times New Roman" panose="02020603050405020304" pitchFamily="18" charset="0"/>
                  <a:cs typeface="Mongolian Baiti" panose="03000500000000000000" pitchFamily="66" charset="0"/>
                </a:endParaRPr>
              </a:p>
              <a:p>
                <a:pPr>
                  <a:spcAft>
                    <a:spcPts val="800"/>
                  </a:spcAft>
                </a:pPr>
                <a:r>
                  <a:rPr lang="en-GB" dirty="0">
                    <a:latin typeface="Montserrat" panose="020B0604020202020204" charset="0"/>
                    <a:ea typeface="Times New Roman" panose="02020603050405020304" pitchFamily="18" charset="0"/>
                    <a:cs typeface="Mongolian Baiti" panose="03000500000000000000" pitchFamily="66" charset="0"/>
                  </a:rPr>
                  <a:t>Half width: ~0.00</a:t>
                </a:r>
                <a:endParaRPr lang="en-US" dirty="0">
                  <a:latin typeface="Montserrat" panose="020B0604020202020204" charset="0"/>
                  <a:ea typeface="Times New Roman" panose="02020603050405020304" pitchFamily="18" charset="0"/>
                  <a:cs typeface="Mongolian Baiti" panose="03000500000000000000" pitchFamily="66" charset="0"/>
                </a:endParaRPr>
              </a:p>
              <a:p>
                <a:r>
                  <a:rPr lang="en-GB" dirty="0">
                    <a:latin typeface="Montserrat" panose="020B0604020202020204" charset="0"/>
                    <a:ea typeface="Times New Roman" panose="02020603050405020304" pitchFamily="18" charset="0"/>
                    <a:cs typeface="Mongolian Baiti" panose="03000500000000000000" pitchFamily="66" charset="0"/>
                  </a:rPr>
                  <a:t>~0.00 &lt; 0.075</a:t>
                </a:r>
              </a:p>
              <a:p>
                <a:r>
                  <a:rPr lang="en-GB" sz="1400" b="1" dirty="0">
                    <a:latin typeface="Montserrat" panose="020B0604020202020204" charset="0"/>
                    <a:cs typeface="Mongolian Baiti" panose="03000500000000000000" pitchFamily="66" charset="0"/>
                  </a:rPr>
                  <a:t>Actual = </a:t>
                </a:r>
                <a14:m>
                  <m:oMath xmlns:m="http://schemas.openxmlformats.org/officeDocument/2006/math">
                    <m:r>
                      <a:rPr lang="en-US" sz="1600" b="1" i="1" smtClean="0">
                        <a:solidFill>
                          <a:schemeClr val="bg1"/>
                        </a:solidFill>
                        <a:latin typeface="Cambria Math" panose="02040503050406030204" pitchFamily="18" charset="0"/>
                      </a:rPr>
                      <m:t>𝟎</m:t>
                    </m:r>
                    <m:r>
                      <a:rPr lang="en-US" sz="1600" b="1" smtClean="0">
                        <a:solidFill>
                          <a:schemeClr val="bg1"/>
                        </a:solidFill>
                        <a:latin typeface="Cambria Math" panose="02040503050406030204" pitchFamily="18" charset="0"/>
                      </a:rPr>
                      <m:t>.</m:t>
                    </m:r>
                    <m:r>
                      <a:rPr lang="en-US" sz="1600" b="1" i="1" smtClean="0">
                        <a:solidFill>
                          <a:schemeClr val="bg1"/>
                        </a:solidFill>
                        <a:latin typeface="Cambria Math" panose="02040503050406030204" pitchFamily="18" charset="0"/>
                      </a:rPr>
                      <m:t>𝟎𝟔𝟒𝟕</m:t>
                    </m:r>
                    <m:r>
                      <a:rPr lang="en-US" sz="1600" b="1" i="0">
                        <a:solidFill>
                          <a:schemeClr val="bg1"/>
                        </a:solidFill>
                        <a:latin typeface="Cambria Math" panose="02040503050406030204" pitchFamily="18" charset="0"/>
                      </a:rPr>
                      <m:t>∗</m:t>
                    </m:r>
                    <m:f>
                      <m:fPr>
                        <m:ctrlPr>
                          <a:rPr lang="en-US" sz="1600" b="1" i="1">
                            <a:solidFill>
                              <a:schemeClr val="bg1"/>
                            </a:solidFill>
                            <a:latin typeface="Cambria Math" panose="02040503050406030204" pitchFamily="18" charset="0"/>
                          </a:rPr>
                        </m:ctrlPr>
                      </m:fPr>
                      <m:num>
                        <m:r>
                          <a:rPr lang="en-US" sz="1600" b="1" i="0">
                            <a:solidFill>
                              <a:schemeClr val="bg1"/>
                            </a:solidFill>
                            <a:latin typeface="Cambria Math" panose="02040503050406030204" pitchFamily="18" charset="0"/>
                          </a:rPr>
                          <m:t>𝟏𝟓𝟑</m:t>
                        </m:r>
                      </m:num>
                      <m:den>
                        <m:r>
                          <a:rPr lang="en-US" sz="1600" b="1" i="0">
                            <a:solidFill>
                              <a:schemeClr val="bg1"/>
                            </a:solidFill>
                            <a:latin typeface="Cambria Math" panose="02040503050406030204" pitchFamily="18" charset="0"/>
                          </a:rPr>
                          <m:t>𝟏𝟎</m:t>
                        </m:r>
                      </m:den>
                    </m:f>
                    <m:r>
                      <a:rPr lang="en-US" sz="1600" b="1" i="0">
                        <a:solidFill>
                          <a:schemeClr val="bg1"/>
                        </a:solidFill>
                        <a:latin typeface="Cambria Math" panose="02040503050406030204" pitchFamily="18" charset="0"/>
                      </a:rPr>
                      <m:t>=</m:t>
                    </m:r>
                    <m:r>
                      <a:rPr lang="en-US" sz="1600" b="1" i="0">
                        <a:solidFill>
                          <a:schemeClr val="bg1"/>
                        </a:solidFill>
                        <a:latin typeface="Cambria Math" panose="02040503050406030204" pitchFamily="18" charset="0"/>
                      </a:rPr>
                      <m:t>𝟎</m:t>
                    </m:r>
                    <m:r>
                      <a:rPr lang="en-US" sz="1600" b="1" i="0">
                        <a:solidFill>
                          <a:schemeClr val="bg1"/>
                        </a:solidFill>
                        <a:latin typeface="Cambria Math" panose="02040503050406030204" pitchFamily="18" charset="0"/>
                      </a:rPr>
                      <m:t>.</m:t>
                    </m:r>
                    <m:r>
                      <a:rPr lang="en-US" sz="1600" b="1" i="0">
                        <a:solidFill>
                          <a:schemeClr val="bg1"/>
                        </a:solidFill>
                        <a:latin typeface="Cambria Math" panose="02040503050406030204" pitchFamily="18" charset="0"/>
                      </a:rPr>
                      <m:t>𝟗𝟖𝟗𝟗𝟏</m:t>
                    </m:r>
                    <m:r>
                      <a:rPr lang="en-US" sz="1600" b="1" i="0">
                        <a:solidFill>
                          <a:schemeClr val="bg1"/>
                        </a:solidFill>
                        <a:latin typeface="Cambria Math" panose="02040503050406030204" pitchFamily="18" charset="0"/>
                      </a:rPr>
                      <m:t> </m:t>
                    </m:r>
                  </m:oMath>
                </a14:m>
                <a:endParaRPr lang="en-US" sz="1600" b="1" dirty="0">
                  <a:solidFill>
                    <a:schemeClr val="bg1"/>
                  </a:solidFill>
                  <a:latin typeface="Montserrat" panose="020B0604020202020204" charset="0"/>
                </a:endParaRPr>
              </a:p>
              <a:p>
                <a:endParaRPr lang="en-US" sz="1000" dirty="0">
                  <a:latin typeface="Montserrat" panose="020B0604020202020204" charset="0"/>
                  <a:cs typeface="Mongolian Baiti" panose="03000500000000000000" pitchFamily="66" charset="0"/>
                </a:endParaRPr>
              </a:p>
            </p:txBody>
          </p:sp>
        </mc:Choice>
        <mc:Fallback xmlns="">
          <p:sp>
            <p:nvSpPr>
              <p:cNvPr id="38" name="Google Shape;442;p28">
                <a:extLst>
                  <a:ext uri="{FF2B5EF4-FFF2-40B4-BE49-F238E27FC236}">
                    <a16:creationId xmlns:a16="http://schemas.microsoft.com/office/drawing/2014/main" id="{45425609-35B5-44B7-BBDF-3ECDB9869F0E}"/>
                  </a:ext>
                </a:extLst>
              </p:cNvPr>
              <p:cNvSpPr txBox="1">
                <a:spLocks noRot="1" noChangeAspect="1" noMove="1" noResize="1" noEditPoints="1" noAdjustHandles="1" noChangeArrowheads="1" noChangeShapeType="1" noTextEdit="1"/>
              </p:cNvSpPr>
              <p:nvPr/>
            </p:nvSpPr>
            <p:spPr>
              <a:xfrm>
                <a:off x="1746386" y="3664184"/>
                <a:ext cx="2813088" cy="585271"/>
              </a:xfrm>
              <a:prstGeom prst="rect">
                <a:avLst/>
              </a:prstGeom>
              <a:blipFill>
                <a:blip r:embed="rId3"/>
                <a:stretch>
                  <a:fillRect b="-15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Google Shape;442;p28">
                <a:extLst>
                  <a:ext uri="{FF2B5EF4-FFF2-40B4-BE49-F238E27FC236}">
                    <a16:creationId xmlns:a16="http://schemas.microsoft.com/office/drawing/2014/main" id="{4AD210BB-FCEB-4C8E-8857-939FFDAF2BD6}"/>
                  </a:ext>
                </a:extLst>
              </p:cNvPr>
              <p:cNvSpPr txBox="1">
                <a:spLocks/>
              </p:cNvSpPr>
              <p:nvPr/>
            </p:nvSpPr>
            <p:spPr>
              <a:xfrm>
                <a:off x="5534614" y="3495977"/>
                <a:ext cx="2358300" cy="5852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Fira Sans"/>
                  <a:buNone/>
                  <a:defRPr sz="1200" b="0" i="0" u="none" strike="noStrike" cap="none">
                    <a:solidFill>
                      <a:srgbClr val="FFFFFF"/>
                    </a:solidFill>
                    <a:latin typeface="Fira Sans"/>
                    <a:ea typeface="Fira Sans"/>
                    <a:cs typeface="Fira Sans"/>
                    <a:sym typeface="Fira Sans"/>
                  </a:defRPr>
                </a:lvl1pPr>
                <a:lvl2pPr marL="914400" marR="0" lvl="1"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2pPr>
                <a:lvl3pPr marL="1371600" marR="0" lvl="2"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3pPr>
                <a:lvl4pPr marL="1828800" marR="0" lvl="3"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4pPr>
                <a:lvl5pPr marL="2286000" marR="0" lvl="4"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5pPr>
                <a:lvl6pPr marL="2743200" marR="0" lvl="5"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6pPr>
                <a:lvl7pPr marL="3200400" marR="0" lvl="6"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7pPr>
                <a:lvl8pPr marL="3657600" marR="0" lvl="7"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8pPr>
                <a:lvl9pPr marL="4114800" marR="0" lvl="8" indent="-317500" algn="ctr" rtl="0">
                  <a:lnSpc>
                    <a:spcPct val="100000"/>
                  </a:lnSpc>
                  <a:spcBef>
                    <a:spcPts val="0"/>
                  </a:spcBef>
                  <a:spcAft>
                    <a:spcPts val="0"/>
                  </a:spcAft>
                  <a:buClr>
                    <a:srgbClr val="FFFFFF"/>
                  </a:buClr>
                  <a:buSzPts val="1400"/>
                  <a:buFont typeface="Fira Sans"/>
                  <a:buNone/>
                  <a:defRPr sz="1400" b="0" i="0" u="none" strike="noStrike" cap="none">
                    <a:solidFill>
                      <a:srgbClr val="FFFFFF"/>
                    </a:solidFill>
                    <a:latin typeface="Fira Sans"/>
                    <a:ea typeface="Fira Sans"/>
                    <a:cs typeface="Fira Sans"/>
                    <a:sym typeface="Fira Sans"/>
                  </a:defRPr>
                </a:lvl9pPr>
              </a:lstStyle>
              <a:p>
                <a:pPr>
                  <a:spcAft>
                    <a:spcPts val="800"/>
                  </a:spcAft>
                </a:pPr>
                <a:r>
                  <a:rPr lang="en-GB" dirty="0">
                    <a:latin typeface="Montserrat" panose="020B0604020202020204" charset="0"/>
                    <a:ea typeface="Times New Roman" panose="02020603050405020304" pitchFamily="18" charset="0"/>
                    <a:cs typeface="Mongolian Baiti" panose="03000500000000000000" pitchFamily="66" charset="0"/>
                  </a:rPr>
                  <a:t>Average: </a:t>
                </a:r>
                <a:r>
                  <a:rPr lang="en-US" dirty="0">
                    <a:latin typeface="Montserrat" panose="020B0604020202020204" charset="0"/>
                    <a:ea typeface="Times New Roman" panose="02020603050405020304" pitchFamily="18" charset="0"/>
                    <a:cs typeface="Mongolian Baiti" panose="03000500000000000000" pitchFamily="66" charset="0"/>
                  </a:rPr>
                  <a:t>0.0550 *</a:t>
                </a:r>
              </a:p>
              <a:p>
                <a:pPr>
                  <a:spcAft>
                    <a:spcPts val="800"/>
                  </a:spcAft>
                </a:pPr>
                <a:r>
                  <a:rPr lang="en-GB" dirty="0">
                    <a:latin typeface="Montserrat" panose="020B0604020202020204" charset="0"/>
                    <a:ea typeface="Times New Roman" panose="02020603050405020304" pitchFamily="18" charset="0"/>
                    <a:cs typeface="Mongolian Baiti" panose="03000500000000000000" pitchFamily="66" charset="0"/>
                  </a:rPr>
                  <a:t>Half width: ~0.00</a:t>
                </a:r>
                <a:endParaRPr lang="en-US" dirty="0">
                  <a:latin typeface="Montserrat" panose="020B0604020202020204" charset="0"/>
                  <a:ea typeface="Times New Roman" panose="02020603050405020304" pitchFamily="18" charset="0"/>
                  <a:cs typeface="Mongolian Baiti" panose="03000500000000000000" pitchFamily="66" charset="0"/>
                </a:endParaRPr>
              </a:p>
              <a:p>
                <a:r>
                  <a:rPr lang="en-GB" dirty="0">
                    <a:latin typeface="Montserrat" panose="020B0604020202020204" charset="0"/>
                    <a:ea typeface="Times New Roman" panose="02020603050405020304" pitchFamily="18" charset="0"/>
                    <a:cs typeface="Mongolian Baiti" panose="03000500000000000000" pitchFamily="66" charset="0"/>
                  </a:rPr>
                  <a:t>~0.00 &lt; 0.075</a:t>
                </a:r>
              </a:p>
              <a:p>
                <a:endParaRPr lang="en-GB" dirty="0">
                  <a:latin typeface="Montserrat" panose="020B0604020202020204" charset="0"/>
                  <a:ea typeface="Times New Roman" panose="02020603050405020304" pitchFamily="18" charset="0"/>
                  <a:cs typeface="Mongolian Baiti" panose="03000500000000000000" pitchFamily="66" charset="0"/>
                </a:endParaRPr>
              </a:p>
              <a:p>
                <a:r>
                  <a:rPr lang="en-GB" sz="1400" b="1" dirty="0">
                    <a:latin typeface="Montserrat" panose="020B0604020202020204" charset="0"/>
                    <a:cs typeface="Mongolian Baiti" panose="03000500000000000000" pitchFamily="66" charset="0"/>
                  </a:rPr>
                  <a:t>Actual =</a:t>
                </a:r>
                <a14:m>
                  <m:oMath xmlns:m="http://schemas.openxmlformats.org/officeDocument/2006/math">
                    <m:r>
                      <a:rPr lang="en-GB" sz="1400" b="1" i="1">
                        <a:latin typeface="Cambria Math" panose="02040503050406030204" pitchFamily="18" charset="0"/>
                      </a:rPr>
                      <m:t>𝟎</m:t>
                    </m:r>
                    <m:r>
                      <a:rPr lang="en-GB" sz="1400" b="1" i="1">
                        <a:latin typeface="Cambria Math" panose="02040503050406030204" pitchFamily="18" charset="0"/>
                      </a:rPr>
                      <m:t>.</m:t>
                    </m:r>
                    <m:r>
                      <a:rPr lang="en-GB" sz="1400" b="1" i="1">
                        <a:latin typeface="Cambria Math" panose="02040503050406030204" pitchFamily="18" charset="0"/>
                      </a:rPr>
                      <m:t>𝟎𝟓𝟓𝟎</m:t>
                    </m:r>
                    <m:r>
                      <a:rPr lang="en-GB" sz="1400" b="1" i="1">
                        <a:latin typeface="Cambria Math" panose="02040503050406030204" pitchFamily="18" charset="0"/>
                      </a:rPr>
                      <m:t>∗</m:t>
                    </m:r>
                    <m:f>
                      <m:fPr>
                        <m:ctrlPr>
                          <a:rPr lang="en-US" sz="1400" b="1" i="1">
                            <a:latin typeface="Cambria Math" panose="02040503050406030204" pitchFamily="18" charset="0"/>
                          </a:rPr>
                        </m:ctrlPr>
                      </m:fPr>
                      <m:num>
                        <m:r>
                          <a:rPr lang="en-GB" sz="1400" b="1" i="1">
                            <a:latin typeface="Cambria Math" panose="02040503050406030204" pitchFamily="18" charset="0"/>
                          </a:rPr>
                          <m:t>𝟏𝟓𝟑</m:t>
                        </m:r>
                      </m:num>
                      <m:den>
                        <m:r>
                          <a:rPr lang="en-GB" sz="1400" b="1" i="1">
                            <a:latin typeface="Cambria Math" panose="02040503050406030204" pitchFamily="18" charset="0"/>
                          </a:rPr>
                          <m:t>𝟏𝟎</m:t>
                        </m:r>
                      </m:den>
                    </m:f>
                    <m:r>
                      <a:rPr lang="en-GB" sz="1400" b="1" i="1">
                        <a:latin typeface="Cambria Math" panose="02040503050406030204" pitchFamily="18" charset="0"/>
                      </a:rPr>
                      <m:t>=</m:t>
                    </m:r>
                    <m:r>
                      <a:rPr lang="en-GB" sz="1400" b="1" i="1">
                        <a:latin typeface="Cambria Math" panose="02040503050406030204" pitchFamily="18" charset="0"/>
                      </a:rPr>
                      <m:t>𝟎</m:t>
                    </m:r>
                    <m:r>
                      <a:rPr lang="en-GB" sz="1400" b="1" i="1">
                        <a:latin typeface="Cambria Math" panose="02040503050406030204" pitchFamily="18" charset="0"/>
                      </a:rPr>
                      <m:t>.</m:t>
                    </m:r>
                    <m:r>
                      <a:rPr lang="en-GB" sz="1400" b="1" i="1">
                        <a:latin typeface="Cambria Math" panose="02040503050406030204" pitchFamily="18" charset="0"/>
                      </a:rPr>
                      <m:t>𝟖𝟒𝟏𝟓𝟎</m:t>
                    </m:r>
                  </m:oMath>
                </a14:m>
                <a:endParaRPr lang="en-US" sz="1400" b="1" dirty="0">
                  <a:solidFill>
                    <a:schemeClr val="bg1"/>
                  </a:solidFill>
                  <a:latin typeface="Montserrat" panose="020B0604020202020204" charset="0"/>
                </a:endParaRPr>
              </a:p>
              <a:p>
                <a:endParaRPr lang="en-US" sz="1000" dirty="0">
                  <a:latin typeface="Montserrat" panose="020B0604020202020204" charset="0"/>
                  <a:cs typeface="Mongolian Baiti" panose="03000500000000000000" pitchFamily="66" charset="0"/>
                </a:endParaRPr>
              </a:p>
            </p:txBody>
          </p:sp>
        </mc:Choice>
        <mc:Fallback xmlns="">
          <p:sp>
            <p:nvSpPr>
              <p:cNvPr id="39" name="Google Shape;442;p28">
                <a:extLst>
                  <a:ext uri="{FF2B5EF4-FFF2-40B4-BE49-F238E27FC236}">
                    <a16:creationId xmlns:a16="http://schemas.microsoft.com/office/drawing/2014/main" id="{4AD210BB-FCEB-4C8E-8857-939FFDAF2BD6}"/>
                  </a:ext>
                </a:extLst>
              </p:cNvPr>
              <p:cNvSpPr txBox="1">
                <a:spLocks noRot="1" noChangeAspect="1" noMove="1" noResize="1" noEditPoints="1" noAdjustHandles="1" noChangeArrowheads="1" noChangeShapeType="1" noTextEdit="1"/>
              </p:cNvSpPr>
              <p:nvPr/>
            </p:nvSpPr>
            <p:spPr>
              <a:xfrm>
                <a:off x="5534614" y="3495977"/>
                <a:ext cx="2358300" cy="585271"/>
              </a:xfrm>
              <a:prstGeom prst="rect">
                <a:avLst/>
              </a:prstGeom>
              <a:blipFill>
                <a:blip r:embed="rId4"/>
                <a:stretch>
                  <a:fillRect b="-16875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8906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animEffect transition="in" filter="box(in)">
                                      <p:cBhvr>
                                        <p:cTn id="7" dur="2000"/>
                                        <p:tgtEl>
                                          <p:spTgt spid="436"/>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439"/>
                                        </p:tgtEl>
                                        <p:attrNameLst>
                                          <p:attrName>style.visibility</p:attrName>
                                        </p:attrNameLst>
                                      </p:cBhvr>
                                      <p:to>
                                        <p:strVal val="visible"/>
                                      </p:to>
                                    </p:set>
                                    <p:animEffect transition="in" filter="box(in)">
                                      <p:cBhvr>
                                        <p:cTn id="10" dur="2000"/>
                                        <p:tgtEl>
                                          <p:spTgt spid="439"/>
                                        </p:tgtEl>
                                      </p:cBhvr>
                                    </p:animEffect>
                                  </p:childTnLst>
                                </p:cTn>
                              </p:par>
                              <p:par>
                                <p:cTn id="11" presetID="4" presetClass="entr" presetSubtype="16" fill="hold" nodeType="withEffect">
                                  <p:stCondLst>
                                    <p:cond delay="0"/>
                                  </p:stCondLst>
                                  <p:childTnLst>
                                    <p:set>
                                      <p:cBhvr>
                                        <p:cTn id="12" dur="1" fill="hold">
                                          <p:stCondLst>
                                            <p:cond delay="0"/>
                                          </p:stCondLst>
                                        </p:cTn>
                                        <p:tgtEl>
                                          <p:spTgt spid="459"/>
                                        </p:tgtEl>
                                        <p:attrNameLst>
                                          <p:attrName>style.visibility</p:attrName>
                                        </p:attrNameLst>
                                      </p:cBhvr>
                                      <p:to>
                                        <p:strVal val="visible"/>
                                      </p:to>
                                    </p:set>
                                    <p:animEffect transition="in" filter="box(in)">
                                      <p:cBhvr>
                                        <p:cTn id="13" dur="2000"/>
                                        <p:tgtEl>
                                          <p:spTgt spid="459"/>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463"/>
                                        </p:tgtEl>
                                        <p:attrNameLst>
                                          <p:attrName>style.visibility</p:attrName>
                                        </p:attrNameLst>
                                      </p:cBhvr>
                                      <p:to>
                                        <p:strVal val="visible"/>
                                      </p:to>
                                    </p:set>
                                    <p:animEffect transition="in" filter="box(in)">
                                      <p:cBhvr>
                                        <p:cTn id="16" dur="2000"/>
                                        <p:tgtEl>
                                          <p:spTgt spid="463"/>
                                        </p:tgtEl>
                                      </p:cBhvr>
                                    </p:animEffect>
                                  </p:childTnLst>
                                </p:cTn>
                              </p:par>
                              <p:par>
                                <p:cTn id="17" presetID="4" presetClass="entr" presetSubtype="16" fill="hold" nodeType="withEffect">
                                  <p:stCondLst>
                                    <p:cond delay="0"/>
                                  </p:stCondLst>
                                  <p:childTnLst>
                                    <p:set>
                                      <p:cBhvr>
                                        <p:cTn id="18" dur="1" fill="hold">
                                          <p:stCondLst>
                                            <p:cond delay="0"/>
                                          </p:stCondLst>
                                        </p:cTn>
                                        <p:tgtEl>
                                          <p:spTgt spid="453"/>
                                        </p:tgtEl>
                                        <p:attrNameLst>
                                          <p:attrName>style.visibility</p:attrName>
                                        </p:attrNameLst>
                                      </p:cBhvr>
                                      <p:to>
                                        <p:strVal val="visible"/>
                                      </p:to>
                                    </p:set>
                                    <p:animEffect transition="in" filter="box(in)">
                                      <p:cBhvr>
                                        <p:cTn id="19" dur="2000"/>
                                        <p:tgtEl>
                                          <p:spTgt spid="453"/>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464"/>
                                        </p:tgtEl>
                                        <p:attrNameLst>
                                          <p:attrName>style.visibility</p:attrName>
                                        </p:attrNameLst>
                                      </p:cBhvr>
                                      <p:to>
                                        <p:strVal val="visible"/>
                                      </p:to>
                                    </p:set>
                                    <p:animEffect transition="in" filter="box(in)">
                                      <p:cBhvr>
                                        <p:cTn id="22" dur="2000"/>
                                        <p:tgtEl>
                                          <p:spTgt spid="464"/>
                                        </p:tgtEl>
                                      </p:cBhvr>
                                    </p:animEffect>
                                  </p:childTnLst>
                                </p:cTn>
                              </p:par>
                              <p:par>
                                <p:cTn id="23" presetID="4" presetClass="entr" presetSubtype="16" fill="hold" nodeType="withEffect">
                                  <p:stCondLst>
                                    <p:cond delay="0"/>
                                  </p:stCondLst>
                                  <p:childTnLst>
                                    <p:set>
                                      <p:cBhvr>
                                        <p:cTn id="24" dur="1" fill="hold">
                                          <p:stCondLst>
                                            <p:cond delay="0"/>
                                          </p:stCondLst>
                                        </p:cTn>
                                        <p:tgtEl>
                                          <p:spTgt spid="433"/>
                                        </p:tgtEl>
                                        <p:attrNameLst>
                                          <p:attrName>style.visibility</p:attrName>
                                        </p:attrNameLst>
                                      </p:cBhvr>
                                      <p:to>
                                        <p:strVal val="visible"/>
                                      </p:to>
                                    </p:set>
                                    <p:animEffect transition="in" filter="box(in)">
                                      <p:cBhvr>
                                        <p:cTn id="25" dur="2000"/>
                                        <p:tgtEl>
                                          <p:spTgt spid="433"/>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462"/>
                                        </p:tgtEl>
                                        <p:attrNameLst>
                                          <p:attrName>style.visibility</p:attrName>
                                        </p:attrNameLst>
                                      </p:cBhvr>
                                      <p:to>
                                        <p:strVal val="visible"/>
                                      </p:to>
                                    </p:set>
                                    <p:animEffect transition="in" filter="box(in)">
                                      <p:cBhvr>
                                        <p:cTn id="28" dur="2000"/>
                                        <p:tgtEl>
                                          <p:spTgt spid="46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41"/>
                                        </p:tgtEl>
                                        <p:attrNameLst>
                                          <p:attrName>style.visibility</p:attrName>
                                        </p:attrNameLst>
                                      </p:cBhvr>
                                      <p:to>
                                        <p:strVal val="visible"/>
                                      </p:to>
                                    </p:set>
                                    <p:anim calcmode="lin" valueType="num">
                                      <p:cBhvr additive="base">
                                        <p:cTn id="33" dur="500" fill="hold"/>
                                        <p:tgtEl>
                                          <p:spTgt spid="441"/>
                                        </p:tgtEl>
                                        <p:attrNameLst>
                                          <p:attrName>ppt_x</p:attrName>
                                        </p:attrNameLst>
                                      </p:cBhvr>
                                      <p:tavLst>
                                        <p:tav tm="0">
                                          <p:val>
                                            <p:strVal val="#ppt_x"/>
                                          </p:val>
                                        </p:tav>
                                        <p:tav tm="100000">
                                          <p:val>
                                            <p:strVal val="#ppt_x"/>
                                          </p:val>
                                        </p:tav>
                                      </p:tavLst>
                                    </p:anim>
                                    <p:anim calcmode="lin" valueType="num">
                                      <p:cBhvr additive="base">
                                        <p:cTn id="34" dur="500" fill="hold"/>
                                        <p:tgtEl>
                                          <p:spTgt spid="44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42">
                                            <p:txEl>
                                              <p:pRg st="0" end="0"/>
                                            </p:txEl>
                                          </p:spTgt>
                                        </p:tgtEl>
                                        <p:attrNameLst>
                                          <p:attrName>style.visibility</p:attrName>
                                        </p:attrNameLst>
                                      </p:cBhvr>
                                      <p:to>
                                        <p:strVal val="visible"/>
                                      </p:to>
                                    </p:set>
                                    <p:animEffect transition="in" filter="fade">
                                      <p:cBhvr>
                                        <p:cTn id="39" dur="500"/>
                                        <p:tgtEl>
                                          <p:spTgt spid="442">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42">
                                            <p:txEl>
                                              <p:pRg st="1" end="1"/>
                                            </p:txEl>
                                          </p:spTgt>
                                        </p:tgtEl>
                                        <p:attrNameLst>
                                          <p:attrName>style.visibility</p:attrName>
                                        </p:attrNameLst>
                                      </p:cBhvr>
                                      <p:to>
                                        <p:strVal val="visible"/>
                                      </p:to>
                                    </p:set>
                                    <p:animEffect transition="in" filter="fade">
                                      <p:cBhvr>
                                        <p:cTn id="44" dur="500"/>
                                        <p:tgtEl>
                                          <p:spTgt spid="442">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42">
                                            <p:txEl>
                                              <p:pRg st="2" end="2"/>
                                            </p:txEl>
                                          </p:spTgt>
                                        </p:tgtEl>
                                        <p:attrNameLst>
                                          <p:attrName>style.visibility</p:attrName>
                                        </p:attrNameLst>
                                      </p:cBhvr>
                                      <p:to>
                                        <p:strVal val="visible"/>
                                      </p:to>
                                    </p:set>
                                    <p:animEffect transition="in" filter="fade">
                                      <p:cBhvr>
                                        <p:cTn id="49" dur="500"/>
                                        <p:tgtEl>
                                          <p:spTgt spid="442">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42">
                                            <p:txEl>
                                              <p:pRg st="3" end="3"/>
                                            </p:txEl>
                                          </p:spTgt>
                                        </p:tgtEl>
                                        <p:attrNameLst>
                                          <p:attrName>style.visibility</p:attrName>
                                        </p:attrNameLst>
                                      </p:cBhvr>
                                      <p:to>
                                        <p:strVal val="visible"/>
                                      </p:to>
                                    </p:set>
                                    <p:animEffect transition="in" filter="fade">
                                      <p:cBhvr>
                                        <p:cTn id="54" dur="500"/>
                                        <p:tgtEl>
                                          <p:spTgt spid="442">
                                            <p:txEl>
                                              <p:pRg st="3" end="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500" fill="hold"/>
                                        <p:tgtEl>
                                          <p:spTgt spid="35"/>
                                        </p:tgtEl>
                                        <p:attrNameLst>
                                          <p:attrName>ppt_x</p:attrName>
                                        </p:attrNameLst>
                                      </p:cBhvr>
                                      <p:tavLst>
                                        <p:tav tm="0">
                                          <p:val>
                                            <p:strVal val="#ppt_x"/>
                                          </p:val>
                                        </p:tav>
                                        <p:tav tm="100000">
                                          <p:val>
                                            <p:strVal val="#ppt_x"/>
                                          </p:val>
                                        </p:tav>
                                      </p:tavLst>
                                    </p:anim>
                                    <p:anim calcmode="lin" valueType="num">
                                      <p:cBhvr additive="base">
                                        <p:cTn id="6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440"/>
                                        </p:tgtEl>
                                        <p:attrNameLst>
                                          <p:attrName>style.visibility</p:attrName>
                                        </p:attrNameLst>
                                      </p:cBhvr>
                                      <p:to>
                                        <p:strVal val="visible"/>
                                      </p:to>
                                    </p:set>
                                    <p:animEffect transition="in" filter="fade">
                                      <p:cBhvr>
                                        <p:cTn id="70" dur="1000"/>
                                        <p:tgtEl>
                                          <p:spTgt spid="440"/>
                                        </p:tgtEl>
                                      </p:cBhvr>
                                    </p:animEffect>
                                    <p:anim calcmode="lin" valueType="num">
                                      <p:cBhvr>
                                        <p:cTn id="71" dur="1000" fill="hold"/>
                                        <p:tgtEl>
                                          <p:spTgt spid="440"/>
                                        </p:tgtEl>
                                        <p:attrNameLst>
                                          <p:attrName>ppt_x</p:attrName>
                                        </p:attrNameLst>
                                      </p:cBhvr>
                                      <p:tavLst>
                                        <p:tav tm="0">
                                          <p:val>
                                            <p:strVal val="#ppt_x"/>
                                          </p:val>
                                        </p:tav>
                                        <p:tav tm="100000">
                                          <p:val>
                                            <p:strVal val="#ppt_x"/>
                                          </p:val>
                                        </p:tav>
                                      </p:tavLst>
                                    </p:anim>
                                    <p:anim calcmode="lin" valueType="num">
                                      <p:cBhvr>
                                        <p:cTn id="72" dur="1000" fill="hold"/>
                                        <p:tgtEl>
                                          <p:spTgt spid="440"/>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448"/>
                                        </p:tgtEl>
                                        <p:attrNameLst>
                                          <p:attrName>style.visibility</p:attrName>
                                        </p:attrNameLst>
                                      </p:cBhvr>
                                      <p:to>
                                        <p:strVal val="visible"/>
                                      </p:to>
                                    </p:set>
                                    <p:animEffect transition="in" filter="fade">
                                      <p:cBhvr>
                                        <p:cTn id="82" dur="1000"/>
                                        <p:tgtEl>
                                          <p:spTgt spid="448"/>
                                        </p:tgtEl>
                                      </p:cBhvr>
                                    </p:animEffect>
                                    <p:anim calcmode="lin" valueType="num">
                                      <p:cBhvr>
                                        <p:cTn id="83" dur="1000" fill="hold"/>
                                        <p:tgtEl>
                                          <p:spTgt spid="448"/>
                                        </p:tgtEl>
                                        <p:attrNameLst>
                                          <p:attrName>ppt_x</p:attrName>
                                        </p:attrNameLst>
                                      </p:cBhvr>
                                      <p:tavLst>
                                        <p:tav tm="0">
                                          <p:val>
                                            <p:strVal val="#ppt_x"/>
                                          </p:val>
                                        </p:tav>
                                        <p:tav tm="100000">
                                          <p:val>
                                            <p:strVal val="#ppt_x"/>
                                          </p:val>
                                        </p:tav>
                                      </p:tavLst>
                                    </p:anim>
                                    <p:anim calcmode="lin" valueType="num">
                                      <p:cBhvr>
                                        <p:cTn id="84" dur="1000" fill="hold"/>
                                        <p:tgtEl>
                                          <p:spTgt spid="448"/>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fade">
                                      <p:cBhvr>
                                        <p:cTn id="89" dur="1000"/>
                                        <p:tgtEl>
                                          <p:spTgt spid="39"/>
                                        </p:tgtEl>
                                      </p:cBhvr>
                                    </p:animEffect>
                                    <p:anim calcmode="lin" valueType="num">
                                      <p:cBhvr>
                                        <p:cTn id="90" dur="1000" fill="hold"/>
                                        <p:tgtEl>
                                          <p:spTgt spid="39"/>
                                        </p:tgtEl>
                                        <p:attrNameLst>
                                          <p:attrName>ppt_x</p:attrName>
                                        </p:attrNameLst>
                                      </p:cBhvr>
                                      <p:tavLst>
                                        <p:tav tm="0">
                                          <p:val>
                                            <p:strVal val="#ppt_x"/>
                                          </p:val>
                                        </p:tav>
                                        <p:tav tm="100000">
                                          <p:val>
                                            <p:strVal val="#ppt_x"/>
                                          </p:val>
                                        </p:tav>
                                      </p:tavLst>
                                    </p:anim>
                                    <p:anim calcmode="lin" valueType="num">
                                      <p:cBhvr>
                                        <p:cTn id="9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 grpId="0"/>
      <p:bldP spid="440" grpId="0"/>
      <p:bldP spid="441" grpId="0"/>
      <p:bldP spid="442" grpId="0" uiExpand="1" build="p"/>
      <p:bldP spid="448" grpId="0"/>
      <p:bldP spid="462" grpId="0"/>
      <p:bldP spid="463" grpId="0"/>
      <p:bldP spid="464" grpId="0"/>
      <p:bldP spid="35" grpId="0"/>
      <p:bldP spid="36" grpId="0"/>
      <p:bldP spid="38" grpId="0"/>
      <p:bldP spid="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1" name="Google Shape;471;p29"/>
          <p:cNvSpPr txBox="1">
            <a:spLocks noGrp="1"/>
          </p:cNvSpPr>
          <p:nvPr>
            <p:ph type="title" idx="4294967295"/>
          </p:nvPr>
        </p:nvSpPr>
        <p:spPr>
          <a:xfrm>
            <a:off x="5173575" y="1474650"/>
            <a:ext cx="2776800" cy="109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MISSION STATEMENT</a:t>
            </a:r>
            <a:endParaRPr/>
          </a:p>
        </p:txBody>
      </p:sp>
      <p:sp>
        <p:nvSpPr>
          <p:cNvPr id="574" name="Google Shape;574;p29"/>
          <p:cNvSpPr txBox="1">
            <a:spLocks noGrp="1"/>
          </p:cNvSpPr>
          <p:nvPr>
            <p:ph type="title"/>
          </p:nvPr>
        </p:nvSpPr>
        <p:spPr>
          <a:xfrm>
            <a:off x="5173575" y="1474650"/>
            <a:ext cx="2776800" cy="109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Number of Trucks</a:t>
            </a:r>
            <a:endParaRPr dirty="0"/>
          </a:p>
        </p:txBody>
      </p:sp>
      <p:sp>
        <p:nvSpPr>
          <p:cNvPr id="10" name="TextBox 9">
            <a:extLst>
              <a:ext uri="{FF2B5EF4-FFF2-40B4-BE49-F238E27FC236}">
                <a16:creationId xmlns:a16="http://schemas.microsoft.com/office/drawing/2014/main" id="{E151C218-DF30-47D3-939E-6F2E29E465A9}"/>
              </a:ext>
            </a:extLst>
          </p:cNvPr>
          <p:cNvSpPr txBox="1"/>
          <p:nvPr/>
        </p:nvSpPr>
        <p:spPr>
          <a:xfrm>
            <a:off x="776981" y="950355"/>
            <a:ext cx="2906565" cy="830997"/>
          </a:xfrm>
          <a:prstGeom prst="rect">
            <a:avLst/>
          </a:prstGeom>
          <a:noFill/>
        </p:spPr>
        <p:txBody>
          <a:bodyPr wrap="none" rtlCol="1">
            <a:spAutoFit/>
          </a:bodyPr>
          <a:lstStyle/>
          <a:p>
            <a:pPr lvl="0" algn="ctr">
              <a:buClr>
                <a:schemeClr val="dk1"/>
              </a:buClr>
              <a:buSzPts val="1100"/>
            </a:pPr>
            <a:r>
              <a:rPr lang="en-US" sz="2400" dirty="0">
                <a:solidFill>
                  <a:schemeClr val="bg1"/>
                </a:solidFill>
                <a:latin typeface="Times New Roman" panose="02020603050405020304" pitchFamily="18" charset="0"/>
                <a:ea typeface="Times New Roman" panose="02020603050405020304" pitchFamily="18" charset="0"/>
              </a:rPr>
              <a:t>Each Truck can carry</a:t>
            </a:r>
          </a:p>
          <a:p>
            <a:pPr lvl="0" algn="ctr">
              <a:buClr>
                <a:schemeClr val="dk1"/>
              </a:buClr>
              <a:buSzPts val="1100"/>
            </a:pPr>
            <a:r>
              <a:rPr lang="en-US" sz="2400" dirty="0">
                <a:solidFill>
                  <a:schemeClr val="bg1"/>
                </a:solidFill>
                <a:latin typeface="Times New Roman" panose="02020603050405020304" pitchFamily="18" charset="0"/>
                <a:ea typeface="Times New Roman" panose="02020603050405020304" pitchFamily="18" charset="0"/>
              </a:rPr>
              <a:t>190 </a:t>
            </a:r>
            <a:r>
              <a:rPr lang="en-US" sz="2400" dirty="0" err="1">
                <a:solidFill>
                  <a:schemeClr val="bg1"/>
                </a:solidFill>
                <a:latin typeface="Times New Roman" panose="02020603050405020304" pitchFamily="18" charset="0"/>
                <a:ea typeface="Times New Roman" panose="02020603050405020304" pitchFamily="18" charset="0"/>
              </a:rPr>
              <a:t>bll</a:t>
            </a:r>
            <a:r>
              <a:rPr lang="en-US" sz="2400" dirty="0">
                <a:solidFill>
                  <a:schemeClr val="bg1"/>
                </a:solidFill>
                <a:latin typeface="Times New Roman" panose="02020603050405020304" pitchFamily="18" charset="0"/>
                <a:ea typeface="Times New Roman" panose="02020603050405020304" pitchFamily="18" charset="0"/>
              </a:rPr>
              <a:t> of oil</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DD51DEA-88B3-43C1-B93A-161246D5CDC5}"/>
                  </a:ext>
                </a:extLst>
              </p:cNvPr>
              <p:cNvSpPr txBox="1"/>
              <p:nvPr/>
            </p:nvSpPr>
            <p:spPr>
              <a:xfrm>
                <a:off x="225468" y="2173175"/>
                <a:ext cx="4734838" cy="5763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solidFill>
                            <a:schemeClr val="bg1"/>
                          </a:solidFill>
                          <a:latin typeface="Cambria Math" panose="02040503050406030204" pitchFamily="18" charset="0"/>
                        </a:rPr>
                        <m:t>1052</m:t>
                      </m:r>
                      <m:d>
                        <m:dPr>
                          <m:ctrlPr>
                            <a:rPr lang="en-US" i="1">
                              <a:solidFill>
                                <a:schemeClr val="bg1"/>
                              </a:solidFill>
                              <a:latin typeface="Cambria Math" panose="02040503050406030204" pitchFamily="18" charset="0"/>
                            </a:rPr>
                          </m:ctrlPr>
                        </m:dPr>
                        <m:e>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𝑡𝑟𝑢𝑐𝑘𝑠</m:t>
                              </m:r>
                            </m:num>
                            <m:den>
                              <m:r>
                                <a:rPr lang="en-US" i="1">
                                  <a:solidFill>
                                    <a:schemeClr val="bg1"/>
                                  </a:solidFill>
                                  <a:latin typeface="Cambria Math" panose="02040503050406030204" pitchFamily="18" charset="0"/>
                                </a:rPr>
                                <m:t>𝑤𝑒𝑒𝑘</m:t>
                              </m:r>
                            </m:den>
                          </m:f>
                        </m:e>
                      </m:d>
                      <m:r>
                        <a:rPr lang="en-US" i="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f>
                            <m:fPr>
                              <m:ctrlPr>
                                <a:rPr lang="en-US" i="1">
                                  <a:solidFill>
                                    <a:schemeClr val="bg1"/>
                                  </a:solidFill>
                                  <a:latin typeface="Cambria Math" panose="02040503050406030204" pitchFamily="18" charset="0"/>
                                </a:rPr>
                              </m:ctrlPr>
                            </m:fPr>
                            <m:num>
                              <m:r>
                                <a:rPr lang="en-US" i="0">
                                  <a:solidFill>
                                    <a:schemeClr val="bg1"/>
                                  </a:solidFill>
                                  <a:latin typeface="Cambria Math" panose="02040503050406030204" pitchFamily="18" charset="0"/>
                                </a:rPr>
                                <m:t>1</m:t>
                              </m:r>
                              <m:r>
                                <a:rPr lang="en-US" i="1">
                                  <a:solidFill>
                                    <a:schemeClr val="bg1"/>
                                  </a:solidFill>
                                  <a:latin typeface="Cambria Math" panose="02040503050406030204" pitchFamily="18" charset="0"/>
                                </a:rPr>
                                <m:t>𝑤𝑒𝑒𝑘</m:t>
                              </m:r>
                            </m:num>
                            <m:den>
                              <m:r>
                                <a:rPr lang="en-US" i="0">
                                  <a:solidFill>
                                    <a:schemeClr val="bg1"/>
                                  </a:solidFill>
                                  <a:latin typeface="Cambria Math" panose="02040503050406030204" pitchFamily="18" charset="0"/>
                                </a:rPr>
                                <m:t>5</m:t>
                              </m:r>
                              <m:r>
                                <a:rPr lang="en-US" i="1">
                                  <a:solidFill>
                                    <a:schemeClr val="bg1"/>
                                  </a:solidFill>
                                  <a:latin typeface="Cambria Math" panose="02040503050406030204" pitchFamily="18" charset="0"/>
                                </a:rPr>
                                <m:t>𝑑𝑎𝑦𝑠</m:t>
                              </m:r>
                            </m:den>
                          </m:f>
                        </m:e>
                      </m:d>
                      <m:r>
                        <a:rPr lang="en-US" i="0">
                          <a:solidFill>
                            <a:schemeClr val="bg1"/>
                          </a:solidFill>
                          <a:latin typeface="Cambria Math" panose="02040503050406030204" pitchFamily="18" charset="0"/>
                        </a:rPr>
                        <m:t>∗</m:t>
                      </m:r>
                      <m:r>
                        <a:rPr lang="en-US" i="0">
                          <a:solidFill>
                            <a:schemeClr val="bg1"/>
                          </a:solidFill>
                          <a:latin typeface="Cambria Math" panose="02040503050406030204" pitchFamily="18" charset="0"/>
                        </a:rPr>
                        <m:t>190</m:t>
                      </m:r>
                      <m:d>
                        <m:dPr>
                          <m:ctrlPr>
                            <a:rPr lang="en-US" i="1">
                              <a:solidFill>
                                <a:schemeClr val="bg1"/>
                              </a:solidFill>
                              <a:latin typeface="Cambria Math" panose="02040503050406030204" pitchFamily="18" charset="0"/>
                            </a:rPr>
                          </m:ctrlPr>
                        </m:dPr>
                        <m:e>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𝑏𝑏𝑙</m:t>
                              </m:r>
                            </m:num>
                            <m:den>
                              <m:r>
                                <a:rPr lang="en-US" i="1">
                                  <a:solidFill>
                                    <a:schemeClr val="bg1"/>
                                  </a:solidFill>
                                  <a:latin typeface="Cambria Math" panose="02040503050406030204" pitchFamily="18" charset="0"/>
                                </a:rPr>
                                <m:t>𝑡𝑟𝑢𝑐𝑘</m:t>
                              </m:r>
                            </m:den>
                          </m:f>
                        </m:e>
                      </m:d>
                      <m:r>
                        <a:rPr lang="en-US" i="0">
                          <a:solidFill>
                            <a:schemeClr val="bg1"/>
                          </a:solidFill>
                          <a:latin typeface="Cambria Math" panose="02040503050406030204" pitchFamily="18" charset="0"/>
                        </a:rPr>
                        <m:t>=</m:t>
                      </m:r>
                      <m:r>
                        <a:rPr lang="en-US" i="0">
                          <a:solidFill>
                            <a:schemeClr val="bg1"/>
                          </a:solidFill>
                          <a:latin typeface="Cambria Math" panose="02040503050406030204" pitchFamily="18" charset="0"/>
                        </a:rPr>
                        <m:t>39</m:t>
                      </m:r>
                      <m:r>
                        <a:rPr lang="en-US" i="0">
                          <a:solidFill>
                            <a:schemeClr val="bg1"/>
                          </a:solidFill>
                          <a:latin typeface="Cambria Math" panose="02040503050406030204" pitchFamily="18" charset="0"/>
                        </a:rPr>
                        <m:t>,</m:t>
                      </m:r>
                      <m:r>
                        <a:rPr lang="en-US" i="0">
                          <a:solidFill>
                            <a:schemeClr val="bg1"/>
                          </a:solidFill>
                          <a:latin typeface="Cambria Math" panose="02040503050406030204" pitchFamily="18" charset="0"/>
                        </a:rPr>
                        <m:t>976</m:t>
                      </m:r>
                      <m:r>
                        <a:rPr lang="en-US" i="0">
                          <a:solidFill>
                            <a:schemeClr val="bg1"/>
                          </a:solidFill>
                          <a:latin typeface="Cambria Math" panose="02040503050406030204" pitchFamily="18" charset="0"/>
                        </a:rPr>
                        <m:t> </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𝑏𝑏𝑙</m:t>
                          </m:r>
                        </m:num>
                        <m:den>
                          <m:r>
                            <a:rPr lang="en-US" i="1">
                              <a:solidFill>
                                <a:schemeClr val="bg1"/>
                              </a:solidFill>
                              <a:latin typeface="Cambria Math" panose="02040503050406030204" pitchFamily="18" charset="0"/>
                            </a:rPr>
                            <m:t>𝑑𝑎𝑦</m:t>
                          </m:r>
                        </m:den>
                      </m:f>
                    </m:oMath>
                  </m:oMathPara>
                </a14:m>
                <a:endParaRPr lang="en-US" dirty="0">
                  <a:solidFill>
                    <a:schemeClr val="bg1"/>
                  </a:solidFill>
                </a:endParaRPr>
              </a:p>
            </p:txBody>
          </p:sp>
        </mc:Choice>
        <mc:Fallback xmlns="">
          <p:sp>
            <p:nvSpPr>
              <p:cNvPr id="13" name="TextBox 12">
                <a:extLst>
                  <a:ext uri="{FF2B5EF4-FFF2-40B4-BE49-F238E27FC236}">
                    <a16:creationId xmlns:a16="http://schemas.microsoft.com/office/drawing/2014/main" id="{1DD51DEA-88B3-43C1-B93A-161246D5CDC5}"/>
                  </a:ext>
                </a:extLst>
              </p:cNvPr>
              <p:cNvSpPr txBox="1">
                <a:spLocks noRot="1" noChangeAspect="1" noMove="1" noResize="1" noEditPoints="1" noAdjustHandles="1" noChangeArrowheads="1" noChangeShapeType="1" noTextEdit="1"/>
              </p:cNvSpPr>
              <p:nvPr/>
            </p:nvSpPr>
            <p:spPr>
              <a:xfrm>
                <a:off x="225468" y="2173175"/>
                <a:ext cx="4734838" cy="576376"/>
              </a:xfrm>
              <a:prstGeom prst="rect">
                <a:avLst/>
              </a:prstGeom>
              <a:blipFill>
                <a:blip r:embed="rId3"/>
                <a:stretch>
                  <a:fillRect b="-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91760ED-C85E-4A3E-9DAF-221AF4F1DC08}"/>
                  </a:ext>
                </a:extLst>
              </p:cNvPr>
              <p:cNvSpPr txBox="1"/>
              <p:nvPr/>
            </p:nvSpPr>
            <p:spPr>
              <a:xfrm>
                <a:off x="0" y="3240362"/>
                <a:ext cx="4653418" cy="8971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solidFill>
                                <a:schemeClr val="bg1"/>
                              </a:solidFill>
                              <a:latin typeface="Cambria Math" panose="02040503050406030204" pitchFamily="18" charset="0"/>
                            </a:rPr>
                          </m:ctrlPr>
                        </m:dPr>
                        <m:e>
                          <m:f>
                            <m:fPr>
                              <m:ctrlPr>
                                <a:rPr lang="en-US" i="1">
                                  <a:solidFill>
                                    <a:schemeClr val="bg1"/>
                                  </a:solidFill>
                                  <a:latin typeface="Cambria Math" panose="02040503050406030204" pitchFamily="18" charset="0"/>
                                </a:rPr>
                              </m:ctrlPr>
                            </m:fPr>
                            <m:num>
                              <m:r>
                                <a:rPr lang="en-US">
                                  <a:solidFill>
                                    <a:schemeClr val="bg1"/>
                                  </a:solidFill>
                                  <a:latin typeface="Cambria Math" panose="02040503050406030204" pitchFamily="18" charset="0"/>
                                </a:rPr>
                                <m:t>39</m:t>
                              </m:r>
                              <m:r>
                                <a:rPr lang="en-US">
                                  <a:solidFill>
                                    <a:schemeClr val="bg1"/>
                                  </a:solidFill>
                                  <a:latin typeface="Cambria Math" panose="02040503050406030204" pitchFamily="18" charset="0"/>
                                </a:rPr>
                                <m:t>,</m:t>
                              </m:r>
                              <m:r>
                                <a:rPr lang="en-US">
                                  <a:solidFill>
                                    <a:schemeClr val="bg1"/>
                                  </a:solidFill>
                                  <a:latin typeface="Cambria Math" panose="02040503050406030204" pitchFamily="18" charset="0"/>
                                </a:rPr>
                                <m:t>976</m:t>
                              </m:r>
                              <m:d>
                                <m:dPr>
                                  <m:ctrlPr>
                                    <a:rPr lang="en-US" i="1">
                                      <a:solidFill>
                                        <a:schemeClr val="bg1"/>
                                      </a:solidFill>
                                      <a:latin typeface="Cambria Math" panose="02040503050406030204" pitchFamily="18" charset="0"/>
                                    </a:rPr>
                                  </m:ctrlPr>
                                </m:dPr>
                                <m:e>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𝑏𝑏𝑙</m:t>
                                      </m:r>
                                    </m:num>
                                    <m:den>
                                      <m:r>
                                        <a:rPr lang="en-US" i="1">
                                          <a:solidFill>
                                            <a:schemeClr val="bg1"/>
                                          </a:solidFill>
                                          <a:latin typeface="Cambria Math" panose="02040503050406030204" pitchFamily="18" charset="0"/>
                                        </a:rPr>
                                        <m:t>𝑑𝑎𝑦</m:t>
                                      </m:r>
                                    </m:den>
                                  </m:f>
                                </m:e>
                              </m:d>
                            </m:num>
                            <m:den>
                              <m:r>
                                <a:rPr lang="en-US" i="0">
                                  <a:solidFill>
                                    <a:schemeClr val="bg1"/>
                                  </a:solidFill>
                                  <a:latin typeface="Cambria Math" panose="02040503050406030204" pitchFamily="18" charset="0"/>
                                </a:rPr>
                                <m:t>40</m:t>
                              </m:r>
                              <m:r>
                                <a:rPr lang="en-US" i="0">
                                  <a:solidFill>
                                    <a:schemeClr val="bg1"/>
                                  </a:solidFill>
                                  <a:latin typeface="Cambria Math" panose="02040503050406030204" pitchFamily="18" charset="0"/>
                                </a:rPr>
                                <m:t>,</m:t>
                              </m:r>
                              <m:r>
                                <a:rPr lang="en-US" i="0">
                                  <a:solidFill>
                                    <a:schemeClr val="bg1"/>
                                  </a:solidFill>
                                  <a:latin typeface="Cambria Math" panose="02040503050406030204" pitchFamily="18" charset="0"/>
                                </a:rPr>
                                <m:t>000</m:t>
                              </m:r>
                              <m:d>
                                <m:dPr>
                                  <m:ctrlPr>
                                    <a:rPr lang="en-US" i="1">
                                      <a:solidFill>
                                        <a:schemeClr val="bg1"/>
                                      </a:solidFill>
                                      <a:latin typeface="Cambria Math" panose="02040503050406030204" pitchFamily="18" charset="0"/>
                                    </a:rPr>
                                  </m:ctrlPr>
                                </m:dPr>
                                <m:e>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𝑏𝑏𝑙</m:t>
                                      </m:r>
                                    </m:num>
                                    <m:den>
                                      <m:r>
                                        <a:rPr lang="en-US" i="1">
                                          <a:solidFill>
                                            <a:schemeClr val="bg1"/>
                                          </a:solidFill>
                                          <a:latin typeface="Cambria Math" panose="02040503050406030204" pitchFamily="18" charset="0"/>
                                        </a:rPr>
                                        <m:t>𝑑𝑎𝑦</m:t>
                                      </m:r>
                                    </m:den>
                                  </m:f>
                                </m:e>
                              </m:d>
                            </m:den>
                          </m:f>
                        </m:e>
                      </m:d>
                      <m:r>
                        <a:rPr lang="en-US" i="0">
                          <a:solidFill>
                            <a:schemeClr val="bg1"/>
                          </a:solidFill>
                          <a:latin typeface="Cambria Math" panose="02040503050406030204" pitchFamily="18" charset="0"/>
                        </a:rPr>
                        <m:t>∗</m:t>
                      </m:r>
                      <m:r>
                        <a:rPr lang="en-US" i="0">
                          <a:solidFill>
                            <a:schemeClr val="bg1"/>
                          </a:solidFill>
                          <a:latin typeface="Cambria Math" panose="02040503050406030204" pitchFamily="18" charset="0"/>
                        </a:rPr>
                        <m:t>100</m:t>
                      </m:r>
                      <m:r>
                        <a:rPr lang="en-US" i="0">
                          <a:solidFill>
                            <a:schemeClr val="bg1"/>
                          </a:solidFill>
                          <a:latin typeface="Cambria Math" panose="02040503050406030204" pitchFamily="18" charset="0"/>
                        </a:rPr>
                        <m:t>%=</m:t>
                      </m:r>
                      <m:r>
                        <a:rPr lang="en-US" i="0">
                          <a:solidFill>
                            <a:schemeClr val="bg1"/>
                          </a:solidFill>
                          <a:latin typeface="Cambria Math" panose="02040503050406030204" pitchFamily="18" charset="0"/>
                        </a:rPr>
                        <m:t>99</m:t>
                      </m:r>
                      <m:r>
                        <a:rPr lang="en-US" i="0">
                          <a:solidFill>
                            <a:schemeClr val="bg1"/>
                          </a:solidFill>
                          <a:latin typeface="Cambria Math" panose="02040503050406030204" pitchFamily="18" charset="0"/>
                        </a:rPr>
                        <m:t>.</m:t>
                      </m:r>
                      <m:r>
                        <a:rPr lang="en-US" i="0">
                          <a:solidFill>
                            <a:schemeClr val="bg1"/>
                          </a:solidFill>
                          <a:latin typeface="Cambria Math" panose="02040503050406030204" pitchFamily="18" charset="0"/>
                        </a:rPr>
                        <m:t>94</m:t>
                      </m:r>
                      <m:r>
                        <a:rPr lang="en-US" i="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16" name="TextBox 15">
                <a:extLst>
                  <a:ext uri="{FF2B5EF4-FFF2-40B4-BE49-F238E27FC236}">
                    <a16:creationId xmlns:a16="http://schemas.microsoft.com/office/drawing/2014/main" id="{C91760ED-C85E-4A3E-9DAF-221AF4F1DC08}"/>
                  </a:ext>
                </a:extLst>
              </p:cNvPr>
              <p:cNvSpPr txBox="1">
                <a:spLocks noRot="1" noChangeAspect="1" noMove="1" noResize="1" noEditPoints="1" noAdjustHandles="1" noChangeArrowheads="1" noChangeShapeType="1" noTextEdit="1"/>
              </p:cNvSpPr>
              <p:nvPr/>
            </p:nvSpPr>
            <p:spPr>
              <a:xfrm>
                <a:off x="0" y="3240362"/>
                <a:ext cx="4653418" cy="89710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5397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up)">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sp>
        <p:nvSpPr>
          <p:cNvPr id="2489" name="Google Shape;2489;p41"/>
          <p:cNvSpPr txBox="1">
            <a:spLocks noGrp="1"/>
          </p:cNvSpPr>
          <p:nvPr>
            <p:ph type="title"/>
          </p:nvPr>
        </p:nvSpPr>
        <p:spPr>
          <a:xfrm>
            <a:off x="2365725" y="1836050"/>
            <a:ext cx="4412100" cy="147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Scenarios and Improvements on The System </a:t>
            </a:r>
            <a:endParaRPr dirty="0"/>
          </a:p>
        </p:txBody>
      </p:sp>
    </p:spTree>
    <p:extLst>
      <p:ext uri="{BB962C8B-B14F-4D97-AF65-F5344CB8AC3E}">
        <p14:creationId xmlns:p14="http://schemas.microsoft.com/office/powerpoint/2010/main" val="2856500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33"/>
          <p:cNvSpPr txBox="1">
            <a:spLocks noGrp="1"/>
          </p:cNvSpPr>
          <p:nvPr>
            <p:ph type="title"/>
          </p:nvPr>
        </p:nvSpPr>
        <p:spPr>
          <a:xfrm>
            <a:off x="1640675" y="1554425"/>
            <a:ext cx="2345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System Operations</a:t>
            </a:r>
            <a:endParaRPr sz="2000" dirty="0"/>
          </a:p>
        </p:txBody>
      </p:sp>
      <p:sp>
        <p:nvSpPr>
          <p:cNvPr id="624" name="Google Shape;624;p33"/>
          <p:cNvSpPr txBox="1">
            <a:spLocks noGrp="1"/>
          </p:cNvSpPr>
          <p:nvPr>
            <p:ph type="body" idx="1"/>
          </p:nvPr>
        </p:nvSpPr>
        <p:spPr>
          <a:xfrm>
            <a:off x="1523675" y="2299875"/>
            <a:ext cx="2579700" cy="168311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Adjusting the Distribution of the entites before blending</a:t>
            </a:r>
          </a:p>
          <a:p>
            <a:pPr marL="0" lvl="0" indent="0" algn="ctr" rtl="0">
              <a:spcBef>
                <a:spcPts val="0"/>
              </a:spcBef>
              <a:spcAft>
                <a:spcPts val="1600"/>
              </a:spcAft>
              <a:buNone/>
            </a:pPr>
            <a:r>
              <a:rPr lang="en" dirty="0"/>
              <a:t> Adjusting the ratio of the entities to be cracked </a:t>
            </a:r>
            <a:endParaRPr dirty="0"/>
          </a:p>
        </p:txBody>
      </p:sp>
      <p:sp>
        <p:nvSpPr>
          <p:cNvPr id="625" name="Google Shape;625;p33"/>
          <p:cNvSpPr txBox="1">
            <a:spLocks noGrp="1"/>
          </p:cNvSpPr>
          <p:nvPr>
            <p:ph type="body" idx="2"/>
          </p:nvPr>
        </p:nvSpPr>
        <p:spPr>
          <a:xfrm>
            <a:off x="5040775" y="2299876"/>
            <a:ext cx="2579700" cy="1451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Adjusting the working times policy </a:t>
            </a:r>
            <a:endParaRPr dirty="0"/>
          </a:p>
        </p:txBody>
      </p:sp>
      <p:sp>
        <p:nvSpPr>
          <p:cNvPr id="626" name="Google Shape;626;p33"/>
          <p:cNvSpPr txBox="1">
            <a:spLocks noGrp="1"/>
          </p:cNvSpPr>
          <p:nvPr>
            <p:ph type="title" idx="3"/>
          </p:nvPr>
        </p:nvSpPr>
        <p:spPr>
          <a:xfrm>
            <a:off x="5157775" y="1554425"/>
            <a:ext cx="2345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Company Policies</a:t>
            </a:r>
            <a:endParaRPr sz="2000" dirty="0"/>
          </a:p>
        </p:txBody>
      </p:sp>
      <p:sp>
        <p:nvSpPr>
          <p:cNvPr id="6" name="Google Shape;623;p33">
            <a:extLst>
              <a:ext uri="{FF2B5EF4-FFF2-40B4-BE49-F238E27FC236}">
                <a16:creationId xmlns:a16="http://schemas.microsoft.com/office/drawing/2014/main" id="{77F217E4-9420-4F30-B979-029388D2C50A}"/>
              </a:ext>
            </a:extLst>
          </p:cNvPr>
          <p:cNvSpPr txBox="1">
            <a:spLocks/>
          </p:cNvSpPr>
          <p:nvPr/>
        </p:nvSpPr>
        <p:spPr>
          <a:xfrm>
            <a:off x="1107989" y="83971"/>
            <a:ext cx="7088659" cy="572700"/>
          </a:xfrm>
          <a:prstGeom prst="rect">
            <a:avLst/>
          </a:prstGeom>
          <a:solidFill>
            <a:schemeClr val="accent2"/>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Montserrat"/>
              <a:buNone/>
              <a:defRPr sz="3000" b="1" i="0" u="none" strike="noStrike" cap="none">
                <a:solidFill>
                  <a:schemeClr val="accent4"/>
                </a:solidFill>
                <a:latin typeface="Montserrat"/>
                <a:ea typeface="Montserrat"/>
                <a:cs typeface="Montserrat"/>
                <a:sym typeface="Montserrat"/>
              </a:defRPr>
            </a:lvl1pPr>
            <a:lvl2pPr marR="0" lvl="1" algn="l" rtl="0">
              <a:lnSpc>
                <a:spcPct val="100000"/>
              </a:lnSpc>
              <a:spcBef>
                <a:spcPts val="0"/>
              </a:spcBef>
              <a:spcAft>
                <a:spcPts val="0"/>
              </a:spcAft>
              <a:buClr>
                <a:srgbClr val="FFFFFF"/>
              </a:buClr>
              <a:buSzPts val="2800"/>
              <a:buFont typeface="Montserrat"/>
              <a:buNone/>
              <a:defRPr sz="2800" b="1" i="0" u="none" strike="noStrike" cap="none">
                <a:solidFill>
                  <a:srgbClr val="FFFFFF"/>
                </a:solidFill>
                <a:latin typeface="Montserrat"/>
                <a:ea typeface="Montserrat"/>
                <a:cs typeface="Montserrat"/>
                <a:sym typeface="Montserrat"/>
              </a:defRPr>
            </a:lvl2pPr>
            <a:lvl3pPr marR="0" lvl="2" algn="l" rtl="0">
              <a:lnSpc>
                <a:spcPct val="100000"/>
              </a:lnSpc>
              <a:spcBef>
                <a:spcPts val="0"/>
              </a:spcBef>
              <a:spcAft>
                <a:spcPts val="0"/>
              </a:spcAft>
              <a:buClr>
                <a:srgbClr val="FFFFFF"/>
              </a:buClr>
              <a:buSzPts val="2800"/>
              <a:buFont typeface="Montserrat"/>
              <a:buNone/>
              <a:defRPr sz="2800" b="1" i="0" u="none" strike="noStrike" cap="none">
                <a:solidFill>
                  <a:srgbClr val="FFFFFF"/>
                </a:solidFill>
                <a:latin typeface="Montserrat"/>
                <a:ea typeface="Montserrat"/>
                <a:cs typeface="Montserrat"/>
                <a:sym typeface="Montserrat"/>
              </a:defRPr>
            </a:lvl3pPr>
            <a:lvl4pPr marR="0" lvl="3" algn="l" rtl="0">
              <a:lnSpc>
                <a:spcPct val="100000"/>
              </a:lnSpc>
              <a:spcBef>
                <a:spcPts val="0"/>
              </a:spcBef>
              <a:spcAft>
                <a:spcPts val="0"/>
              </a:spcAft>
              <a:buClr>
                <a:srgbClr val="FFFFFF"/>
              </a:buClr>
              <a:buSzPts val="2800"/>
              <a:buFont typeface="Montserrat"/>
              <a:buNone/>
              <a:defRPr sz="2800" b="1" i="0" u="none" strike="noStrike" cap="none">
                <a:solidFill>
                  <a:srgbClr val="FFFFFF"/>
                </a:solidFill>
                <a:latin typeface="Montserrat"/>
                <a:ea typeface="Montserrat"/>
                <a:cs typeface="Montserrat"/>
                <a:sym typeface="Montserrat"/>
              </a:defRPr>
            </a:lvl4pPr>
            <a:lvl5pPr marR="0" lvl="4" algn="l" rtl="0">
              <a:lnSpc>
                <a:spcPct val="100000"/>
              </a:lnSpc>
              <a:spcBef>
                <a:spcPts val="0"/>
              </a:spcBef>
              <a:spcAft>
                <a:spcPts val="0"/>
              </a:spcAft>
              <a:buClr>
                <a:srgbClr val="FFFFFF"/>
              </a:buClr>
              <a:buSzPts val="2800"/>
              <a:buFont typeface="Montserrat"/>
              <a:buNone/>
              <a:defRPr sz="2800" b="1" i="0" u="none" strike="noStrike" cap="none">
                <a:solidFill>
                  <a:srgbClr val="FFFFFF"/>
                </a:solidFill>
                <a:latin typeface="Montserrat"/>
                <a:ea typeface="Montserrat"/>
                <a:cs typeface="Montserrat"/>
                <a:sym typeface="Montserrat"/>
              </a:defRPr>
            </a:lvl5pPr>
            <a:lvl6pPr marR="0" lvl="5" algn="l" rtl="0">
              <a:lnSpc>
                <a:spcPct val="100000"/>
              </a:lnSpc>
              <a:spcBef>
                <a:spcPts val="0"/>
              </a:spcBef>
              <a:spcAft>
                <a:spcPts val="0"/>
              </a:spcAft>
              <a:buClr>
                <a:srgbClr val="FFFFFF"/>
              </a:buClr>
              <a:buSzPts val="2800"/>
              <a:buFont typeface="Montserrat"/>
              <a:buNone/>
              <a:defRPr sz="2800" b="1" i="0" u="none" strike="noStrike" cap="none">
                <a:solidFill>
                  <a:srgbClr val="FFFFFF"/>
                </a:solidFill>
                <a:latin typeface="Montserrat"/>
                <a:ea typeface="Montserrat"/>
                <a:cs typeface="Montserrat"/>
                <a:sym typeface="Montserrat"/>
              </a:defRPr>
            </a:lvl6pPr>
            <a:lvl7pPr marR="0" lvl="6" algn="l" rtl="0">
              <a:lnSpc>
                <a:spcPct val="100000"/>
              </a:lnSpc>
              <a:spcBef>
                <a:spcPts val="0"/>
              </a:spcBef>
              <a:spcAft>
                <a:spcPts val="0"/>
              </a:spcAft>
              <a:buClr>
                <a:srgbClr val="FFFFFF"/>
              </a:buClr>
              <a:buSzPts val="2800"/>
              <a:buFont typeface="Montserrat"/>
              <a:buNone/>
              <a:defRPr sz="2800" b="1" i="0" u="none" strike="noStrike" cap="none">
                <a:solidFill>
                  <a:srgbClr val="FFFFFF"/>
                </a:solidFill>
                <a:latin typeface="Montserrat"/>
                <a:ea typeface="Montserrat"/>
                <a:cs typeface="Montserrat"/>
                <a:sym typeface="Montserrat"/>
              </a:defRPr>
            </a:lvl7pPr>
            <a:lvl8pPr marR="0" lvl="7" algn="l" rtl="0">
              <a:lnSpc>
                <a:spcPct val="100000"/>
              </a:lnSpc>
              <a:spcBef>
                <a:spcPts val="0"/>
              </a:spcBef>
              <a:spcAft>
                <a:spcPts val="0"/>
              </a:spcAft>
              <a:buClr>
                <a:srgbClr val="FFFFFF"/>
              </a:buClr>
              <a:buSzPts val="2800"/>
              <a:buFont typeface="Montserrat"/>
              <a:buNone/>
              <a:defRPr sz="2800" b="1" i="0" u="none" strike="noStrike" cap="none">
                <a:solidFill>
                  <a:srgbClr val="FFFFFF"/>
                </a:solidFill>
                <a:latin typeface="Montserrat"/>
                <a:ea typeface="Montserrat"/>
                <a:cs typeface="Montserrat"/>
                <a:sym typeface="Montserrat"/>
              </a:defRPr>
            </a:lvl8pPr>
            <a:lvl9pPr marR="0" lvl="8" algn="l" rtl="0">
              <a:lnSpc>
                <a:spcPct val="100000"/>
              </a:lnSpc>
              <a:spcBef>
                <a:spcPts val="0"/>
              </a:spcBef>
              <a:spcAft>
                <a:spcPts val="0"/>
              </a:spcAft>
              <a:buClr>
                <a:srgbClr val="FFFFFF"/>
              </a:buClr>
              <a:buSzPts val="2800"/>
              <a:buFont typeface="Montserrat"/>
              <a:buNone/>
              <a:defRPr sz="2800" b="1" i="0" u="none" strike="noStrike" cap="none">
                <a:solidFill>
                  <a:srgbClr val="FFFFFF"/>
                </a:solidFill>
                <a:latin typeface="Montserrat"/>
                <a:ea typeface="Montserrat"/>
                <a:cs typeface="Montserrat"/>
                <a:sym typeface="Montserrat"/>
              </a:defRPr>
            </a:lvl9pPr>
          </a:lstStyle>
          <a:p>
            <a:r>
              <a:rPr lang="en-GB" dirty="0"/>
              <a:t>Two Types Of the Scenarios</a:t>
            </a:r>
          </a:p>
        </p:txBody>
      </p:sp>
      <p:grpSp>
        <p:nvGrpSpPr>
          <p:cNvPr id="7" name="Google Shape;15185;p78">
            <a:extLst>
              <a:ext uri="{FF2B5EF4-FFF2-40B4-BE49-F238E27FC236}">
                <a16:creationId xmlns:a16="http://schemas.microsoft.com/office/drawing/2014/main" id="{68A77874-0811-46E9-86E6-1D6AC988C63C}"/>
              </a:ext>
            </a:extLst>
          </p:cNvPr>
          <p:cNvGrpSpPr/>
          <p:nvPr/>
        </p:nvGrpSpPr>
        <p:grpSpPr>
          <a:xfrm>
            <a:off x="2692430" y="1057477"/>
            <a:ext cx="423069" cy="420796"/>
            <a:chOff x="-5635200" y="2037975"/>
            <a:chExt cx="293025" cy="291450"/>
          </a:xfrm>
        </p:grpSpPr>
        <p:sp>
          <p:nvSpPr>
            <p:cNvPr id="8" name="Google Shape;15186;p78">
              <a:extLst>
                <a:ext uri="{FF2B5EF4-FFF2-40B4-BE49-F238E27FC236}">
                  <a16:creationId xmlns:a16="http://schemas.microsoft.com/office/drawing/2014/main" id="{A0B845A2-31E9-4071-BF54-F62DDCB3D288}"/>
                </a:ext>
              </a:extLst>
            </p:cNvPr>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187;p78">
              <a:extLst>
                <a:ext uri="{FF2B5EF4-FFF2-40B4-BE49-F238E27FC236}">
                  <a16:creationId xmlns:a16="http://schemas.microsoft.com/office/drawing/2014/main" id="{8A613821-0EAE-469C-AEAA-DD6630EA559D}"/>
                </a:ext>
              </a:extLst>
            </p:cNvPr>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5255;p78">
            <a:extLst>
              <a:ext uri="{FF2B5EF4-FFF2-40B4-BE49-F238E27FC236}">
                <a16:creationId xmlns:a16="http://schemas.microsoft.com/office/drawing/2014/main" id="{447D61D5-584F-44DF-833F-C7BEC69410BB}"/>
              </a:ext>
            </a:extLst>
          </p:cNvPr>
          <p:cNvGrpSpPr/>
          <p:nvPr/>
        </p:nvGrpSpPr>
        <p:grpSpPr>
          <a:xfrm>
            <a:off x="6125859" y="1057432"/>
            <a:ext cx="409531" cy="410617"/>
            <a:chOff x="6679825" y="2693700"/>
            <a:chExt cx="257875" cy="258575"/>
          </a:xfrm>
        </p:grpSpPr>
        <p:sp>
          <p:nvSpPr>
            <p:cNvPr id="11" name="Google Shape;15256;p78">
              <a:extLst>
                <a:ext uri="{FF2B5EF4-FFF2-40B4-BE49-F238E27FC236}">
                  <a16:creationId xmlns:a16="http://schemas.microsoft.com/office/drawing/2014/main" id="{4F82B55B-5EC9-44A2-9691-AE8863D5B27C}"/>
                </a:ext>
              </a:extLst>
            </p:cNvPr>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257;p78">
              <a:extLst>
                <a:ext uri="{FF2B5EF4-FFF2-40B4-BE49-F238E27FC236}">
                  <a16:creationId xmlns:a16="http://schemas.microsoft.com/office/drawing/2014/main" id="{FBE0818D-AE01-4B90-99E7-E7635F834D19}"/>
                </a:ext>
              </a:extLst>
            </p:cNvPr>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9470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23"/>
                                        </p:tgtEl>
                                        <p:attrNameLst>
                                          <p:attrName>style.visibility</p:attrName>
                                        </p:attrNameLst>
                                      </p:cBhvr>
                                      <p:to>
                                        <p:strVal val="visible"/>
                                      </p:to>
                                    </p:set>
                                    <p:anim calcmode="lin" valueType="num">
                                      <p:cBhvr additive="base">
                                        <p:cTn id="11" dur="500" fill="hold"/>
                                        <p:tgtEl>
                                          <p:spTgt spid="623"/>
                                        </p:tgtEl>
                                        <p:attrNameLst>
                                          <p:attrName>ppt_x</p:attrName>
                                        </p:attrNameLst>
                                      </p:cBhvr>
                                      <p:tavLst>
                                        <p:tav tm="0">
                                          <p:val>
                                            <p:strVal val="#ppt_x"/>
                                          </p:val>
                                        </p:tav>
                                        <p:tav tm="100000">
                                          <p:val>
                                            <p:strVal val="#ppt_x"/>
                                          </p:val>
                                        </p:tav>
                                      </p:tavLst>
                                    </p:anim>
                                    <p:anim calcmode="lin" valueType="num">
                                      <p:cBhvr additive="base">
                                        <p:cTn id="12" dur="500" fill="hold"/>
                                        <p:tgtEl>
                                          <p:spTgt spid="6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26"/>
                                        </p:tgtEl>
                                        <p:attrNameLst>
                                          <p:attrName>style.visibility</p:attrName>
                                        </p:attrNameLst>
                                      </p:cBhvr>
                                      <p:to>
                                        <p:strVal val="visible"/>
                                      </p:to>
                                    </p:set>
                                    <p:animEffect transition="in" filter="fade">
                                      <p:cBhvr>
                                        <p:cTn id="22" dur="1000"/>
                                        <p:tgtEl>
                                          <p:spTgt spid="626"/>
                                        </p:tgtEl>
                                      </p:cBhvr>
                                    </p:animEffect>
                                    <p:anim calcmode="lin" valueType="num">
                                      <p:cBhvr>
                                        <p:cTn id="23" dur="1000" fill="hold"/>
                                        <p:tgtEl>
                                          <p:spTgt spid="626"/>
                                        </p:tgtEl>
                                        <p:attrNameLst>
                                          <p:attrName>ppt_x</p:attrName>
                                        </p:attrNameLst>
                                      </p:cBhvr>
                                      <p:tavLst>
                                        <p:tav tm="0">
                                          <p:val>
                                            <p:strVal val="#ppt_x"/>
                                          </p:val>
                                        </p:tav>
                                        <p:tav tm="100000">
                                          <p:val>
                                            <p:strVal val="#ppt_x"/>
                                          </p:val>
                                        </p:tav>
                                      </p:tavLst>
                                    </p:anim>
                                    <p:anim calcmode="lin" valueType="num">
                                      <p:cBhvr>
                                        <p:cTn id="24" dur="1000" fill="hold"/>
                                        <p:tgtEl>
                                          <p:spTgt spid="62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24">
                                            <p:txEl>
                                              <p:pRg st="0" end="0"/>
                                            </p:txEl>
                                          </p:spTgt>
                                        </p:tgtEl>
                                        <p:attrNameLst>
                                          <p:attrName>style.visibility</p:attrName>
                                        </p:attrNameLst>
                                      </p:cBhvr>
                                      <p:to>
                                        <p:strVal val="visible"/>
                                      </p:to>
                                    </p:set>
                                    <p:anim calcmode="lin" valueType="num">
                                      <p:cBhvr additive="base">
                                        <p:cTn id="29" dur="500" fill="hold"/>
                                        <p:tgtEl>
                                          <p:spTgt spid="624">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24">
                                            <p:txEl>
                                              <p:pRg st="1" end="1"/>
                                            </p:txEl>
                                          </p:spTgt>
                                        </p:tgtEl>
                                        <p:attrNameLst>
                                          <p:attrName>style.visibility</p:attrName>
                                        </p:attrNameLst>
                                      </p:cBhvr>
                                      <p:to>
                                        <p:strVal val="visible"/>
                                      </p:to>
                                    </p:set>
                                    <p:anim calcmode="lin" valueType="num">
                                      <p:cBhvr additive="base">
                                        <p:cTn id="35" dur="500" fill="hold"/>
                                        <p:tgtEl>
                                          <p:spTgt spid="624">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2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625">
                                            <p:txEl>
                                              <p:pRg st="0" end="0"/>
                                            </p:txEl>
                                          </p:spTgt>
                                        </p:tgtEl>
                                        <p:attrNameLst>
                                          <p:attrName>style.visibility</p:attrName>
                                        </p:attrNameLst>
                                      </p:cBhvr>
                                      <p:to>
                                        <p:strVal val="visible"/>
                                      </p:to>
                                    </p:set>
                                    <p:anim calcmode="lin" valueType="num">
                                      <p:cBhvr additive="base">
                                        <p:cTn id="41" dur="500" fill="hold"/>
                                        <p:tgtEl>
                                          <p:spTgt spid="625">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2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 grpId="0" animBg="1"/>
      <p:bldP spid="624" grpId="0" build="p"/>
      <p:bldP spid="625" grpId="0" build="p"/>
      <p:bldP spid="62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1"/>
          <p:cNvSpPr txBox="1">
            <a:spLocks noGrp="1"/>
          </p:cNvSpPr>
          <p:nvPr>
            <p:ph type="title" idx="2"/>
          </p:nvPr>
        </p:nvSpPr>
        <p:spPr>
          <a:xfrm rot="212">
            <a:off x="2142975" y="2855738"/>
            <a:ext cx="4858200" cy="1081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500" dirty="0"/>
              <a:t>Adjusting the Distribution of the entites before blending</a:t>
            </a:r>
          </a:p>
        </p:txBody>
      </p:sp>
      <p:sp>
        <p:nvSpPr>
          <p:cNvPr id="598" name="Google Shape;598;p31"/>
          <p:cNvSpPr txBox="1">
            <a:spLocks noGrp="1"/>
          </p:cNvSpPr>
          <p:nvPr>
            <p:ph type="title"/>
          </p:nvPr>
        </p:nvSpPr>
        <p:spPr>
          <a:xfrm>
            <a:off x="3743835" y="1206114"/>
            <a:ext cx="1658400" cy="16500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extLst>
      <p:ext uri="{BB962C8B-B14F-4D97-AF65-F5344CB8AC3E}">
        <p14:creationId xmlns:p14="http://schemas.microsoft.com/office/powerpoint/2010/main" val="3811588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35"/>
          <p:cNvSpPr txBox="1">
            <a:spLocks noGrp="1"/>
          </p:cNvSpPr>
          <p:nvPr>
            <p:ph type="title"/>
          </p:nvPr>
        </p:nvSpPr>
        <p:spPr>
          <a:xfrm>
            <a:off x="1600638" y="2888173"/>
            <a:ext cx="2274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Before</a:t>
            </a:r>
            <a:endParaRPr dirty="0"/>
          </a:p>
        </p:txBody>
      </p:sp>
      <p:sp>
        <p:nvSpPr>
          <p:cNvPr id="648" name="Google Shape;648;p35"/>
          <p:cNvSpPr txBox="1">
            <a:spLocks noGrp="1"/>
          </p:cNvSpPr>
          <p:nvPr>
            <p:ph type="body" idx="4294967295"/>
          </p:nvPr>
        </p:nvSpPr>
        <p:spPr>
          <a:xfrm>
            <a:off x="5268450" y="3540018"/>
            <a:ext cx="2274900" cy="1071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chemeClr val="lt1"/>
                </a:solidFill>
              </a:rPr>
              <a:t>New Distribution is: </a:t>
            </a:r>
            <a:r>
              <a:rPr lang="en-GB" dirty="0">
                <a:solidFill>
                  <a:schemeClr val="lt1"/>
                </a:solidFill>
              </a:rPr>
              <a:t>10% of (87 ON), 33.33% of (89 ON) and 56.67% (92 ON) </a:t>
            </a:r>
            <a:r>
              <a:rPr lang="en" dirty="0">
                <a:solidFill>
                  <a:schemeClr val="lt1"/>
                </a:solidFill>
              </a:rPr>
              <a:t> </a:t>
            </a:r>
          </a:p>
          <a:p>
            <a:pPr marL="0" lvl="0" indent="0" algn="ctr" rtl="0">
              <a:spcBef>
                <a:spcPts val="0"/>
              </a:spcBef>
              <a:spcAft>
                <a:spcPts val="1600"/>
              </a:spcAft>
              <a:buNone/>
            </a:pPr>
            <a:r>
              <a:rPr lang="en" dirty="0">
                <a:solidFill>
                  <a:schemeClr val="lt1"/>
                </a:solidFill>
              </a:rPr>
              <a:t>WHY??</a:t>
            </a:r>
            <a:endParaRPr dirty="0"/>
          </a:p>
        </p:txBody>
      </p:sp>
      <p:sp>
        <p:nvSpPr>
          <p:cNvPr id="649" name="Google Shape;649;p35"/>
          <p:cNvSpPr txBox="1">
            <a:spLocks noGrp="1"/>
          </p:cNvSpPr>
          <p:nvPr>
            <p:ph type="title" idx="2"/>
          </p:nvPr>
        </p:nvSpPr>
        <p:spPr>
          <a:xfrm>
            <a:off x="5268438" y="2888173"/>
            <a:ext cx="2274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After</a:t>
            </a:r>
            <a:endParaRPr dirty="0"/>
          </a:p>
        </p:txBody>
      </p:sp>
      <p:grpSp>
        <p:nvGrpSpPr>
          <p:cNvPr id="650" name="Google Shape;650;p35"/>
          <p:cNvGrpSpPr/>
          <p:nvPr/>
        </p:nvGrpSpPr>
        <p:grpSpPr>
          <a:xfrm>
            <a:off x="1992517" y="620577"/>
            <a:ext cx="1338770" cy="2001590"/>
            <a:chOff x="1809398" y="-127101"/>
            <a:chExt cx="1716812" cy="2566799"/>
          </a:xfrm>
        </p:grpSpPr>
        <p:sp>
          <p:nvSpPr>
            <p:cNvPr id="651" name="Google Shape;651;p35"/>
            <p:cNvSpPr/>
            <p:nvPr/>
          </p:nvSpPr>
          <p:spPr>
            <a:xfrm>
              <a:off x="1869376" y="1318295"/>
              <a:ext cx="1396064" cy="783590"/>
            </a:xfrm>
            <a:custGeom>
              <a:avLst/>
              <a:gdLst/>
              <a:ahLst/>
              <a:cxnLst/>
              <a:rect l="l" t="t" r="r" b="b"/>
              <a:pathLst>
                <a:path w="198728" h="111543" extrusionOk="0">
                  <a:moveTo>
                    <a:pt x="99682" y="0"/>
                  </a:moveTo>
                  <a:cubicBezTo>
                    <a:pt x="91670" y="0"/>
                    <a:pt x="83642" y="1773"/>
                    <a:pt x="77502" y="5323"/>
                  </a:cubicBezTo>
                  <a:lnTo>
                    <a:pt x="12301" y="42965"/>
                  </a:lnTo>
                  <a:cubicBezTo>
                    <a:pt x="67" y="50022"/>
                    <a:pt x="0" y="61517"/>
                    <a:pt x="12166" y="68574"/>
                  </a:cubicBezTo>
                  <a:lnTo>
                    <a:pt x="76964" y="106250"/>
                  </a:lnTo>
                  <a:cubicBezTo>
                    <a:pt x="83047" y="109779"/>
                    <a:pt x="91038" y="111543"/>
                    <a:pt x="99041" y="111543"/>
                  </a:cubicBezTo>
                  <a:cubicBezTo>
                    <a:pt x="107044" y="111543"/>
                    <a:pt x="115059" y="109779"/>
                    <a:pt x="121193" y="106250"/>
                  </a:cubicBezTo>
                  <a:lnTo>
                    <a:pt x="186394" y="68574"/>
                  </a:lnTo>
                  <a:cubicBezTo>
                    <a:pt x="198627" y="61517"/>
                    <a:pt x="198728" y="50022"/>
                    <a:pt x="186562" y="42965"/>
                  </a:cubicBezTo>
                  <a:lnTo>
                    <a:pt x="121731" y="5289"/>
                  </a:lnTo>
                  <a:cubicBezTo>
                    <a:pt x="115655" y="1764"/>
                    <a:pt x="107676" y="0"/>
                    <a:pt x="99682" y="0"/>
                  </a:cubicBezTo>
                  <a:close/>
                </a:path>
              </a:pathLst>
            </a:custGeom>
            <a:solidFill>
              <a:srgbClr val="412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5"/>
            <p:cNvSpPr/>
            <p:nvPr/>
          </p:nvSpPr>
          <p:spPr>
            <a:xfrm>
              <a:off x="1890860" y="1709398"/>
              <a:ext cx="1353809" cy="690944"/>
            </a:xfrm>
            <a:custGeom>
              <a:avLst/>
              <a:gdLst/>
              <a:ahLst/>
              <a:cxnLst/>
              <a:rect l="l" t="t" r="r" b="b"/>
              <a:pathLst>
                <a:path w="192713" h="98355" extrusionOk="0">
                  <a:moveTo>
                    <a:pt x="1" y="169"/>
                  </a:moveTo>
                  <a:cubicBezTo>
                    <a:pt x="1" y="174"/>
                    <a:pt x="1" y="179"/>
                    <a:pt x="1" y="185"/>
                  </a:cubicBezTo>
                  <a:lnTo>
                    <a:pt x="1" y="185"/>
                  </a:lnTo>
                  <a:lnTo>
                    <a:pt x="1" y="169"/>
                  </a:lnTo>
                  <a:close/>
                  <a:moveTo>
                    <a:pt x="192578" y="1"/>
                  </a:moveTo>
                  <a:cubicBezTo>
                    <a:pt x="192578" y="4672"/>
                    <a:pt x="189520" y="9344"/>
                    <a:pt x="183336" y="12906"/>
                  </a:cubicBezTo>
                  <a:lnTo>
                    <a:pt x="118135" y="50548"/>
                  </a:lnTo>
                  <a:cubicBezTo>
                    <a:pt x="117395" y="50985"/>
                    <a:pt x="116622" y="51388"/>
                    <a:pt x="115816" y="51758"/>
                  </a:cubicBezTo>
                  <a:cubicBezTo>
                    <a:pt x="115581" y="51892"/>
                    <a:pt x="115278" y="51993"/>
                    <a:pt x="115009" y="52128"/>
                  </a:cubicBezTo>
                  <a:cubicBezTo>
                    <a:pt x="114505" y="52329"/>
                    <a:pt x="113967" y="52565"/>
                    <a:pt x="113430" y="52800"/>
                  </a:cubicBezTo>
                  <a:cubicBezTo>
                    <a:pt x="112354" y="53203"/>
                    <a:pt x="111245" y="53573"/>
                    <a:pt x="110102" y="53909"/>
                  </a:cubicBezTo>
                  <a:cubicBezTo>
                    <a:pt x="109733" y="54010"/>
                    <a:pt x="109363" y="54111"/>
                    <a:pt x="109027" y="54211"/>
                  </a:cubicBezTo>
                  <a:cubicBezTo>
                    <a:pt x="108388" y="54379"/>
                    <a:pt x="107716" y="54547"/>
                    <a:pt x="107078" y="54682"/>
                  </a:cubicBezTo>
                  <a:cubicBezTo>
                    <a:pt x="106641" y="54783"/>
                    <a:pt x="106204" y="54850"/>
                    <a:pt x="105767" y="54951"/>
                  </a:cubicBezTo>
                  <a:cubicBezTo>
                    <a:pt x="105229" y="55052"/>
                    <a:pt x="104691" y="55152"/>
                    <a:pt x="104120" y="55220"/>
                  </a:cubicBezTo>
                  <a:cubicBezTo>
                    <a:pt x="103650" y="55320"/>
                    <a:pt x="103179" y="55388"/>
                    <a:pt x="102708" y="55421"/>
                  </a:cubicBezTo>
                  <a:cubicBezTo>
                    <a:pt x="102204" y="55488"/>
                    <a:pt x="101700" y="55556"/>
                    <a:pt x="101162" y="55623"/>
                  </a:cubicBezTo>
                  <a:cubicBezTo>
                    <a:pt x="100692" y="55657"/>
                    <a:pt x="100188" y="55690"/>
                    <a:pt x="99717" y="55724"/>
                  </a:cubicBezTo>
                  <a:cubicBezTo>
                    <a:pt x="99180" y="55757"/>
                    <a:pt x="98675" y="55791"/>
                    <a:pt x="98138" y="55825"/>
                  </a:cubicBezTo>
                  <a:cubicBezTo>
                    <a:pt x="97667" y="55825"/>
                    <a:pt x="97197" y="55858"/>
                    <a:pt x="96693" y="55858"/>
                  </a:cubicBezTo>
                  <a:lnTo>
                    <a:pt x="94978" y="55858"/>
                  </a:lnTo>
                  <a:cubicBezTo>
                    <a:pt x="94542" y="55825"/>
                    <a:pt x="94071" y="55825"/>
                    <a:pt x="93634" y="55791"/>
                  </a:cubicBezTo>
                  <a:cubicBezTo>
                    <a:pt x="92928" y="55791"/>
                    <a:pt x="92223" y="55724"/>
                    <a:pt x="91517" y="55657"/>
                  </a:cubicBezTo>
                  <a:cubicBezTo>
                    <a:pt x="91147" y="55623"/>
                    <a:pt x="90777" y="55623"/>
                    <a:pt x="90408" y="55589"/>
                  </a:cubicBezTo>
                  <a:cubicBezTo>
                    <a:pt x="89198" y="55455"/>
                    <a:pt x="88022" y="55287"/>
                    <a:pt x="86845" y="55085"/>
                  </a:cubicBezTo>
                  <a:cubicBezTo>
                    <a:pt x="86442" y="55018"/>
                    <a:pt x="86072" y="54917"/>
                    <a:pt x="85669" y="54850"/>
                  </a:cubicBezTo>
                  <a:cubicBezTo>
                    <a:pt x="85098" y="54715"/>
                    <a:pt x="84526" y="54615"/>
                    <a:pt x="83955" y="54480"/>
                  </a:cubicBezTo>
                  <a:cubicBezTo>
                    <a:pt x="83518" y="54379"/>
                    <a:pt x="83115" y="54245"/>
                    <a:pt x="82711" y="54144"/>
                  </a:cubicBezTo>
                  <a:cubicBezTo>
                    <a:pt x="82174" y="53976"/>
                    <a:pt x="81636" y="53842"/>
                    <a:pt x="81098" y="53674"/>
                  </a:cubicBezTo>
                  <a:cubicBezTo>
                    <a:pt x="80796" y="53573"/>
                    <a:pt x="80493" y="53472"/>
                    <a:pt x="80191" y="53371"/>
                  </a:cubicBezTo>
                  <a:cubicBezTo>
                    <a:pt x="79350" y="53069"/>
                    <a:pt x="78544" y="52766"/>
                    <a:pt x="77737" y="52430"/>
                  </a:cubicBezTo>
                  <a:cubicBezTo>
                    <a:pt x="77435" y="52296"/>
                    <a:pt x="77166" y="52195"/>
                    <a:pt x="76863" y="52060"/>
                  </a:cubicBezTo>
                  <a:cubicBezTo>
                    <a:pt x="75822" y="51590"/>
                    <a:pt x="74847" y="51119"/>
                    <a:pt x="73906" y="50548"/>
                  </a:cubicBezTo>
                  <a:lnTo>
                    <a:pt x="9108" y="12906"/>
                  </a:lnTo>
                  <a:cubicBezTo>
                    <a:pt x="8672" y="12637"/>
                    <a:pt x="8302" y="12402"/>
                    <a:pt x="7932" y="12133"/>
                  </a:cubicBezTo>
                  <a:cubicBezTo>
                    <a:pt x="7529" y="11898"/>
                    <a:pt x="7159" y="11629"/>
                    <a:pt x="6789" y="11394"/>
                  </a:cubicBezTo>
                  <a:cubicBezTo>
                    <a:pt x="6487" y="11159"/>
                    <a:pt x="6218" y="10923"/>
                    <a:pt x="5916" y="10688"/>
                  </a:cubicBezTo>
                  <a:cubicBezTo>
                    <a:pt x="5580" y="10419"/>
                    <a:pt x="5243" y="10184"/>
                    <a:pt x="4975" y="9915"/>
                  </a:cubicBezTo>
                  <a:cubicBezTo>
                    <a:pt x="4504" y="9478"/>
                    <a:pt x="4034" y="9041"/>
                    <a:pt x="3630" y="8604"/>
                  </a:cubicBezTo>
                  <a:cubicBezTo>
                    <a:pt x="3563" y="8537"/>
                    <a:pt x="3496" y="8436"/>
                    <a:pt x="3429" y="8369"/>
                  </a:cubicBezTo>
                  <a:cubicBezTo>
                    <a:pt x="3126" y="8033"/>
                    <a:pt x="2857" y="7697"/>
                    <a:pt x="2622" y="7327"/>
                  </a:cubicBezTo>
                  <a:cubicBezTo>
                    <a:pt x="2353" y="6991"/>
                    <a:pt x="2118" y="6622"/>
                    <a:pt x="1883" y="6252"/>
                  </a:cubicBezTo>
                  <a:cubicBezTo>
                    <a:pt x="1715" y="6017"/>
                    <a:pt x="1580" y="5781"/>
                    <a:pt x="1446" y="5546"/>
                  </a:cubicBezTo>
                  <a:cubicBezTo>
                    <a:pt x="1278" y="5244"/>
                    <a:pt x="1143" y="4907"/>
                    <a:pt x="1009" y="4571"/>
                  </a:cubicBezTo>
                  <a:cubicBezTo>
                    <a:pt x="874" y="4336"/>
                    <a:pt x="774" y="4067"/>
                    <a:pt x="673" y="3832"/>
                  </a:cubicBezTo>
                  <a:cubicBezTo>
                    <a:pt x="572" y="3496"/>
                    <a:pt x="471" y="3193"/>
                    <a:pt x="404" y="2891"/>
                  </a:cubicBezTo>
                  <a:cubicBezTo>
                    <a:pt x="337" y="2622"/>
                    <a:pt x="269" y="2353"/>
                    <a:pt x="202" y="2084"/>
                  </a:cubicBezTo>
                  <a:cubicBezTo>
                    <a:pt x="135" y="1748"/>
                    <a:pt x="135" y="1446"/>
                    <a:pt x="101" y="1110"/>
                  </a:cubicBezTo>
                  <a:cubicBezTo>
                    <a:pt x="68" y="812"/>
                    <a:pt x="3" y="514"/>
                    <a:pt x="1" y="185"/>
                  </a:cubicBezTo>
                  <a:lnTo>
                    <a:pt x="1" y="185"/>
                  </a:lnTo>
                  <a:lnTo>
                    <a:pt x="135" y="42684"/>
                  </a:lnTo>
                  <a:cubicBezTo>
                    <a:pt x="135" y="42784"/>
                    <a:pt x="135" y="42852"/>
                    <a:pt x="135" y="42952"/>
                  </a:cubicBezTo>
                  <a:cubicBezTo>
                    <a:pt x="135" y="43154"/>
                    <a:pt x="202" y="43389"/>
                    <a:pt x="202" y="43591"/>
                  </a:cubicBezTo>
                  <a:cubicBezTo>
                    <a:pt x="236" y="43927"/>
                    <a:pt x="269" y="44263"/>
                    <a:pt x="337" y="44599"/>
                  </a:cubicBezTo>
                  <a:cubicBezTo>
                    <a:pt x="337" y="44633"/>
                    <a:pt x="337" y="44700"/>
                    <a:pt x="337" y="44767"/>
                  </a:cubicBezTo>
                  <a:cubicBezTo>
                    <a:pt x="404" y="44969"/>
                    <a:pt x="471" y="45171"/>
                    <a:pt x="538" y="45372"/>
                  </a:cubicBezTo>
                  <a:cubicBezTo>
                    <a:pt x="605" y="45708"/>
                    <a:pt x="673" y="46011"/>
                    <a:pt x="807" y="46313"/>
                  </a:cubicBezTo>
                  <a:cubicBezTo>
                    <a:pt x="807" y="46381"/>
                    <a:pt x="841" y="46448"/>
                    <a:pt x="841" y="46515"/>
                  </a:cubicBezTo>
                  <a:cubicBezTo>
                    <a:pt x="908" y="46717"/>
                    <a:pt x="1042" y="46885"/>
                    <a:pt x="1110" y="47086"/>
                  </a:cubicBezTo>
                  <a:cubicBezTo>
                    <a:pt x="1244" y="47422"/>
                    <a:pt x="1412" y="47725"/>
                    <a:pt x="1580" y="48061"/>
                  </a:cubicBezTo>
                  <a:cubicBezTo>
                    <a:pt x="1614" y="48128"/>
                    <a:pt x="1647" y="48195"/>
                    <a:pt x="1681" y="48296"/>
                  </a:cubicBezTo>
                  <a:cubicBezTo>
                    <a:pt x="1782" y="48431"/>
                    <a:pt x="1883" y="48599"/>
                    <a:pt x="1983" y="48733"/>
                  </a:cubicBezTo>
                  <a:cubicBezTo>
                    <a:pt x="2219" y="49103"/>
                    <a:pt x="2454" y="49473"/>
                    <a:pt x="2723" y="49842"/>
                  </a:cubicBezTo>
                  <a:cubicBezTo>
                    <a:pt x="2790" y="49943"/>
                    <a:pt x="2857" y="50044"/>
                    <a:pt x="2924" y="50145"/>
                  </a:cubicBezTo>
                  <a:cubicBezTo>
                    <a:pt x="3126" y="50414"/>
                    <a:pt x="3328" y="50649"/>
                    <a:pt x="3563" y="50884"/>
                  </a:cubicBezTo>
                  <a:cubicBezTo>
                    <a:pt x="3630" y="50951"/>
                    <a:pt x="3697" y="51019"/>
                    <a:pt x="3765" y="51119"/>
                  </a:cubicBezTo>
                  <a:cubicBezTo>
                    <a:pt x="4101" y="51489"/>
                    <a:pt x="4470" y="51859"/>
                    <a:pt x="4874" y="52228"/>
                  </a:cubicBezTo>
                  <a:cubicBezTo>
                    <a:pt x="4941" y="52296"/>
                    <a:pt x="5008" y="52363"/>
                    <a:pt x="5075" y="52396"/>
                  </a:cubicBezTo>
                  <a:cubicBezTo>
                    <a:pt x="5378" y="52665"/>
                    <a:pt x="5714" y="52934"/>
                    <a:pt x="6016" y="53203"/>
                  </a:cubicBezTo>
                  <a:cubicBezTo>
                    <a:pt x="6319" y="53438"/>
                    <a:pt x="6588" y="53674"/>
                    <a:pt x="6890" y="53875"/>
                  </a:cubicBezTo>
                  <a:cubicBezTo>
                    <a:pt x="7260" y="54144"/>
                    <a:pt x="7663" y="54379"/>
                    <a:pt x="8033" y="54648"/>
                  </a:cubicBezTo>
                  <a:cubicBezTo>
                    <a:pt x="8302" y="54816"/>
                    <a:pt x="8537" y="55018"/>
                    <a:pt x="8840" y="55186"/>
                  </a:cubicBezTo>
                  <a:cubicBezTo>
                    <a:pt x="8974" y="55253"/>
                    <a:pt x="9075" y="55320"/>
                    <a:pt x="9209" y="55388"/>
                  </a:cubicBezTo>
                  <a:lnTo>
                    <a:pt x="74007" y="93063"/>
                  </a:lnTo>
                  <a:cubicBezTo>
                    <a:pt x="74948" y="93601"/>
                    <a:pt x="75956" y="94105"/>
                    <a:pt x="76964" y="94542"/>
                  </a:cubicBezTo>
                  <a:cubicBezTo>
                    <a:pt x="77267" y="94676"/>
                    <a:pt x="77569" y="94811"/>
                    <a:pt x="77872" y="94945"/>
                  </a:cubicBezTo>
                  <a:cubicBezTo>
                    <a:pt x="78678" y="95281"/>
                    <a:pt x="79485" y="95584"/>
                    <a:pt x="80325" y="95852"/>
                  </a:cubicBezTo>
                  <a:cubicBezTo>
                    <a:pt x="80493" y="95920"/>
                    <a:pt x="80695" y="96021"/>
                    <a:pt x="80863" y="96088"/>
                  </a:cubicBezTo>
                  <a:cubicBezTo>
                    <a:pt x="80997" y="96121"/>
                    <a:pt x="81098" y="96155"/>
                    <a:pt x="81233" y="96189"/>
                  </a:cubicBezTo>
                  <a:cubicBezTo>
                    <a:pt x="81737" y="96357"/>
                    <a:pt x="82274" y="96491"/>
                    <a:pt x="82846" y="96625"/>
                  </a:cubicBezTo>
                  <a:cubicBezTo>
                    <a:pt x="83249" y="96760"/>
                    <a:pt x="83652" y="96861"/>
                    <a:pt x="84056" y="96962"/>
                  </a:cubicBezTo>
                  <a:cubicBezTo>
                    <a:pt x="84627" y="97096"/>
                    <a:pt x="85198" y="97230"/>
                    <a:pt x="85770" y="97331"/>
                  </a:cubicBezTo>
                  <a:cubicBezTo>
                    <a:pt x="86139" y="97398"/>
                    <a:pt x="86442" y="97499"/>
                    <a:pt x="86778" y="97533"/>
                  </a:cubicBezTo>
                  <a:cubicBezTo>
                    <a:pt x="86845" y="97567"/>
                    <a:pt x="86912" y="97567"/>
                    <a:pt x="86980" y="97567"/>
                  </a:cubicBezTo>
                  <a:cubicBezTo>
                    <a:pt x="88122" y="97768"/>
                    <a:pt x="89332" y="97936"/>
                    <a:pt x="90509" y="98071"/>
                  </a:cubicBezTo>
                  <a:cubicBezTo>
                    <a:pt x="90609" y="98071"/>
                    <a:pt x="90710" y="98104"/>
                    <a:pt x="90777" y="98104"/>
                  </a:cubicBezTo>
                  <a:cubicBezTo>
                    <a:pt x="91080" y="98138"/>
                    <a:pt x="91349" y="98138"/>
                    <a:pt x="91651" y="98171"/>
                  </a:cubicBezTo>
                  <a:cubicBezTo>
                    <a:pt x="92323" y="98205"/>
                    <a:pt x="93029" y="98272"/>
                    <a:pt x="93735" y="98306"/>
                  </a:cubicBezTo>
                  <a:cubicBezTo>
                    <a:pt x="93903" y="98306"/>
                    <a:pt x="94071" y="98340"/>
                    <a:pt x="94239" y="98340"/>
                  </a:cubicBezTo>
                  <a:lnTo>
                    <a:pt x="95113" y="98340"/>
                  </a:lnTo>
                  <a:cubicBezTo>
                    <a:pt x="95494" y="98340"/>
                    <a:pt x="95875" y="98354"/>
                    <a:pt x="96256" y="98354"/>
                  </a:cubicBezTo>
                  <a:cubicBezTo>
                    <a:pt x="96446" y="98354"/>
                    <a:pt x="96637" y="98351"/>
                    <a:pt x="96827" y="98340"/>
                  </a:cubicBezTo>
                  <a:cubicBezTo>
                    <a:pt x="96961" y="98340"/>
                    <a:pt x="97111" y="98354"/>
                    <a:pt x="97255" y="98354"/>
                  </a:cubicBezTo>
                  <a:cubicBezTo>
                    <a:pt x="97327" y="98354"/>
                    <a:pt x="97398" y="98351"/>
                    <a:pt x="97466" y="98340"/>
                  </a:cubicBezTo>
                  <a:cubicBezTo>
                    <a:pt x="97734" y="98340"/>
                    <a:pt x="98003" y="98340"/>
                    <a:pt x="98239" y="98306"/>
                  </a:cubicBezTo>
                  <a:cubicBezTo>
                    <a:pt x="98776" y="98306"/>
                    <a:pt x="99314" y="98272"/>
                    <a:pt x="99852" y="98239"/>
                  </a:cubicBezTo>
                  <a:cubicBezTo>
                    <a:pt x="100087" y="98205"/>
                    <a:pt x="100322" y="98205"/>
                    <a:pt x="100524" y="98205"/>
                  </a:cubicBezTo>
                  <a:cubicBezTo>
                    <a:pt x="100793" y="98171"/>
                    <a:pt x="101028" y="98138"/>
                    <a:pt x="101297" y="98104"/>
                  </a:cubicBezTo>
                  <a:cubicBezTo>
                    <a:pt x="101801" y="98071"/>
                    <a:pt x="102339" y="98003"/>
                    <a:pt x="102843" y="97936"/>
                  </a:cubicBezTo>
                  <a:cubicBezTo>
                    <a:pt x="103078" y="97903"/>
                    <a:pt x="103347" y="97869"/>
                    <a:pt x="103582" y="97835"/>
                  </a:cubicBezTo>
                  <a:cubicBezTo>
                    <a:pt x="103818" y="97802"/>
                    <a:pt x="104019" y="97768"/>
                    <a:pt x="104254" y="97735"/>
                  </a:cubicBezTo>
                  <a:cubicBezTo>
                    <a:pt x="104792" y="97634"/>
                    <a:pt x="105364" y="97533"/>
                    <a:pt x="105901" y="97432"/>
                  </a:cubicBezTo>
                  <a:cubicBezTo>
                    <a:pt x="106170" y="97398"/>
                    <a:pt x="106439" y="97365"/>
                    <a:pt x="106674" y="97298"/>
                  </a:cubicBezTo>
                  <a:cubicBezTo>
                    <a:pt x="106842" y="97264"/>
                    <a:pt x="107010" y="97230"/>
                    <a:pt x="107212" y="97197"/>
                  </a:cubicBezTo>
                  <a:cubicBezTo>
                    <a:pt x="107851" y="97029"/>
                    <a:pt x="108489" y="96861"/>
                    <a:pt x="109128" y="96693"/>
                  </a:cubicBezTo>
                  <a:cubicBezTo>
                    <a:pt x="109397" y="96625"/>
                    <a:pt x="109665" y="96592"/>
                    <a:pt x="109934" y="96525"/>
                  </a:cubicBezTo>
                  <a:cubicBezTo>
                    <a:pt x="110035" y="96491"/>
                    <a:pt x="110102" y="96457"/>
                    <a:pt x="110203" y="96424"/>
                  </a:cubicBezTo>
                  <a:cubicBezTo>
                    <a:pt x="111346" y="96088"/>
                    <a:pt x="112489" y="95718"/>
                    <a:pt x="113564" y="95281"/>
                  </a:cubicBezTo>
                  <a:cubicBezTo>
                    <a:pt x="113631" y="95248"/>
                    <a:pt x="113698" y="95248"/>
                    <a:pt x="113732" y="95214"/>
                  </a:cubicBezTo>
                  <a:cubicBezTo>
                    <a:pt x="114203" y="95046"/>
                    <a:pt x="114673" y="94811"/>
                    <a:pt x="115144" y="94609"/>
                  </a:cubicBezTo>
                  <a:cubicBezTo>
                    <a:pt x="115413" y="94508"/>
                    <a:pt x="115681" y="94374"/>
                    <a:pt x="115950" y="94273"/>
                  </a:cubicBezTo>
                  <a:cubicBezTo>
                    <a:pt x="116757" y="93870"/>
                    <a:pt x="117496" y="93500"/>
                    <a:pt x="118236" y="93063"/>
                  </a:cubicBezTo>
                  <a:lnTo>
                    <a:pt x="183470" y="55421"/>
                  </a:lnTo>
                  <a:cubicBezTo>
                    <a:pt x="189620" y="51859"/>
                    <a:pt x="192712" y="47187"/>
                    <a:pt x="192679" y="42516"/>
                  </a:cubicBezTo>
                  <a:lnTo>
                    <a:pt x="192578" y="1"/>
                  </a:lnTo>
                  <a:close/>
                </a:path>
              </a:pathLst>
            </a:custGeom>
            <a:solidFill>
              <a:srgbClr val="BB4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5"/>
            <p:cNvSpPr/>
            <p:nvPr/>
          </p:nvSpPr>
          <p:spPr>
            <a:xfrm>
              <a:off x="2006558" y="1967006"/>
              <a:ext cx="373990" cy="257881"/>
            </a:xfrm>
            <a:custGeom>
              <a:avLst/>
              <a:gdLst/>
              <a:ahLst/>
              <a:cxnLst/>
              <a:rect l="l" t="t" r="r" b="b"/>
              <a:pathLst>
                <a:path w="53237" h="36709" extrusionOk="0">
                  <a:moveTo>
                    <a:pt x="2382" y="0"/>
                  </a:moveTo>
                  <a:cubicBezTo>
                    <a:pt x="983" y="0"/>
                    <a:pt x="25" y="1113"/>
                    <a:pt x="1" y="3025"/>
                  </a:cubicBezTo>
                  <a:cubicBezTo>
                    <a:pt x="1" y="5681"/>
                    <a:pt x="1883" y="8974"/>
                    <a:pt x="4235" y="10319"/>
                  </a:cubicBezTo>
                  <a:lnTo>
                    <a:pt x="48969" y="36130"/>
                  </a:lnTo>
                  <a:cubicBezTo>
                    <a:pt x="49646" y="36522"/>
                    <a:pt x="50288" y="36709"/>
                    <a:pt x="50859" y="36709"/>
                  </a:cubicBezTo>
                  <a:cubicBezTo>
                    <a:pt x="52243" y="36709"/>
                    <a:pt x="53203" y="35614"/>
                    <a:pt x="53203" y="33710"/>
                  </a:cubicBezTo>
                  <a:cubicBezTo>
                    <a:pt x="53237" y="31055"/>
                    <a:pt x="51321" y="27761"/>
                    <a:pt x="49002" y="26417"/>
                  </a:cubicBezTo>
                  <a:lnTo>
                    <a:pt x="4269" y="572"/>
                  </a:lnTo>
                  <a:cubicBezTo>
                    <a:pt x="3590" y="184"/>
                    <a:pt x="2949" y="0"/>
                    <a:pt x="2382" y="0"/>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5"/>
            <p:cNvSpPr/>
            <p:nvPr/>
          </p:nvSpPr>
          <p:spPr>
            <a:xfrm>
              <a:off x="2728146" y="1967006"/>
              <a:ext cx="373751" cy="257881"/>
            </a:xfrm>
            <a:custGeom>
              <a:avLst/>
              <a:gdLst/>
              <a:ahLst/>
              <a:cxnLst/>
              <a:rect l="l" t="t" r="r" b="b"/>
              <a:pathLst>
                <a:path w="53203" h="36709" extrusionOk="0">
                  <a:moveTo>
                    <a:pt x="50840" y="0"/>
                  </a:moveTo>
                  <a:cubicBezTo>
                    <a:pt x="50274" y="0"/>
                    <a:pt x="49638" y="184"/>
                    <a:pt x="48968" y="572"/>
                  </a:cubicBezTo>
                  <a:lnTo>
                    <a:pt x="4235" y="26417"/>
                  </a:lnTo>
                  <a:cubicBezTo>
                    <a:pt x="1883" y="27761"/>
                    <a:pt x="1" y="31055"/>
                    <a:pt x="1" y="33710"/>
                  </a:cubicBezTo>
                  <a:cubicBezTo>
                    <a:pt x="1" y="35614"/>
                    <a:pt x="961" y="36709"/>
                    <a:pt x="2357" y="36709"/>
                  </a:cubicBezTo>
                  <a:cubicBezTo>
                    <a:pt x="2932" y="36709"/>
                    <a:pt x="3582" y="36522"/>
                    <a:pt x="4269" y="36130"/>
                  </a:cubicBezTo>
                  <a:lnTo>
                    <a:pt x="49002" y="10319"/>
                  </a:lnTo>
                  <a:cubicBezTo>
                    <a:pt x="51321" y="8974"/>
                    <a:pt x="53203" y="5681"/>
                    <a:pt x="53203" y="3025"/>
                  </a:cubicBezTo>
                  <a:cubicBezTo>
                    <a:pt x="53203" y="1113"/>
                    <a:pt x="52234" y="0"/>
                    <a:pt x="50840" y="0"/>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5"/>
            <p:cNvSpPr/>
            <p:nvPr/>
          </p:nvSpPr>
          <p:spPr>
            <a:xfrm>
              <a:off x="2247165" y="1529001"/>
              <a:ext cx="640315" cy="362188"/>
            </a:xfrm>
            <a:custGeom>
              <a:avLst/>
              <a:gdLst/>
              <a:ahLst/>
              <a:cxnLst/>
              <a:rect l="l" t="t" r="r" b="b"/>
              <a:pathLst>
                <a:path w="91148" h="51557" extrusionOk="0">
                  <a:moveTo>
                    <a:pt x="45725" y="1"/>
                  </a:moveTo>
                  <a:cubicBezTo>
                    <a:pt x="34341" y="1"/>
                    <a:pt x="22939" y="2521"/>
                    <a:pt x="14217" y="7563"/>
                  </a:cubicBezTo>
                  <a:cubicBezTo>
                    <a:pt x="4336" y="13276"/>
                    <a:pt x="1" y="21006"/>
                    <a:pt x="1312" y="28467"/>
                  </a:cubicBezTo>
                  <a:cubicBezTo>
                    <a:pt x="2286" y="34147"/>
                    <a:pt x="6521" y="39659"/>
                    <a:pt x="13982" y="43994"/>
                  </a:cubicBezTo>
                  <a:cubicBezTo>
                    <a:pt x="22653" y="49036"/>
                    <a:pt x="34030" y="51556"/>
                    <a:pt x="45419" y="51556"/>
                  </a:cubicBezTo>
                  <a:cubicBezTo>
                    <a:pt x="56808" y="51556"/>
                    <a:pt x="68210" y="49036"/>
                    <a:pt x="76931" y="43994"/>
                  </a:cubicBezTo>
                  <a:cubicBezTo>
                    <a:pt x="84527" y="39592"/>
                    <a:pt x="88829" y="34046"/>
                    <a:pt x="89837" y="28333"/>
                  </a:cubicBezTo>
                  <a:cubicBezTo>
                    <a:pt x="91148" y="20905"/>
                    <a:pt x="86913" y="13242"/>
                    <a:pt x="77133" y="7563"/>
                  </a:cubicBezTo>
                  <a:cubicBezTo>
                    <a:pt x="68479" y="2521"/>
                    <a:pt x="57110" y="1"/>
                    <a:pt x="45725" y="1"/>
                  </a:cubicBez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5"/>
            <p:cNvSpPr/>
            <p:nvPr/>
          </p:nvSpPr>
          <p:spPr>
            <a:xfrm>
              <a:off x="2256375" y="1565597"/>
              <a:ext cx="621895" cy="325595"/>
            </a:xfrm>
            <a:custGeom>
              <a:avLst/>
              <a:gdLst/>
              <a:ahLst/>
              <a:cxnLst/>
              <a:rect l="l" t="t" r="r" b="b"/>
              <a:pathLst>
                <a:path w="88526" h="46348" extrusionOk="0">
                  <a:moveTo>
                    <a:pt x="44414" y="1"/>
                  </a:moveTo>
                  <a:cubicBezTo>
                    <a:pt x="33030" y="1"/>
                    <a:pt x="21628" y="2522"/>
                    <a:pt x="12906" y="7563"/>
                  </a:cubicBezTo>
                  <a:cubicBezTo>
                    <a:pt x="5311" y="11966"/>
                    <a:pt x="1009" y="17545"/>
                    <a:pt x="1" y="23258"/>
                  </a:cubicBezTo>
                  <a:cubicBezTo>
                    <a:pt x="975" y="28938"/>
                    <a:pt x="5210" y="34450"/>
                    <a:pt x="12671" y="38785"/>
                  </a:cubicBezTo>
                  <a:cubicBezTo>
                    <a:pt x="21342" y="43827"/>
                    <a:pt x="32719" y="46347"/>
                    <a:pt x="44108" y="46347"/>
                  </a:cubicBezTo>
                  <a:cubicBezTo>
                    <a:pt x="55497" y="46347"/>
                    <a:pt x="66899" y="43827"/>
                    <a:pt x="75620" y="38785"/>
                  </a:cubicBezTo>
                  <a:cubicBezTo>
                    <a:pt x="83216" y="34383"/>
                    <a:pt x="87518" y="28837"/>
                    <a:pt x="88526" y="23124"/>
                  </a:cubicBezTo>
                  <a:cubicBezTo>
                    <a:pt x="87551" y="17444"/>
                    <a:pt x="83350" y="11898"/>
                    <a:pt x="75822" y="7563"/>
                  </a:cubicBezTo>
                  <a:cubicBezTo>
                    <a:pt x="67168" y="2522"/>
                    <a:pt x="55799" y="1"/>
                    <a:pt x="44414" y="1"/>
                  </a:cubicBez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5"/>
            <p:cNvSpPr/>
            <p:nvPr/>
          </p:nvSpPr>
          <p:spPr>
            <a:xfrm>
              <a:off x="2135485" y="808593"/>
              <a:ext cx="863661" cy="501487"/>
            </a:xfrm>
            <a:custGeom>
              <a:avLst/>
              <a:gdLst/>
              <a:ahLst/>
              <a:cxnLst/>
              <a:rect l="l" t="t" r="r" b="b"/>
              <a:pathLst>
                <a:path w="122941" h="71386" extrusionOk="0">
                  <a:moveTo>
                    <a:pt x="0" y="35827"/>
                  </a:moveTo>
                  <a:cubicBezTo>
                    <a:pt x="1344" y="43692"/>
                    <a:pt x="7226" y="51388"/>
                    <a:pt x="17611" y="57404"/>
                  </a:cubicBezTo>
                  <a:cubicBezTo>
                    <a:pt x="41675" y="71385"/>
                    <a:pt x="80795" y="71385"/>
                    <a:pt x="105027" y="57404"/>
                  </a:cubicBezTo>
                  <a:cubicBezTo>
                    <a:pt x="115580" y="51287"/>
                    <a:pt x="121562" y="43557"/>
                    <a:pt x="122940" y="35626"/>
                  </a:cubicBezTo>
                  <a:cubicBezTo>
                    <a:pt x="121596" y="27728"/>
                    <a:pt x="115748" y="20031"/>
                    <a:pt x="105329" y="14015"/>
                  </a:cubicBezTo>
                  <a:cubicBezTo>
                    <a:pt x="81232" y="1"/>
                    <a:pt x="42145" y="1"/>
                    <a:pt x="17913" y="14015"/>
                  </a:cubicBezTo>
                  <a:cubicBezTo>
                    <a:pt x="7360" y="20132"/>
                    <a:pt x="1378" y="27896"/>
                    <a:pt x="0" y="35827"/>
                  </a:cubicBezTo>
                  <a:close/>
                </a:path>
              </a:pathLst>
            </a:custGeom>
            <a:solidFill>
              <a:srgbClr val="BFB8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5"/>
            <p:cNvSpPr/>
            <p:nvPr/>
          </p:nvSpPr>
          <p:spPr>
            <a:xfrm>
              <a:off x="1824040" y="-118635"/>
              <a:ext cx="1291708" cy="1715709"/>
            </a:xfrm>
            <a:custGeom>
              <a:avLst/>
              <a:gdLst/>
              <a:ahLst/>
              <a:cxnLst/>
              <a:rect l="l" t="t" r="r" b="b"/>
              <a:pathLst>
                <a:path w="183873" h="244229" extrusionOk="0">
                  <a:moveTo>
                    <a:pt x="181729" y="0"/>
                  </a:moveTo>
                  <a:cubicBezTo>
                    <a:pt x="181302" y="0"/>
                    <a:pt x="180821" y="140"/>
                    <a:pt x="180311" y="434"/>
                  </a:cubicBezTo>
                  <a:lnTo>
                    <a:pt x="3160" y="102705"/>
                  </a:lnTo>
                  <a:cubicBezTo>
                    <a:pt x="1412" y="103714"/>
                    <a:pt x="0" y="106167"/>
                    <a:pt x="0" y="108184"/>
                  </a:cubicBezTo>
                  <a:lnTo>
                    <a:pt x="370" y="241980"/>
                  </a:lnTo>
                  <a:cubicBezTo>
                    <a:pt x="370" y="243407"/>
                    <a:pt x="1094" y="244229"/>
                    <a:pt x="2138" y="244229"/>
                  </a:cubicBezTo>
                  <a:cubicBezTo>
                    <a:pt x="2568" y="244229"/>
                    <a:pt x="3053" y="244089"/>
                    <a:pt x="3563" y="243795"/>
                  </a:cubicBezTo>
                  <a:lnTo>
                    <a:pt x="180714" y="141523"/>
                  </a:lnTo>
                  <a:cubicBezTo>
                    <a:pt x="182461" y="140515"/>
                    <a:pt x="183873" y="138062"/>
                    <a:pt x="183873" y="136045"/>
                  </a:cubicBezTo>
                  <a:lnTo>
                    <a:pt x="183470" y="2249"/>
                  </a:lnTo>
                  <a:cubicBezTo>
                    <a:pt x="183470" y="821"/>
                    <a:pt x="182762" y="0"/>
                    <a:pt x="181729" y="0"/>
                  </a:cubicBezTo>
                  <a:close/>
                </a:path>
              </a:pathLst>
            </a:custGeom>
            <a:solidFill>
              <a:srgbClr val="D488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5"/>
            <p:cNvSpPr/>
            <p:nvPr/>
          </p:nvSpPr>
          <p:spPr>
            <a:xfrm>
              <a:off x="1809398" y="-127101"/>
              <a:ext cx="1297145" cy="1722776"/>
            </a:xfrm>
            <a:custGeom>
              <a:avLst/>
              <a:gdLst/>
              <a:ahLst/>
              <a:cxnLst/>
              <a:rect l="l" t="t" r="r" b="b"/>
              <a:pathLst>
                <a:path w="184647" h="245235" extrusionOk="0">
                  <a:moveTo>
                    <a:pt x="184446" y="1321"/>
                  </a:moveTo>
                  <a:lnTo>
                    <a:pt x="184646" y="1438"/>
                  </a:lnTo>
                  <a:cubicBezTo>
                    <a:pt x="184585" y="1392"/>
                    <a:pt x="184517" y="1353"/>
                    <a:pt x="184446" y="1321"/>
                  </a:cubicBezTo>
                  <a:close/>
                  <a:moveTo>
                    <a:pt x="181756" y="1"/>
                  </a:moveTo>
                  <a:cubicBezTo>
                    <a:pt x="181722" y="1"/>
                    <a:pt x="181689" y="9"/>
                    <a:pt x="181655" y="26"/>
                  </a:cubicBezTo>
                  <a:lnTo>
                    <a:pt x="181420" y="26"/>
                  </a:lnTo>
                  <a:cubicBezTo>
                    <a:pt x="181319" y="60"/>
                    <a:pt x="181218" y="60"/>
                    <a:pt x="181117" y="93"/>
                  </a:cubicBezTo>
                  <a:cubicBezTo>
                    <a:pt x="181084" y="93"/>
                    <a:pt x="181050" y="127"/>
                    <a:pt x="181017" y="127"/>
                  </a:cubicBezTo>
                  <a:lnTo>
                    <a:pt x="180882" y="160"/>
                  </a:lnTo>
                  <a:cubicBezTo>
                    <a:pt x="180849" y="194"/>
                    <a:pt x="180815" y="194"/>
                    <a:pt x="180748" y="228"/>
                  </a:cubicBezTo>
                  <a:cubicBezTo>
                    <a:pt x="180613" y="261"/>
                    <a:pt x="180479" y="362"/>
                    <a:pt x="180311" y="429"/>
                  </a:cubicBezTo>
                  <a:lnTo>
                    <a:pt x="3160" y="102700"/>
                  </a:lnTo>
                  <a:cubicBezTo>
                    <a:pt x="2958" y="102835"/>
                    <a:pt x="2756" y="102969"/>
                    <a:pt x="2588" y="103137"/>
                  </a:cubicBezTo>
                  <a:cubicBezTo>
                    <a:pt x="2521" y="103171"/>
                    <a:pt x="2454" y="103238"/>
                    <a:pt x="2387" y="103272"/>
                  </a:cubicBezTo>
                  <a:cubicBezTo>
                    <a:pt x="2286" y="103373"/>
                    <a:pt x="2219" y="103440"/>
                    <a:pt x="2118" y="103541"/>
                  </a:cubicBezTo>
                  <a:cubicBezTo>
                    <a:pt x="2051" y="103574"/>
                    <a:pt x="2017" y="103608"/>
                    <a:pt x="1983" y="103675"/>
                  </a:cubicBezTo>
                  <a:cubicBezTo>
                    <a:pt x="1950" y="103709"/>
                    <a:pt x="1916" y="103742"/>
                    <a:pt x="1883" y="103776"/>
                  </a:cubicBezTo>
                  <a:cubicBezTo>
                    <a:pt x="1849" y="103810"/>
                    <a:pt x="1815" y="103843"/>
                    <a:pt x="1748" y="103910"/>
                  </a:cubicBezTo>
                  <a:cubicBezTo>
                    <a:pt x="1681" y="104011"/>
                    <a:pt x="1580" y="104112"/>
                    <a:pt x="1513" y="104213"/>
                  </a:cubicBezTo>
                  <a:cubicBezTo>
                    <a:pt x="1479" y="104246"/>
                    <a:pt x="1446" y="104280"/>
                    <a:pt x="1412" y="104347"/>
                  </a:cubicBezTo>
                  <a:cubicBezTo>
                    <a:pt x="1412" y="104347"/>
                    <a:pt x="1379" y="104381"/>
                    <a:pt x="1379" y="104381"/>
                  </a:cubicBezTo>
                  <a:cubicBezTo>
                    <a:pt x="1345" y="104448"/>
                    <a:pt x="1311" y="104482"/>
                    <a:pt x="1278" y="104515"/>
                  </a:cubicBezTo>
                  <a:cubicBezTo>
                    <a:pt x="1244" y="104583"/>
                    <a:pt x="1177" y="104683"/>
                    <a:pt x="1110" y="104784"/>
                  </a:cubicBezTo>
                  <a:cubicBezTo>
                    <a:pt x="1042" y="104885"/>
                    <a:pt x="1009" y="104952"/>
                    <a:pt x="942" y="105053"/>
                  </a:cubicBezTo>
                  <a:cubicBezTo>
                    <a:pt x="942" y="105053"/>
                    <a:pt x="942" y="105053"/>
                    <a:pt x="942" y="105087"/>
                  </a:cubicBezTo>
                  <a:lnTo>
                    <a:pt x="908" y="105087"/>
                  </a:lnTo>
                  <a:cubicBezTo>
                    <a:pt x="874" y="105154"/>
                    <a:pt x="841" y="105255"/>
                    <a:pt x="807" y="105322"/>
                  </a:cubicBezTo>
                  <a:cubicBezTo>
                    <a:pt x="740" y="105389"/>
                    <a:pt x="706" y="105490"/>
                    <a:pt x="639" y="105591"/>
                  </a:cubicBezTo>
                  <a:cubicBezTo>
                    <a:pt x="606" y="105658"/>
                    <a:pt x="572" y="105759"/>
                    <a:pt x="538" y="105826"/>
                  </a:cubicBezTo>
                  <a:cubicBezTo>
                    <a:pt x="538" y="105826"/>
                    <a:pt x="538" y="105826"/>
                    <a:pt x="538" y="105860"/>
                  </a:cubicBezTo>
                  <a:cubicBezTo>
                    <a:pt x="471" y="105961"/>
                    <a:pt x="437" y="106061"/>
                    <a:pt x="404" y="106129"/>
                  </a:cubicBezTo>
                  <a:cubicBezTo>
                    <a:pt x="370" y="106229"/>
                    <a:pt x="337" y="106330"/>
                    <a:pt x="303" y="106431"/>
                  </a:cubicBezTo>
                  <a:cubicBezTo>
                    <a:pt x="269" y="106498"/>
                    <a:pt x="269" y="106532"/>
                    <a:pt x="236" y="106599"/>
                  </a:cubicBezTo>
                  <a:cubicBezTo>
                    <a:pt x="236" y="106599"/>
                    <a:pt x="236" y="106633"/>
                    <a:pt x="236" y="106666"/>
                  </a:cubicBezTo>
                  <a:cubicBezTo>
                    <a:pt x="202" y="106700"/>
                    <a:pt x="202" y="106734"/>
                    <a:pt x="202" y="106767"/>
                  </a:cubicBezTo>
                  <a:cubicBezTo>
                    <a:pt x="169" y="106902"/>
                    <a:pt x="135" y="107002"/>
                    <a:pt x="101" y="107137"/>
                  </a:cubicBezTo>
                  <a:cubicBezTo>
                    <a:pt x="101" y="107204"/>
                    <a:pt x="68" y="107271"/>
                    <a:pt x="68" y="107338"/>
                  </a:cubicBezTo>
                  <a:cubicBezTo>
                    <a:pt x="68" y="107372"/>
                    <a:pt x="68" y="107439"/>
                    <a:pt x="34" y="107473"/>
                  </a:cubicBezTo>
                  <a:cubicBezTo>
                    <a:pt x="34" y="107507"/>
                    <a:pt x="34" y="107540"/>
                    <a:pt x="34" y="107574"/>
                  </a:cubicBezTo>
                  <a:cubicBezTo>
                    <a:pt x="1" y="107775"/>
                    <a:pt x="1" y="107977"/>
                    <a:pt x="1" y="108179"/>
                  </a:cubicBezTo>
                  <a:lnTo>
                    <a:pt x="370" y="241975"/>
                  </a:lnTo>
                  <a:cubicBezTo>
                    <a:pt x="370" y="242983"/>
                    <a:pt x="706" y="243689"/>
                    <a:pt x="1278" y="244025"/>
                  </a:cubicBezTo>
                  <a:lnTo>
                    <a:pt x="3361" y="245235"/>
                  </a:lnTo>
                  <a:cubicBezTo>
                    <a:pt x="2790" y="244899"/>
                    <a:pt x="2454" y="244193"/>
                    <a:pt x="2454" y="243185"/>
                  </a:cubicBezTo>
                  <a:lnTo>
                    <a:pt x="2051" y="109389"/>
                  </a:lnTo>
                  <a:cubicBezTo>
                    <a:pt x="2051" y="109153"/>
                    <a:pt x="2084" y="108918"/>
                    <a:pt x="2118" y="108683"/>
                  </a:cubicBezTo>
                  <a:cubicBezTo>
                    <a:pt x="2118" y="108649"/>
                    <a:pt x="2152" y="108582"/>
                    <a:pt x="2152" y="108548"/>
                  </a:cubicBezTo>
                  <a:cubicBezTo>
                    <a:pt x="2185" y="108313"/>
                    <a:pt x="2252" y="108111"/>
                    <a:pt x="2320" y="107876"/>
                  </a:cubicBezTo>
                  <a:cubicBezTo>
                    <a:pt x="2320" y="107843"/>
                    <a:pt x="2320" y="107809"/>
                    <a:pt x="2320" y="107809"/>
                  </a:cubicBezTo>
                  <a:cubicBezTo>
                    <a:pt x="2420" y="107540"/>
                    <a:pt x="2488" y="107305"/>
                    <a:pt x="2622" y="107070"/>
                  </a:cubicBezTo>
                  <a:cubicBezTo>
                    <a:pt x="2622" y="107036"/>
                    <a:pt x="2622" y="107036"/>
                    <a:pt x="2622" y="107036"/>
                  </a:cubicBezTo>
                  <a:cubicBezTo>
                    <a:pt x="2723" y="106801"/>
                    <a:pt x="2857" y="106532"/>
                    <a:pt x="2992" y="106297"/>
                  </a:cubicBezTo>
                  <a:cubicBezTo>
                    <a:pt x="2992" y="106297"/>
                    <a:pt x="2992" y="106297"/>
                    <a:pt x="2992" y="106263"/>
                  </a:cubicBezTo>
                  <a:cubicBezTo>
                    <a:pt x="3126" y="106028"/>
                    <a:pt x="3294" y="105826"/>
                    <a:pt x="3429" y="105591"/>
                  </a:cubicBezTo>
                  <a:cubicBezTo>
                    <a:pt x="3462" y="105591"/>
                    <a:pt x="3462" y="105557"/>
                    <a:pt x="3496" y="105557"/>
                  </a:cubicBezTo>
                  <a:cubicBezTo>
                    <a:pt x="3630" y="105356"/>
                    <a:pt x="3798" y="105154"/>
                    <a:pt x="3933" y="104986"/>
                  </a:cubicBezTo>
                  <a:cubicBezTo>
                    <a:pt x="3966" y="104952"/>
                    <a:pt x="4034" y="104919"/>
                    <a:pt x="4067" y="104885"/>
                  </a:cubicBezTo>
                  <a:cubicBezTo>
                    <a:pt x="4168" y="104751"/>
                    <a:pt x="4302" y="104616"/>
                    <a:pt x="4437" y="104482"/>
                  </a:cubicBezTo>
                  <a:cubicBezTo>
                    <a:pt x="4504" y="104448"/>
                    <a:pt x="4571" y="104381"/>
                    <a:pt x="4639" y="104347"/>
                  </a:cubicBezTo>
                  <a:cubicBezTo>
                    <a:pt x="4840" y="104179"/>
                    <a:pt x="5008" y="104045"/>
                    <a:pt x="5244" y="103910"/>
                  </a:cubicBezTo>
                  <a:lnTo>
                    <a:pt x="182361" y="1639"/>
                  </a:lnTo>
                  <a:cubicBezTo>
                    <a:pt x="182563" y="1538"/>
                    <a:pt x="182764" y="1438"/>
                    <a:pt x="182966" y="1370"/>
                  </a:cubicBezTo>
                  <a:cubicBezTo>
                    <a:pt x="182999" y="1370"/>
                    <a:pt x="183033" y="1337"/>
                    <a:pt x="183067" y="1337"/>
                  </a:cubicBezTo>
                  <a:cubicBezTo>
                    <a:pt x="183268" y="1270"/>
                    <a:pt x="183436" y="1236"/>
                    <a:pt x="183604" y="1236"/>
                  </a:cubicBezTo>
                  <a:cubicBezTo>
                    <a:pt x="183604" y="1236"/>
                    <a:pt x="183638" y="1202"/>
                    <a:pt x="183638" y="1202"/>
                  </a:cubicBezTo>
                  <a:cubicBezTo>
                    <a:pt x="183840" y="1202"/>
                    <a:pt x="184008" y="1202"/>
                    <a:pt x="184176" y="1236"/>
                  </a:cubicBezTo>
                  <a:cubicBezTo>
                    <a:pt x="184268" y="1254"/>
                    <a:pt x="184359" y="1283"/>
                    <a:pt x="184446" y="1321"/>
                  </a:cubicBezTo>
                  <a:lnTo>
                    <a:pt x="184446" y="1321"/>
                  </a:lnTo>
                  <a:lnTo>
                    <a:pt x="182563" y="228"/>
                  </a:lnTo>
                  <a:cubicBezTo>
                    <a:pt x="182563" y="194"/>
                    <a:pt x="182563" y="194"/>
                    <a:pt x="182563" y="194"/>
                  </a:cubicBezTo>
                  <a:cubicBezTo>
                    <a:pt x="182495" y="160"/>
                    <a:pt x="182462" y="160"/>
                    <a:pt x="182395" y="127"/>
                  </a:cubicBezTo>
                  <a:cubicBezTo>
                    <a:pt x="182327" y="93"/>
                    <a:pt x="182294" y="93"/>
                    <a:pt x="182226" y="60"/>
                  </a:cubicBezTo>
                  <a:lnTo>
                    <a:pt x="182126" y="60"/>
                  </a:lnTo>
                  <a:cubicBezTo>
                    <a:pt x="182092" y="60"/>
                    <a:pt x="182092" y="26"/>
                    <a:pt x="182092" y="26"/>
                  </a:cubicBezTo>
                  <a:lnTo>
                    <a:pt x="181857" y="26"/>
                  </a:lnTo>
                  <a:cubicBezTo>
                    <a:pt x="181823" y="9"/>
                    <a:pt x="181790" y="1"/>
                    <a:pt x="181756" y="1"/>
                  </a:cubicBezTo>
                  <a:close/>
                </a:path>
              </a:pathLst>
            </a:custGeom>
            <a:solidFill>
              <a:srgbClr val="BB4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5"/>
            <p:cNvSpPr/>
            <p:nvPr/>
          </p:nvSpPr>
          <p:spPr>
            <a:xfrm>
              <a:off x="1853554" y="-82769"/>
              <a:ext cx="1230323" cy="777963"/>
            </a:xfrm>
            <a:custGeom>
              <a:avLst/>
              <a:gdLst/>
              <a:ahLst/>
              <a:cxnLst/>
              <a:rect l="l" t="t" r="r" b="b"/>
              <a:pathLst>
                <a:path w="175135" h="110742" extrusionOk="0">
                  <a:moveTo>
                    <a:pt x="175101" y="1"/>
                  </a:moveTo>
                  <a:lnTo>
                    <a:pt x="0" y="101129"/>
                  </a:lnTo>
                  <a:lnTo>
                    <a:pt x="0" y="110741"/>
                  </a:lnTo>
                  <a:lnTo>
                    <a:pt x="175135" y="9647"/>
                  </a:lnTo>
                  <a:lnTo>
                    <a:pt x="175101" y="1"/>
                  </a:lnTo>
                  <a:close/>
                </a:path>
              </a:pathLst>
            </a:custGeom>
            <a:solidFill>
              <a:srgbClr val="BB3F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5"/>
            <p:cNvSpPr/>
            <p:nvPr/>
          </p:nvSpPr>
          <p:spPr>
            <a:xfrm>
              <a:off x="1853554" y="-15000"/>
              <a:ext cx="1232684" cy="1566062"/>
            </a:xfrm>
            <a:custGeom>
              <a:avLst/>
              <a:gdLst/>
              <a:ahLst/>
              <a:cxnLst/>
              <a:rect l="l" t="t" r="r" b="b"/>
              <a:pathLst>
                <a:path w="175471" h="222927" extrusionOk="0">
                  <a:moveTo>
                    <a:pt x="175135" y="1"/>
                  </a:moveTo>
                  <a:lnTo>
                    <a:pt x="0" y="101095"/>
                  </a:lnTo>
                  <a:lnTo>
                    <a:pt x="370" y="222927"/>
                  </a:lnTo>
                  <a:lnTo>
                    <a:pt x="175471" y="121832"/>
                  </a:lnTo>
                  <a:lnTo>
                    <a:pt x="175135"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5"/>
            <p:cNvSpPr/>
            <p:nvPr/>
          </p:nvSpPr>
          <p:spPr>
            <a:xfrm>
              <a:off x="2969462" y="-14375"/>
              <a:ext cx="33769" cy="43148"/>
            </a:xfrm>
            <a:custGeom>
              <a:avLst/>
              <a:gdLst/>
              <a:ahLst/>
              <a:cxnLst/>
              <a:rect l="l" t="t" r="r" b="b"/>
              <a:pathLst>
                <a:path w="4807" h="6142" extrusionOk="0">
                  <a:moveTo>
                    <a:pt x="3443" y="0"/>
                  </a:moveTo>
                  <a:cubicBezTo>
                    <a:pt x="3124" y="0"/>
                    <a:pt x="2765" y="102"/>
                    <a:pt x="2387" y="315"/>
                  </a:cubicBezTo>
                  <a:cubicBezTo>
                    <a:pt x="1076" y="1088"/>
                    <a:pt x="1" y="2936"/>
                    <a:pt x="1" y="4449"/>
                  </a:cubicBezTo>
                  <a:cubicBezTo>
                    <a:pt x="1" y="5525"/>
                    <a:pt x="545" y="6141"/>
                    <a:pt x="1331" y="6141"/>
                  </a:cubicBezTo>
                  <a:cubicBezTo>
                    <a:pt x="1650" y="6141"/>
                    <a:pt x="2009" y="6040"/>
                    <a:pt x="2387" y="5827"/>
                  </a:cubicBezTo>
                  <a:cubicBezTo>
                    <a:pt x="3731" y="5054"/>
                    <a:pt x="4807" y="3205"/>
                    <a:pt x="4773" y="1693"/>
                  </a:cubicBezTo>
                  <a:cubicBezTo>
                    <a:pt x="4773" y="617"/>
                    <a:pt x="4229" y="0"/>
                    <a:pt x="3443"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5"/>
            <p:cNvSpPr/>
            <p:nvPr/>
          </p:nvSpPr>
          <p:spPr>
            <a:xfrm>
              <a:off x="3027311" y="-47824"/>
              <a:ext cx="33530" cy="43169"/>
            </a:xfrm>
            <a:custGeom>
              <a:avLst/>
              <a:gdLst/>
              <a:ahLst/>
              <a:cxnLst/>
              <a:rect l="l" t="t" r="r" b="b"/>
              <a:pathLst>
                <a:path w="4773" h="6145" extrusionOk="0">
                  <a:moveTo>
                    <a:pt x="3465" y="1"/>
                  </a:moveTo>
                  <a:cubicBezTo>
                    <a:pt x="3141" y="1"/>
                    <a:pt x="2774" y="109"/>
                    <a:pt x="2387" y="337"/>
                  </a:cubicBezTo>
                  <a:cubicBezTo>
                    <a:pt x="1076" y="1076"/>
                    <a:pt x="1" y="2925"/>
                    <a:pt x="1" y="4437"/>
                  </a:cubicBezTo>
                  <a:cubicBezTo>
                    <a:pt x="1" y="5511"/>
                    <a:pt x="543" y="6145"/>
                    <a:pt x="1327" y="6145"/>
                  </a:cubicBezTo>
                  <a:cubicBezTo>
                    <a:pt x="1647" y="6145"/>
                    <a:pt x="2007" y="6039"/>
                    <a:pt x="2387" y="5815"/>
                  </a:cubicBezTo>
                  <a:cubicBezTo>
                    <a:pt x="3731" y="5042"/>
                    <a:pt x="4773" y="3194"/>
                    <a:pt x="4773" y="1681"/>
                  </a:cubicBezTo>
                  <a:cubicBezTo>
                    <a:pt x="4773" y="616"/>
                    <a:pt x="4239" y="1"/>
                    <a:pt x="3465" y="1"/>
                  </a:cubicBezTo>
                  <a:close/>
                </a:path>
              </a:pathLst>
            </a:custGeom>
            <a:solidFill>
              <a:srgbClr val="BFB8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5"/>
            <p:cNvSpPr/>
            <p:nvPr/>
          </p:nvSpPr>
          <p:spPr>
            <a:xfrm>
              <a:off x="2911613" y="18997"/>
              <a:ext cx="33530" cy="43218"/>
            </a:xfrm>
            <a:custGeom>
              <a:avLst/>
              <a:gdLst/>
              <a:ahLst/>
              <a:cxnLst/>
              <a:rect l="l" t="t" r="r" b="b"/>
              <a:pathLst>
                <a:path w="4773" h="6152" extrusionOk="0">
                  <a:moveTo>
                    <a:pt x="3465" y="1"/>
                  </a:moveTo>
                  <a:cubicBezTo>
                    <a:pt x="3141" y="1"/>
                    <a:pt x="2774" y="109"/>
                    <a:pt x="2387" y="337"/>
                  </a:cubicBezTo>
                  <a:cubicBezTo>
                    <a:pt x="1076" y="1077"/>
                    <a:pt x="1" y="2925"/>
                    <a:pt x="1" y="4438"/>
                  </a:cubicBezTo>
                  <a:cubicBezTo>
                    <a:pt x="1" y="5529"/>
                    <a:pt x="536" y="6151"/>
                    <a:pt x="1312" y="6151"/>
                  </a:cubicBezTo>
                  <a:cubicBezTo>
                    <a:pt x="1636" y="6151"/>
                    <a:pt x="2001" y="6043"/>
                    <a:pt x="2387" y="5815"/>
                  </a:cubicBezTo>
                  <a:cubicBezTo>
                    <a:pt x="3731" y="5042"/>
                    <a:pt x="4773" y="3228"/>
                    <a:pt x="4773" y="1682"/>
                  </a:cubicBezTo>
                  <a:cubicBezTo>
                    <a:pt x="4773" y="616"/>
                    <a:pt x="4239" y="1"/>
                    <a:pt x="3465" y="1"/>
                  </a:cubicBez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5"/>
            <p:cNvSpPr/>
            <p:nvPr/>
          </p:nvSpPr>
          <p:spPr>
            <a:xfrm>
              <a:off x="1902902" y="364918"/>
              <a:ext cx="1134235" cy="1074031"/>
            </a:xfrm>
            <a:custGeom>
              <a:avLst/>
              <a:gdLst/>
              <a:ahLst/>
              <a:cxnLst/>
              <a:rect l="l" t="t" r="r" b="b"/>
              <a:pathLst>
                <a:path w="161457" h="152887" extrusionOk="0">
                  <a:moveTo>
                    <a:pt x="153558" y="15394"/>
                  </a:moveTo>
                  <a:cubicBezTo>
                    <a:pt x="153390" y="14385"/>
                    <a:pt x="152550" y="14251"/>
                    <a:pt x="151743" y="14721"/>
                  </a:cubicBezTo>
                  <a:cubicBezTo>
                    <a:pt x="151071" y="15091"/>
                    <a:pt x="150399" y="15898"/>
                    <a:pt x="150063" y="16940"/>
                  </a:cubicBezTo>
                  <a:cubicBezTo>
                    <a:pt x="149761" y="17982"/>
                    <a:pt x="149055" y="18788"/>
                    <a:pt x="148383" y="19191"/>
                  </a:cubicBezTo>
                  <a:cubicBezTo>
                    <a:pt x="147643" y="19628"/>
                    <a:pt x="146870" y="19528"/>
                    <a:pt x="146635" y="18687"/>
                  </a:cubicBezTo>
                  <a:lnTo>
                    <a:pt x="141426" y="976"/>
                  </a:lnTo>
                  <a:cubicBezTo>
                    <a:pt x="141157" y="68"/>
                    <a:pt x="140384" y="1"/>
                    <a:pt x="139611" y="471"/>
                  </a:cubicBezTo>
                  <a:cubicBezTo>
                    <a:pt x="138804" y="908"/>
                    <a:pt x="138031" y="1917"/>
                    <a:pt x="137796" y="3126"/>
                  </a:cubicBezTo>
                  <a:lnTo>
                    <a:pt x="131612" y="34483"/>
                  </a:lnTo>
                  <a:cubicBezTo>
                    <a:pt x="131209" y="36533"/>
                    <a:pt x="129864" y="38248"/>
                    <a:pt x="128520" y="39021"/>
                  </a:cubicBezTo>
                  <a:cubicBezTo>
                    <a:pt x="127243" y="39760"/>
                    <a:pt x="125966" y="39659"/>
                    <a:pt x="125495" y="38248"/>
                  </a:cubicBezTo>
                  <a:lnTo>
                    <a:pt x="122134" y="28669"/>
                  </a:lnTo>
                  <a:cubicBezTo>
                    <a:pt x="121630" y="27291"/>
                    <a:pt x="120387" y="27190"/>
                    <a:pt x="119143" y="27896"/>
                  </a:cubicBezTo>
                  <a:cubicBezTo>
                    <a:pt x="117832" y="28669"/>
                    <a:pt x="116555" y="30316"/>
                    <a:pt x="116118" y="32299"/>
                  </a:cubicBezTo>
                  <a:lnTo>
                    <a:pt x="111648" y="53439"/>
                  </a:lnTo>
                  <a:cubicBezTo>
                    <a:pt x="111380" y="54581"/>
                    <a:pt x="110640" y="55489"/>
                    <a:pt x="109901" y="55926"/>
                  </a:cubicBezTo>
                  <a:cubicBezTo>
                    <a:pt x="109195" y="56329"/>
                    <a:pt x="108456" y="56295"/>
                    <a:pt x="108187" y="55455"/>
                  </a:cubicBezTo>
                  <a:lnTo>
                    <a:pt x="96625" y="20301"/>
                  </a:lnTo>
                  <a:cubicBezTo>
                    <a:pt x="96256" y="19158"/>
                    <a:pt x="95214" y="19091"/>
                    <a:pt x="94206" y="19662"/>
                  </a:cubicBezTo>
                  <a:cubicBezTo>
                    <a:pt x="93164" y="20267"/>
                    <a:pt x="92122" y="21611"/>
                    <a:pt x="91786" y="23191"/>
                  </a:cubicBezTo>
                  <a:lnTo>
                    <a:pt x="87618" y="42919"/>
                  </a:lnTo>
                  <a:cubicBezTo>
                    <a:pt x="87316" y="44297"/>
                    <a:pt x="86408" y="45440"/>
                    <a:pt x="85501" y="45978"/>
                  </a:cubicBezTo>
                  <a:cubicBezTo>
                    <a:pt x="84661" y="46448"/>
                    <a:pt x="83854" y="46414"/>
                    <a:pt x="83484" y="45541"/>
                  </a:cubicBezTo>
                  <a:lnTo>
                    <a:pt x="80392" y="38483"/>
                  </a:lnTo>
                  <a:cubicBezTo>
                    <a:pt x="79787" y="37138"/>
                    <a:pt x="78409" y="37038"/>
                    <a:pt x="77032" y="37844"/>
                  </a:cubicBezTo>
                  <a:cubicBezTo>
                    <a:pt x="75721" y="38584"/>
                    <a:pt x="74410" y="40163"/>
                    <a:pt x="73771" y="42146"/>
                  </a:cubicBezTo>
                  <a:lnTo>
                    <a:pt x="73133" y="44230"/>
                  </a:lnTo>
                  <a:cubicBezTo>
                    <a:pt x="72797" y="45238"/>
                    <a:pt x="72125" y="46045"/>
                    <a:pt x="71453" y="46414"/>
                  </a:cubicBezTo>
                  <a:cubicBezTo>
                    <a:pt x="70713" y="46851"/>
                    <a:pt x="69940" y="46784"/>
                    <a:pt x="69705" y="45910"/>
                  </a:cubicBezTo>
                  <a:lnTo>
                    <a:pt x="65941" y="33005"/>
                  </a:lnTo>
                  <a:cubicBezTo>
                    <a:pt x="65705" y="32131"/>
                    <a:pt x="64966" y="32064"/>
                    <a:pt x="64193" y="32467"/>
                  </a:cubicBezTo>
                  <a:cubicBezTo>
                    <a:pt x="63454" y="32937"/>
                    <a:pt x="62681" y="33878"/>
                    <a:pt x="62445" y="35088"/>
                  </a:cubicBezTo>
                  <a:lnTo>
                    <a:pt x="52867" y="83182"/>
                  </a:lnTo>
                  <a:cubicBezTo>
                    <a:pt x="52497" y="85199"/>
                    <a:pt x="51153" y="86913"/>
                    <a:pt x="49809" y="87686"/>
                  </a:cubicBezTo>
                  <a:cubicBezTo>
                    <a:pt x="48632" y="88358"/>
                    <a:pt x="47456" y="88324"/>
                    <a:pt x="46918" y="87115"/>
                  </a:cubicBezTo>
                  <a:lnTo>
                    <a:pt x="41272" y="74948"/>
                  </a:lnTo>
                  <a:cubicBezTo>
                    <a:pt x="40734" y="73772"/>
                    <a:pt x="39524" y="73705"/>
                    <a:pt x="38348" y="74377"/>
                  </a:cubicBezTo>
                  <a:cubicBezTo>
                    <a:pt x="37172" y="75049"/>
                    <a:pt x="35995" y="76461"/>
                    <a:pt x="35458" y="78208"/>
                  </a:cubicBezTo>
                  <a:lnTo>
                    <a:pt x="30685" y="93567"/>
                  </a:lnTo>
                  <a:cubicBezTo>
                    <a:pt x="30181" y="95181"/>
                    <a:pt x="29106" y="96458"/>
                    <a:pt x="28064" y="97063"/>
                  </a:cubicBezTo>
                  <a:cubicBezTo>
                    <a:pt x="26820" y="97768"/>
                    <a:pt x="25577" y="97600"/>
                    <a:pt x="25241" y="96088"/>
                  </a:cubicBezTo>
                  <a:lnTo>
                    <a:pt x="20401" y="73806"/>
                  </a:lnTo>
                  <a:cubicBezTo>
                    <a:pt x="20065" y="72293"/>
                    <a:pt x="18821" y="72125"/>
                    <a:pt x="17578" y="72831"/>
                  </a:cubicBezTo>
                  <a:cubicBezTo>
                    <a:pt x="16368" y="73537"/>
                    <a:pt x="15158" y="75049"/>
                    <a:pt x="14788" y="76931"/>
                  </a:cubicBezTo>
                  <a:lnTo>
                    <a:pt x="1" y="152887"/>
                  </a:lnTo>
                  <a:lnTo>
                    <a:pt x="161456" y="59858"/>
                  </a:lnTo>
                  <a:close/>
                </a:path>
              </a:pathLst>
            </a:custGeom>
            <a:solidFill>
              <a:srgbClr val="9C8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5"/>
            <p:cNvSpPr/>
            <p:nvPr/>
          </p:nvSpPr>
          <p:spPr>
            <a:xfrm>
              <a:off x="1902902" y="490065"/>
              <a:ext cx="1133997" cy="948895"/>
            </a:xfrm>
            <a:custGeom>
              <a:avLst/>
              <a:gdLst/>
              <a:ahLst/>
              <a:cxnLst/>
              <a:rect l="l" t="t" r="r" b="b"/>
              <a:pathLst>
                <a:path w="161423" h="135074" extrusionOk="0">
                  <a:moveTo>
                    <a:pt x="154163" y="21812"/>
                  </a:moveTo>
                  <a:cubicBezTo>
                    <a:pt x="153760" y="20771"/>
                    <a:pt x="152785" y="20670"/>
                    <a:pt x="151777" y="21241"/>
                  </a:cubicBezTo>
                  <a:cubicBezTo>
                    <a:pt x="150970" y="21712"/>
                    <a:pt x="150164" y="22619"/>
                    <a:pt x="149660" y="23863"/>
                  </a:cubicBezTo>
                  <a:cubicBezTo>
                    <a:pt x="149156" y="25073"/>
                    <a:pt x="148349" y="26014"/>
                    <a:pt x="147542" y="26484"/>
                  </a:cubicBezTo>
                  <a:cubicBezTo>
                    <a:pt x="146568" y="27055"/>
                    <a:pt x="145593" y="26955"/>
                    <a:pt x="145190" y="25980"/>
                  </a:cubicBezTo>
                  <a:lnTo>
                    <a:pt x="135544" y="2286"/>
                  </a:lnTo>
                  <a:cubicBezTo>
                    <a:pt x="135141" y="1278"/>
                    <a:pt x="134166" y="1210"/>
                    <a:pt x="133225" y="1782"/>
                  </a:cubicBezTo>
                  <a:cubicBezTo>
                    <a:pt x="132250" y="2319"/>
                    <a:pt x="131309" y="3496"/>
                    <a:pt x="130906" y="4941"/>
                  </a:cubicBezTo>
                  <a:lnTo>
                    <a:pt x="128554" y="13309"/>
                  </a:lnTo>
                  <a:cubicBezTo>
                    <a:pt x="127915" y="15662"/>
                    <a:pt x="126369" y="17544"/>
                    <a:pt x="124823" y="18452"/>
                  </a:cubicBezTo>
                  <a:cubicBezTo>
                    <a:pt x="123311" y="19292"/>
                    <a:pt x="121798" y="19258"/>
                    <a:pt x="121092" y="17779"/>
                  </a:cubicBezTo>
                  <a:lnTo>
                    <a:pt x="111043" y="1513"/>
                  </a:lnTo>
                  <a:cubicBezTo>
                    <a:pt x="110338" y="68"/>
                    <a:pt x="108825" y="0"/>
                    <a:pt x="107313" y="874"/>
                  </a:cubicBezTo>
                  <a:cubicBezTo>
                    <a:pt x="105935" y="1647"/>
                    <a:pt x="104557" y="3261"/>
                    <a:pt x="103784" y="5311"/>
                  </a:cubicBezTo>
                  <a:lnTo>
                    <a:pt x="88862" y="49338"/>
                  </a:lnTo>
                  <a:cubicBezTo>
                    <a:pt x="88022" y="51590"/>
                    <a:pt x="86509" y="53304"/>
                    <a:pt x="84997" y="54178"/>
                  </a:cubicBezTo>
                  <a:cubicBezTo>
                    <a:pt x="83249" y="55186"/>
                    <a:pt x="81501" y="55018"/>
                    <a:pt x="80829" y="53169"/>
                  </a:cubicBezTo>
                  <a:lnTo>
                    <a:pt x="76460" y="41070"/>
                  </a:lnTo>
                  <a:cubicBezTo>
                    <a:pt x="75788" y="39188"/>
                    <a:pt x="74040" y="39054"/>
                    <a:pt x="72293" y="40062"/>
                  </a:cubicBezTo>
                  <a:cubicBezTo>
                    <a:pt x="70680" y="40969"/>
                    <a:pt x="69100" y="42885"/>
                    <a:pt x="68293" y="45305"/>
                  </a:cubicBezTo>
                  <a:lnTo>
                    <a:pt x="66243" y="51758"/>
                  </a:lnTo>
                  <a:cubicBezTo>
                    <a:pt x="65773" y="53169"/>
                    <a:pt x="64865" y="54245"/>
                    <a:pt x="63958" y="54749"/>
                  </a:cubicBezTo>
                  <a:cubicBezTo>
                    <a:pt x="62815" y="55421"/>
                    <a:pt x="61706" y="55219"/>
                    <a:pt x="61437" y="53808"/>
                  </a:cubicBezTo>
                  <a:lnTo>
                    <a:pt x="56329" y="29542"/>
                  </a:lnTo>
                  <a:cubicBezTo>
                    <a:pt x="56093" y="28097"/>
                    <a:pt x="54951" y="27929"/>
                    <a:pt x="53842" y="28568"/>
                  </a:cubicBezTo>
                  <a:cubicBezTo>
                    <a:pt x="52800" y="29173"/>
                    <a:pt x="51724" y="30517"/>
                    <a:pt x="51422" y="32164"/>
                  </a:cubicBezTo>
                  <a:lnTo>
                    <a:pt x="43759" y="79922"/>
                  </a:lnTo>
                  <a:cubicBezTo>
                    <a:pt x="43020" y="83619"/>
                    <a:pt x="40600" y="86744"/>
                    <a:pt x="38146" y="88156"/>
                  </a:cubicBezTo>
                  <a:cubicBezTo>
                    <a:pt x="35995" y="89400"/>
                    <a:pt x="33811" y="89299"/>
                    <a:pt x="32836" y="87114"/>
                  </a:cubicBezTo>
                  <a:lnTo>
                    <a:pt x="27896" y="76326"/>
                  </a:lnTo>
                  <a:cubicBezTo>
                    <a:pt x="26921" y="74141"/>
                    <a:pt x="24737" y="74040"/>
                    <a:pt x="22552" y="75284"/>
                  </a:cubicBezTo>
                  <a:cubicBezTo>
                    <a:pt x="20435" y="76494"/>
                    <a:pt x="18351" y="78981"/>
                    <a:pt x="17309" y="82140"/>
                  </a:cubicBezTo>
                  <a:lnTo>
                    <a:pt x="1" y="135074"/>
                  </a:lnTo>
                  <a:lnTo>
                    <a:pt x="161423" y="42045"/>
                  </a:lnTo>
                  <a:close/>
                </a:path>
              </a:pathLst>
            </a:custGeom>
            <a:solidFill>
              <a:srgbClr val="9C8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5"/>
            <p:cNvSpPr/>
            <p:nvPr/>
          </p:nvSpPr>
          <p:spPr>
            <a:xfrm>
              <a:off x="1902902" y="254180"/>
              <a:ext cx="1133997" cy="664396"/>
            </a:xfrm>
            <a:custGeom>
              <a:avLst/>
              <a:gdLst/>
              <a:ahLst/>
              <a:cxnLst/>
              <a:rect l="l" t="t" r="r" b="b"/>
              <a:pathLst>
                <a:path w="161423" h="94576"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5"/>
            <p:cNvSpPr/>
            <p:nvPr/>
          </p:nvSpPr>
          <p:spPr>
            <a:xfrm>
              <a:off x="1902902" y="312029"/>
              <a:ext cx="1133997" cy="664396"/>
            </a:xfrm>
            <a:custGeom>
              <a:avLst/>
              <a:gdLst/>
              <a:ahLst/>
              <a:cxnLst/>
              <a:rect l="l" t="t" r="r" b="b"/>
              <a:pathLst>
                <a:path w="161423" h="94576" extrusionOk="0">
                  <a:moveTo>
                    <a:pt x="161423" y="1"/>
                  </a:moveTo>
                  <a:lnTo>
                    <a:pt x="1" y="93365"/>
                  </a:lnTo>
                  <a:lnTo>
                    <a:pt x="1" y="94575"/>
                  </a:lnTo>
                  <a:lnTo>
                    <a:pt x="161423" y="1210"/>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1902902" y="196331"/>
              <a:ext cx="1133997" cy="664396"/>
            </a:xfrm>
            <a:custGeom>
              <a:avLst/>
              <a:gdLst/>
              <a:ahLst/>
              <a:cxnLst/>
              <a:rect l="l" t="t" r="r" b="b"/>
              <a:pathLst>
                <a:path w="161423" h="94576"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a:off x="1902902" y="80633"/>
              <a:ext cx="1133997" cy="664389"/>
            </a:xfrm>
            <a:custGeom>
              <a:avLst/>
              <a:gdLst/>
              <a:ahLst/>
              <a:cxnLst/>
              <a:rect l="l" t="t" r="r" b="b"/>
              <a:pathLst>
                <a:path w="161423" h="94575"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5"/>
            <p:cNvSpPr/>
            <p:nvPr/>
          </p:nvSpPr>
          <p:spPr>
            <a:xfrm>
              <a:off x="1902902" y="369878"/>
              <a:ext cx="1133997" cy="664396"/>
            </a:xfrm>
            <a:custGeom>
              <a:avLst/>
              <a:gdLst/>
              <a:ahLst/>
              <a:cxnLst/>
              <a:rect l="l" t="t" r="r" b="b"/>
              <a:pathLst>
                <a:path w="161423" h="94576" extrusionOk="0">
                  <a:moveTo>
                    <a:pt x="161423" y="1"/>
                  </a:moveTo>
                  <a:lnTo>
                    <a:pt x="1" y="93366"/>
                  </a:lnTo>
                  <a:lnTo>
                    <a:pt x="1" y="94575"/>
                  </a:lnTo>
                  <a:lnTo>
                    <a:pt x="161423" y="1211"/>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1902902" y="138482"/>
              <a:ext cx="1133997" cy="664389"/>
            </a:xfrm>
            <a:custGeom>
              <a:avLst/>
              <a:gdLst/>
              <a:ahLst/>
              <a:cxnLst/>
              <a:rect l="l" t="t" r="r" b="b"/>
              <a:pathLst>
                <a:path w="161423" h="94575"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5"/>
            <p:cNvSpPr/>
            <p:nvPr/>
          </p:nvSpPr>
          <p:spPr>
            <a:xfrm>
              <a:off x="1902902" y="716740"/>
              <a:ext cx="1133997" cy="664396"/>
            </a:xfrm>
            <a:custGeom>
              <a:avLst/>
              <a:gdLst/>
              <a:ahLst/>
              <a:cxnLst/>
              <a:rect l="l" t="t" r="r" b="b"/>
              <a:pathLst>
                <a:path w="161423" h="94576" extrusionOk="0">
                  <a:moveTo>
                    <a:pt x="161423" y="1"/>
                  </a:moveTo>
                  <a:lnTo>
                    <a:pt x="1" y="93366"/>
                  </a:lnTo>
                  <a:lnTo>
                    <a:pt x="1" y="94576"/>
                  </a:lnTo>
                  <a:lnTo>
                    <a:pt x="161423" y="1211"/>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1902902" y="658891"/>
              <a:ext cx="1133997" cy="664396"/>
            </a:xfrm>
            <a:custGeom>
              <a:avLst/>
              <a:gdLst/>
              <a:ahLst/>
              <a:cxnLst/>
              <a:rect l="l" t="t" r="r" b="b"/>
              <a:pathLst>
                <a:path w="161423" h="94576" extrusionOk="0">
                  <a:moveTo>
                    <a:pt x="161423" y="1"/>
                  </a:moveTo>
                  <a:lnTo>
                    <a:pt x="1" y="93399"/>
                  </a:lnTo>
                  <a:lnTo>
                    <a:pt x="1" y="94575"/>
                  </a:lnTo>
                  <a:lnTo>
                    <a:pt x="161423" y="1211"/>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1902902" y="774589"/>
              <a:ext cx="1133997" cy="664396"/>
            </a:xfrm>
            <a:custGeom>
              <a:avLst/>
              <a:gdLst/>
              <a:ahLst/>
              <a:cxnLst/>
              <a:rect l="l" t="t" r="r" b="b"/>
              <a:pathLst>
                <a:path w="161423" h="94576" extrusionOk="0">
                  <a:moveTo>
                    <a:pt x="161423" y="1"/>
                  </a:moveTo>
                  <a:lnTo>
                    <a:pt x="1" y="93366"/>
                  </a:lnTo>
                  <a:lnTo>
                    <a:pt x="1" y="94576"/>
                  </a:lnTo>
                  <a:lnTo>
                    <a:pt x="161423" y="1211"/>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1902902" y="601042"/>
              <a:ext cx="1133997" cy="664396"/>
            </a:xfrm>
            <a:custGeom>
              <a:avLst/>
              <a:gdLst/>
              <a:ahLst/>
              <a:cxnLst/>
              <a:rect l="l" t="t" r="r" b="b"/>
              <a:pathLst>
                <a:path w="161423" h="94576" extrusionOk="0">
                  <a:moveTo>
                    <a:pt x="161423" y="1"/>
                  </a:moveTo>
                  <a:lnTo>
                    <a:pt x="1" y="93365"/>
                  </a:lnTo>
                  <a:lnTo>
                    <a:pt x="1" y="94575"/>
                  </a:lnTo>
                  <a:lnTo>
                    <a:pt x="161423" y="1210"/>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5"/>
            <p:cNvSpPr/>
            <p:nvPr/>
          </p:nvSpPr>
          <p:spPr>
            <a:xfrm>
              <a:off x="1902902" y="485576"/>
              <a:ext cx="1133997" cy="664396"/>
            </a:xfrm>
            <a:custGeom>
              <a:avLst/>
              <a:gdLst/>
              <a:ahLst/>
              <a:cxnLst/>
              <a:rect l="l" t="t" r="r" b="b"/>
              <a:pathLst>
                <a:path w="161423" h="94576" extrusionOk="0">
                  <a:moveTo>
                    <a:pt x="161423" y="1"/>
                  </a:moveTo>
                  <a:lnTo>
                    <a:pt x="1" y="93366"/>
                  </a:lnTo>
                  <a:lnTo>
                    <a:pt x="1" y="94576"/>
                  </a:lnTo>
                  <a:lnTo>
                    <a:pt x="161423" y="1177"/>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p:nvPr/>
          </p:nvSpPr>
          <p:spPr>
            <a:xfrm>
              <a:off x="1902902" y="427495"/>
              <a:ext cx="1133997" cy="664628"/>
            </a:xfrm>
            <a:custGeom>
              <a:avLst/>
              <a:gdLst/>
              <a:ahLst/>
              <a:cxnLst/>
              <a:rect l="l" t="t" r="r" b="b"/>
              <a:pathLst>
                <a:path w="161423" h="94609" extrusionOk="0">
                  <a:moveTo>
                    <a:pt x="161423" y="0"/>
                  </a:moveTo>
                  <a:lnTo>
                    <a:pt x="1" y="93399"/>
                  </a:lnTo>
                  <a:lnTo>
                    <a:pt x="1" y="94609"/>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5"/>
            <p:cNvSpPr/>
            <p:nvPr/>
          </p:nvSpPr>
          <p:spPr>
            <a:xfrm>
              <a:off x="1902902" y="543193"/>
              <a:ext cx="1133997" cy="664396"/>
            </a:xfrm>
            <a:custGeom>
              <a:avLst/>
              <a:gdLst/>
              <a:ahLst/>
              <a:cxnLst/>
              <a:rect l="l" t="t" r="r" b="b"/>
              <a:pathLst>
                <a:path w="161423" h="94576"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2034422" y="4384"/>
              <a:ext cx="1291476" cy="1715575"/>
            </a:xfrm>
            <a:custGeom>
              <a:avLst/>
              <a:gdLst/>
              <a:ahLst/>
              <a:cxnLst/>
              <a:rect l="l" t="t" r="r" b="b"/>
              <a:pathLst>
                <a:path w="183840" h="244210" extrusionOk="0">
                  <a:moveTo>
                    <a:pt x="181717" y="0"/>
                  </a:moveTo>
                  <a:cubicBezTo>
                    <a:pt x="181286" y="0"/>
                    <a:pt x="180797" y="140"/>
                    <a:pt x="180277" y="434"/>
                  </a:cubicBezTo>
                  <a:lnTo>
                    <a:pt x="3160" y="102706"/>
                  </a:lnTo>
                  <a:cubicBezTo>
                    <a:pt x="1412" y="103714"/>
                    <a:pt x="1" y="106167"/>
                    <a:pt x="1" y="108184"/>
                  </a:cubicBezTo>
                  <a:lnTo>
                    <a:pt x="370" y="241946"/>
                  </a:lnTo>
                  <a:cubicBezTo>
                    <a:pt x="370" y="243372"/>
                    <a:pt x="1093" y="244210"/>
                    <a:pt x="2134" y="244210"/>
                  </a:cubicBezTo>
                  <a:cubicBezTo>
                    <a:pt x="2565" y="244210"/>
                    <a:pt x="3051" y="244066"/>
                    <a:pt x="3563" y="243761"/>
                  </a:cubicBezTo>
                  <a:lnTo>
                    <a:pt x="180681" y="141524"/>
                  </a:lnTo>
                  <a:cubicBezTo>
                    <a:pt x="182462" y="140482"/>
                    <a:pt x="183840" y="138028"/>
                    <a:pt x="183840" y="136045"/>
                  </a:cubicBezTo>
                  <a:lnTo>
                    <a:pt x="183470" y="2249"/>
                  </a:lnTo>
                  <a:cubicBezTo>
                    <a:pt x="183470" y="822"/>
                    <a:pt x="182762" y="0"/>
                    <a:pt x="181717" y="0"/>
                  </a:cubicBezTo>
                  <a:close/>
                </a:path>
              </a:pathLst>
            </a:custGeom>
            <a:solidFill>
              <a:srgbClr val="D488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5"/>
            <p:cNvSpPr/>
            <p:nvPr/>
          </p:nvSpPr>
          <p:spPr>
            <a:xfrm>
              <a:off x="2019549" y="-4139"/>
              <a:ext cx="1297377" cy="1722600"/>
            </a:xfrm>
            <a:custGeom>
              <a:avLst/>
              <a:gdLst/>
              <a:ahLst/>
              <a:cxnLst/>
              <a:rect l="l" t="t" r="r" b="b"/>
              <a:pathLst>
                <a:path w="184680" h="245210" extrusionOk="0">
                  <a:moveTo>
                    <a:pt x="181655" y="1"/>
                  </a:moveTo>
                  <a:cubicBezTo>
                    <a:pt x="181621" y="1"/>
                    <a:pt x="181621" y="1"/>
                    <a:pt x="181588" y="34"/>
                  </a:cubicBezTo>
                  <a:lnTo>
                    <a:pt x="181420" y="34"/>
                  </a:lnTo>
                  <a:cubicBezTo>
                    <a:pt x="181319" y="34"/>
                    <a:pt x="181252" y="68"/>
                    <a:pt x="181151" y="101"/>
                  </a:cubicBezTo>
                  <a:cubicBezTo>
                    <a:pt x="181117" y="101"/>
                    <a:pt x="181050" y="135"/>
                    <a:pt x="181016" y="135"/>
                  </a:cubicBezTo>
                  <a:lnTo>
                    <a:pt x="180915" y="169"/>
                  </a:lnTo>
                  <a:cubicBezTo>
                    <a:pt x="180848" y="202"/>
                    <a:pt x="180815" y="202"/>
                    <a:pt x="180781" y="202"/>
                  </a:cubicBezTo>
                  <a:cubicBezTo>
                    <a:pt x="180613" y="269"/>
                    <a:pt x="180479" y="337"/>
                    <a:pt x="180310" y="437"/>
                  </a:cubicBezTo>
                  <a:lnTo>
                    <a:pt x="3193" y="102709"/>
                  </a:lnTo>
                  <a:cubicBezTo>
                    <a:pt x="2991" y="102809"/>
                    <a:pt x="2790" y="102977"/>
                    <a:pt x="2588" y="103112"/>
                  </a:cubicBezTo>
                  <a:cubicBezTo>
                    <a:pt x="2521" y="103179"/>
                    <a:pt x="2454" y="103213"/>
                    <a:pt x="2420" y="103280"/>
                  </a:cubicBezTo>
                  <a:cubicBezTo>
                    <a:pt x="2319" y="103347"/>
                    <a:pt x="2218" y="103448"/>
                    <a:pt x="2118" y="103515"/>
                  </a:cubicBezTo>
                  <a:cubicBezTo>
                    <a:pt x="2084" y="103549"/>
                    <a:pt x="2050" y="103616"/>
                    <a:pt x="2017" y="103650"/>
                  </a:cubicBezTo>
                  <a:cubicBezTo>
                    <a:pt x="1983" y="103683"/>
                    <a:pt x="1916" y="103717"/>
                    <a:pt x="1882" y="103750"/>
                  </a:cubicBezTo>
                  <a:cubicBezTo>
                    <a:pt x="1849" y="103818"/>
                    <a:pt x="1815" y="103851"/>
                    <a:pt x="1781" y="103885"/>
                  </a:cubicBezTo>
                  <a:cubicBezTo>
                    <a:pt x="1681" y="103986"/>
                    <a:pt x="1613" y="104087"/>
                    <a:pt x="1513" y="104221"/>
                  </a:cubicBezTo>
                  <a:cubicBezTo>
                    <a:pt x="1479" y="104255"/>
                    <a:pt x="1479" y="104288"/>
                    <a:pt x="1445" y="104322"/>
                  </a:cubicBezTo>
                  <a:cubicBezTo>
                    <a:pt x="1412" y="104355"/>
                    <a:pt x="1412" y="104355"/>
                    <a:pt x="1412" y="104389"/>
                  </a:cubicBezTo>
                  <a:cubicBezTo>
                    <a:pt x="1378" y="104423"/>
                    <a:pt x="1345" y="104456"/>
                    <a:pt x="1311" y="104490"/>
                  </a:cubicBezTo>
                  <a:cubicBezTo>
                    <a:pt x="1244" y="104591"/>
                    <a:pt x="1177" y="104692"/>
                    <a:pt x="1143" y="104759"/>
                  </a:cubicBezTo>
                  <a:cubicBezTo>
                    <a:pt x="1076" y="104860"/>
                    <a:pt x="1008" y="104960"/>
                    <a:pt x="975" y="105028"/>
                  </a:cubicBezTo>
                  <a:cubicBezTo>
                    <a:pt x="975" y="105061"/>
                    <a:pt x="941" y="105061"/>
                    <a:pt x="941" y="105061"/>
                  </a:cubicBezTo>
                  <a:cubicBezTo>
                    <a:pt x="941" y="105061"/>
                    <a:pt x="941" y="105061"/>
                    <a:pt x="941" y="105095"/>
                  </a:cubicBezTo>
                  <a:cubicBezTo>
                    <a:pt x="908" y="105162"/>
                    <a:pt x="840" y="105229"/>
                    <a:pt x="807" y="105296"/>
                  </a:cubicBezTo>
                  <a:cubicBezTo>
                    <a:pt x="773" y="105397"/>
                    <a:pt x="706" y="105498"/>
                    <a:pt x="672" y="105565"/>
                  </a:cubicBezTo>
                  <a:cubicBezTo>
                    <a:pt x="639" y="105666"/>
                    <a:pt x="605" y="105733"/>
                    <a:pt x="572" y="105834"/>
                  </a:cubicBezTo>
                  <a:lnTo>
                    <a:pt x="538" y="105834"/>
                  </a:lnTo>
                  <a:cubicBezTo>
                    <a:pt x="504" y="105935"/>
                    <a:pt x="471" y="106036"/>
                    <a:pt x="437" y="106137"/>
                  </a:cubicBezTo>
                  <a:cubicBezTo>
                    <a:pt x="370" y="106238"/>
                    <a:pt x="336" y="106338"/>
                    <a:pt x="303" y="106439"/>
                  </a:cubicBezTo>
                  <a:cubicBezTo>
                    <a:pt x="303" y="106473"/>
                    <a:pt x="269" y="106540"/>
                    <a:pt x="269" y="106574"/>
                  </a:cubicBezTo>
                  <a:cubicBezTo>
                    <a:pt x="269" y="106607"/>
                    <a:pt x="269" y="106641"/>
                    <a:pt x="236" y="106641"/>
                  </a:cubicBezTo>
                  <a:cubicBezTo>
                    <a:pt x="236" y="106674"/>
                    <a:pt x="236" y="106708"/>
                    <a:pt x="202" y="106775"/>
                  </a:cubicBezTo>
                  <a:cubicBezTo>
                    <a:pt x="168" y="106876"/>
                    <a:pt x="168" y="107011"/>
                    <a:pt x="135" y="107111"/>
                  </a:cubicBezTo>
                  <a:cubicBezTo>
                    <a:pt x="101" y="107212"/>
                    <a:pt x="101" y="107279"/>
                    <a:pt x="101" y="107347"/>
                  </a:cubicBezTo>
                  <a:cubicBezTo>
                    <a:pt x="67" y="107380"/>
                    <a:pt x="67" y="107414"/>
                    <a:pt x="67" y="107447"/>
                  </a:cubicBezTo>
                  <a:cubicBezTo>
                    <a:pt x="67" y="107481"/>
                    <a:pt x="67" y="107515"/>
                    <a:pt x="34" y="107548"/>
                  </a:cubicBezTo>
                  <a:cubicBezTo>
                    <a:pt x="34" y="107784"/>
                    <a:pt x="0" y="107985"/>
                    <a:pt x="0" y="108187"/>
                  </a:cubicBezTo>
                  <a:lnTo>
                    <a:pt x="370" y="241983"/>
                  </a:lnTo>
                  <a:cubicBezTo>
                    <a:pt x="404" y="242991"/>
                    <a:pt x="740" y="243697"/>
                    <a:pt x="1311" y="243999"/>
                  </a:cubicBezTo>
                  <a:lnTo>
                    <a:pt x="3395" y="245209"/>
                  </a:lnTo>
                  <a:cubicBezTo>
                    <a:pt x="2823" y="244873"/>
                    <a:pt x="2454" y="244201"/>
                    <a:pt x="2454" y="243193"/>
                  </a:cubicBezTo>
                  <a:lnTo>
                    <a:pt x="2084" y="109397"/>
                  </a:lnTo>
                  <a:cubicBezTo>
                    <a:pt x="2084" y="109161"/>
                    <a:pt x="2118" y="108926"/>
                    <a:pt x="2151" y="108657"/>
                  </a:cubicBezTo>
                  <a:cubicBezTo>
                    <a:pt x="2151" y="108624"/>
                    <a:pt x="2151" y="108590"/>
                    <a:pt x="2185" y="108557"/>
                  </a:cubicBezTo>
                  <a:cubicBezTo>
                    <a:pt x="2218" y="108321"/>
                    <a:pt x="2252" y="108086"/>
                    <a:pt x="2319" y="107851"/>
                  </a:cubicBezTo>
                  <a:cubicBezTo>
                    <a:pt x="2353" y="107851"/>
                    <a:pt x="2353" y="107817"/>
                    <a:pt x="2353" y="107817"/>
                  </a:cubicBezTo>
                  <a:cubicBezTo>
                    <a:pt x="2420" y="107548"/>
                    <a:pt x="2521" y="107313"/>
                    <a:pt x="2622" y="107044"/>
                  </a:cubicBezTo>
                  <a:lnTo>
                    <a:pt x="2655" y="107044"/>
                  </a:lnTo>
                  <a:cubicBezTo>
                    <a:pt x="2756" y="106775"/>
                    <a:pt x="2891" y="106540"/>
                    <a:pt x="3025" y="106305"/>
                  </a:cubicBezTo>
                  <a:cubicBezTo>
                    <a:pt x="3025" y="106305"/>
                    <a:pt x="3025" y="106271"/>
                    <a:pt x="3025" y="106271"/>
                  </a:cubicBezTo>
                  <a:cubicBezTo>
                    <a:pt x="3159" y="106036"/>
                    <a:pt x="3327" y="105801"/>
                    <a:pt x="3462" y="105599"/>
                  </a:cubicBezTo>
                  <a:cubicBezTo>
                    <a:pt x="3496" y="105565"/>
                    <a:pt x="3496" y="105565"/>
                    <a:pt x="3496" y="105532"/>
                  </a:cubicBezTo>
                  <a:cubicBezTo>
                    <a:pt x="3664" y="105330"/>
                    <a:pt x="3798" y="105162"/>
                    <a:pt x="3966" y="104994"/>
                  </a:cubicBezTo>
                  <a:cubicBezTo>
                    <a:pt x="4000" y="104960"/>
                    <a:pt x="4033" y="104893"/>
                    <a:pt x="4067" y="104860"/>
                  </a:cubicBezTo>
                  <a:cubicBezTo>
                    <a:pt x="4201" y="104725"/>
                    <a:pt x="4336" y="104624"/>
                    <a:pt x="4470" y="104490"/>
                  </a:cubicBezTo>
                  <a:cubicBezTo>
                    <a:pt x="4537" y="104456"/>
                    <a:pt x="4605" y="104389"/>
                    <a:pt x="4672" y="104322"/>
                  </a:cubicBezTo>
                  <a:cubicBezTo>
                    <a:pt x="4840" y="104187"/>
                    <a:pt x="5042" y="104053"/>
                    <a:pt x="5243" y="103919"/>
                  </a:cubicBezTo>
                  <a:lnTo>
                    <a:pt x="182394" y="1647"/>
                  </a:lnTo>
                  <a:cubicBezTo>
                    <a:pt x="182596" y="1547"/>
                    <a:pt x="182798" y="1446"/>
                    <a:pt x="182966" y="1379"/>
                  </a:cubicBezTo>
                  <a:cubicBezTo>
                    <a:pt x="183033" y="1345"/>
                    <a:pt x="183066" y="1345"/>
                    <a:pt x="183100" y="1345"/>
                  </a:cubicBezTo>
                  <a:cubicBezTo>
                    <a:pt x="183302" y="1278"/>
                    <a:pt x="183470" y="1244"/>
                    <a:pt x="183638" y="1210"/>
                  </a:cubicBezTo>
                  <a:lnTo>
                    <a:pt x="183671" y="1210"/>
                  </a:lnTo>
                  <a:cubicBezTo>
                    <a:pt x="183839" y="1210"/>
                    <a:pt x="184007" y="1210"/>
                    <a:pt x="184175" y="1244"/>
                  </a:cubicBezTo>
                  <a:lnTo>
                    <a:pt x="184209" y="1244"/>
                  </a:lnTo>
                  <a:cubicBezTo>
                    <a:pt x="184377" y="1278"/>
                    <a:pt x="184545" y="1345"/>
                    <a:pt x="184680" y="1412"/>
                  </a:cubicBezTo>
                  <a:lnTo>
                    <a:pt x="182596" y="202"/>
                  </a:lnTo>
                  <a:lnTo>
                    <a:pt x="182562" y="202"/>
                  </a:lnTo>
                  <a:cubicBezTo>
                    <a:pt x="182529" y="169"/>
                    <a:pt x="182461" y="135"/>
                    <a:pt x="182428" y="135"/>
                  </a:cubicBezTo>
                  <a:cubicBezTo>
                    <a:pt x="182361" y="101"/>
                    <a:pt x="182293" y="68"/>
                    <a:pt x="182260" y="68"/>
                  </a:cubicBezTo>
                  <a:cubicBezTo>
                    <a:pt x="182193" y="68"/>
                    <a:pt x="182159" y="34"/>
                    <a:pt x="182125" y="34"/>
                  </a:cubicBezTo>
                  <a:lnTo>
                    <a:pt x="182058" y="34"/>
                  </a:lnTo>
                  <a:cubicBezTo>
                    <a:pt x="181991" y="34"/>
                    <a:pt x="181924" y="1"/>
                    <a:pt x="181856" y="1"/>
                  </a:cubicBezTo>
                  <a:close/>
                </a:path>
              </a:pathLst>
            </a:custGeom>
            <a:solidFill>
              <a:srgbClr val="BB4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5"/>
            <p:cNvSpPr/>
            <p:nvPr/>
          </p:nvSpPr>
          <p:spPr>
            <a:xfrm>
              <a:off x="2063705" y="40249"/>
              <a:ext cx="1230323" cy="777963"/>
            </a:xfrm>
            <a:custGeom>
              <a:avLst/>
              <a:gdLst/>
              <a:ahLst/>
              <a:cxnLst/>
              <a:rect l="l" t="t" r="r" b="b"/>
              <a:pathLst>
                <a:path w="175135" h="110742" extrusionOk="0">
                  <a:moveTo>
                    <a:pt x="175135" y="1"/>
                  </a:moveTo>
                  <a:lnTo>
                    <a:pt x="0" y="101096"/>
                  </a:lnTo>
                  <a:lnTo>
                    <a:pt x="34" y="110742"/>
                  </a:lnTo>
                  <a:lnTo>
                    <a:pt x="175135" y="9613"/>
                  </a:lnTo>
                  <a:lnTo>
                    <a:pt x="175135" y="1"/>
                  </a:lnTo>
                  <a:close/>
                </a:path>
              </a:pathLst>
            </a:custGeom>
            <a:solidFill>
              <a:srgbClr val="BB3F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5"/>
            <p:cNvSpPr/>
            <p:nvPr/>
          </p:nvSpPr>
          <p:spPr>
            <a:xfrm>
              <a:off x="2063937" y="107787"/>
              <a:ext cx="1232691" cy="1566294"/>
            </a:xfrm>
            <a:custGeom>
              <a:avLst/>
              <a:gdLst/>
              <a:ahLst/>
              <a:cxnLst/>
              <a:rect l="l" t="t" r="r" b="b"/>
              <a:pathLst>
                <a:path w="175472" h="222960" extrusionOk="0">
                  <a:moveTo>
                    <a:pt x="175102" y="0"/>
                  </a:moveTo>
                  <a:lnTo>
                    <a:pt x="1" y="101129"/>
                  </a:lnTo>
                  <a:lnTo>
                    <a:pt x="337" y="222960"/>
                  </a:lnTo>
                  <a:lnTo>
                    <a:pt x="175471" y="121865"/>
                  </a:lnTo>
                  <a:lnTo>
                    <a:pt x="1751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5"/>
            <p:cNvSpPr/>
            <p:nvPr/>
          </p:nvSpPr>
          <p:spPr>
            <a:xfrm>
              <a:off x="3179844" y="108489"/>
              <a:ext cx="33537" cy="43169"/>
            </a:xfrm>
            <a:custGeom>
              <a:avLst/>
              <a:gdLst/>
              <a:ahLst/>
              <a:cxnLst/>
              <a:rect l="l" t="t" r="r" b="b"/>
              <a:pathLst>
                <a:path w="4774" h="6145" extrusionOk="0">
                  <a:moveTo>
                    <a:pt x="3465" y="1"/>
                  </a:moveTo>
                  <a:cubicBezTo>
                    <a:pt x="3141" y="1"/>
                    <a:pt x="2774" y="109"/>
                    <a:pt x="2387" y="337"/>
                  </a:cubicBezTo>
                  <a:cubicBezTo>
                    <a:pt x="1043" y="1110"/>
                    <a:pt x="1" y="2925"/>
                    <a:pt x="1" y="4437"/>
                  </a:cubicBezTo>
                  <a:cubicBezTo>
                    <a:pt x="1" y="5511"/>
                    <a:pt x="543" y="6145"/>
                    <a:pt x="1327" y="6145"/>
                  </a:cubicBezTo>
                  <a:cubicBezTo>
                    <a:pt x="1647" y="6145"/>
                    <a:pt x="2007" y="6039"/>
                    <a:pt x="2387" y="5815"/>
                  </a:cubicBezTo>
                  <a:cubicBezTo>
                    <a:pt x="3698" y="5076"/>
                    <a:pt x="4773" y="3227"/>
                    <a:pt x="4773" y="1681"/>
                  </a:cubicBezTo>
                  <a:cubicBezTo>
                    <a:pt x="4773" y="616"/>
                    <a:pt x="4239" y="1"/>
                    <a:pt x="3465"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3237700" y="75111"/>
              <a:ext cx="33530" cy="43155"/>
            </a:xfrm>
            <a:custGeom>
              <a:avLst/>
              <a:gdLst/>
              <a:ahLst/>
              <a:cxnLst/>
              <a:rect l="l" t="t" r="r" b="b"/>
              <a:pathLst>
                <a:path w="4773" h="6143" extrusionOk="0">
                  <a:moveTo>
                    <a:pt x="3442" y="1"/>
                  </a:moveTo>
                  <a:cubicBezTo>
                    <a:pt x="3123" y="1"/>
                    <a:pt x="2764" y="102"/>
                    <a:pt x="2386" y="316"/>
                  </a:cubicBezTo>
                  <a:cubicBezTo>
                    <a:pt x="1042" y="1089"/>
                    <a:pt x="0" y="2937"/>
                    <a:pt x="0" y="4449"/>
                  </a:cubicBezTo>
                  <a:cubicBezTo>
                    <a:pt x="0" y="5525"/>
                    <a:pt x="544" y="6142"/>
                    <a:pt x="1331" y="6142"/>
                  </a:cubicBezTo>
                  <a:cubicBezTo>
                    <a:pt x="1650" y="6142"/>
                    <a:pt x="2008" y="6041"/>
                    <a:pt x="2386" y="5827"/>
                  </a:cubicBezTo>
                  <a:cubicBezTo>
                    <a:pt x="3697" y="5054"/>
                    <a:pt x="4773" y="3206"/>
                    <a:pt x="4773" y="1693"/>
                  </a:cubicBezTo>
                  <a:cubicBezTo>
                    <a:pt x="4773" y="617"/>
                    <a:pt x="4228" y="1"/>
                    <a:pt x="3442" y="1"/>
                  </a:cubicBezTo>
                  <a:close/>
                </a:path>
              </a:pathLst>
            </a:custGeom>
            <a:solidFill>
              <a:srgbClr val="BFB8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3121763" y="141938"/>
              <a:ext cx="33769" cy="43148"/>
            </a:xfrm>
            <a:custGeom>
              <a:avLst/>
              <a:gdLst/>
              <a:ahLst/>
              <a:cxnLst/>
              <a:rect l="l" t="t" r="r" b="b"/>
              <a:pathLst>
                <a:path w="4807" h="6142" extrusionOk="0">
                  <a:moveTo>
                    <a:pt x="3476" y="0"/>
                  </a:moveTo>
                  <a:cubicBezTo>
                    <a:pt x="3157" y="0"/>
                    <a:pt x="2798" y="101"/>
                    <a:pt x="2420" y="315"/>
                  </a:cubicBezTo>
                  <a:cubicBezTo>
                    <a:pt x="1076" y="1088"/>
                    <a:pt x="0" y="2936"/>
                    <a:pt x="34" y="4449"/>
                  </a:cubicBezTo>
                  <a:cubicBezTo>
                    <a:pt x="34" y="5525"/>
                    <a:pt x="578" y="6141"/>
                    <a:pt x="1364" y="6141"/>
                  </a:cubicBezTo>
                  <a:cubicBezTo>
                    <a:pt x="1683" y="6141"/>
                    <a:pt x="2042" y="6040"/>
                    <a:pt x="2420" y="5827"/>
                  </a:cubicBezTo>
                  <a:cubicBezTo>
                    <a:pt x="3731" y="5054"/>
                    <a:pt x="4806" y="3205"/>
                    <a:pt x="4806" y="1693"/>
                  </a:cubicBezTo>
                  <a:cubicBezTo>
                    <a:pt x="4806" y="617"/>
                    <a:pt x="4262" y="0"/>
                    <a:pt x="3476" y="0"/>
                  </a:cubicBez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2113285" y="487936"/>
              <a:ext cx="1133997" cy="1074031"/>
            </a:xfrm>
            <a:custGeom>
              <a:avLst/>
              <a:gdLst/>
              <a:ahLst/>
              <a:cxnLst/>
              <a:rect l="l" t="t" r="r" b="b"/>
              <a:pathLst>
                <a:path w="161423" h="152887" extrusionOk="0">
                  <a:moveTo>
                    <a:pt x="153559" y="15394"/>
                  </a:moveTo>
                  <a:cubicBezTo>
                    <a:pt x="153357" y="14352"/>
                    <a:pt x="152550" y="14217"/>
                    <a:pt x="151710" y="14688"/>
                  </a:cubicBezTo>
                  <a:cubicBezTo>
                    <a:pt x="151038" y="15091"/>
                    <a:pt x="150366" y="15898"/>
                    <a:pt x="150063" y="16940"/>
                  </a:cubicBezTo>
                  <a:cubicBezTo>
                    <a:pt x="149727" y="17982"/>
                    <a:pt x="149055" y="18788"/>
                    <a:pt x="148383" y="19158"/>
                  </a:cubicBezTo>
                  <a:cubicBezTo>
                    <a:pt x="147610" y="19595"/>
                    <a:pt x="146871" y="19528"/>
                    <a:pt x="146602" y="18654"/>
                  </a:cubicBezTo>
                  <a:lnTo>
                    <a:pt x="141426" y="976"/>
                  </a:lnTo>
                  <a:cubicBezTo>
                    <a:pt x="141157" y="68"/>
                    <a:pt x="140384" y="1"/>
                    <a:pt x="139611" y="438"/>
                  </a:cubicBezTo>
                  <a:cubicBezTo>
                    <a:pt x="138804" y="908"/>
                    <a:pt x="138031" y="1917"/>
                    <a:pt x="137763" y="3127"/>
                  </a:cubicBezTo>
                  <a:lnTo>
                    <a:pt x="131612" y="34450"/>
                  </a:lnTo>
                  <a:cubicBezTo>
                    <a:pt x="131209" y="36534"/>
                    <a:pt x="129865" y="38248"/>
                    <a:pt x="128487" y="39021"/>
                  </a:cubicBezTo>
                  <a:cubicBezTo>
                    <a:pt x="127243" y="39760"/>
                    <a:pt x="125966" y="39659"/>
                    <a:pt x="125462" y="38248"/>
                  </a:cubicBezTo>
                  <a:lnTo>
                    <a:pt x="122101" y="28669"/>
                  </a:lnTo>
                  <a:cubicBezTo>
                    <a:pt x="121630" y="27291"/>
                    <a:pt x="120387" y="27190"/>
                    <a:pt x="119143" y="27896"/>
                  </a:cubicBezTo>
                  <a:cubicBezTo>
                    <a:pt x="117833" y="28669"/>
                    <a:pt x="116522" y="30282"/>
                    <a:pt x="116119" y="32299"/>
                  </a:cubicBezTo>
                  <a:lnTo>
                    <a:pt x="111615" y="53405"/>
                  </a:lnTo>
                  <a:cubicBezTo>
                    <a:pt x="111380" y="54548"/>
                    <a:pt x="110640" y="55489"/>
                    <a:pt x="109901" y="55926"/>
                  </a:cubicBezTo>
                  <a:cubicBezTo>
                    <a:pt x="109162" y="56329"/>
                    <a:pt x="108456" y="56262"/>
                    <a:pt x="108187" y="55455"/>
                  </a:cubicBezTo>
                  <a:lnTo>
                    <a:pt x="96626" y="20301"/>
                  </a:lnTo>
                  <a:cubicBezTo>
                    <a:pt x="96256" y="19158"/>
                    <a:pt x="95214" y="19057"/>
                    <a:pt x="94206" y="19662"/>
                  </a:cubicBezTo>
                  <a:cubicBezTo>
                    <a:pt x="93130" y="20267"/>
                    <a:pt x="92088" y="21578"/>
                    <a:pt x="91752" y="23191"/>
                  </a:cubicBezTo>
                  <a:lnTo>
                    <a:pt x="87585" y="42886"/>
                  </a:lnTo>
                  <a:cubicBezTo>
                    <a:pt x="87282" y="44297"/>
                    <a:pt x="86409" y="45440"/>
                    <a:pt x="85501" y="45944"/>
                  </a:cubicBezTo>
                  <a:cubicBezTo>
                    <a:pt x="84661" y="46448"/>
                    <a:pt x="83821" y="46381"/>
                    <a:pt x="83451" y="45541"/>
                  </a:cubicBezTo>
                  <a:lnTo>
                    <a:pt x="80359" y="38483"/>
                  </a:lnTo>
                  <a:cubicBezTo>
                    <a:pt x="79754" y="37105"/>
                    <a:pt x="78410" y="37038"/>
                    <a:pt x="77032" y="37811"/>
                  </a:cubicBezTo>
                  <a:cubicBezTo>
                    <a:pt x="75721" y="38584"/>
                    <a:pt x="74410" y="40130"/>
                    <a:pt x="73772" y="42146"/>
                  </a:cubicBezTo>
                  <a:lnTo>
                    <a:pt x="73100" y="44196"/>
                  </a:lnTo>
                  <a:cubicBezTo>
                    <a:pt x="72764" y="45238"/>
                    <a:pt x="72125" y="46011"/>
                    <a:pt x="71453" y="46415"/>
                  </a:cubicBezTo>
                  <a:cubicBezTo>
                    <a:pt x="70680" y="46851"/>
                    <a:pt x="69940" y="46751"/>
                    <a:pt x="69672" y="45910"/>
                  </a:cubicBezTo>
                  <a:lnTo>
                    <a:pt x="65941" y="32971"/>
                  </a:lnTo>
                  <a:cubicBezTo>
                    <a:pt x="65706" y="32097"/>
                    <a:pt x="64933" y="32030"/>
                    <a:pt x="64193" y="32467"/>
                  </a:cubicBezTo>
                  <a:cubicBezTo>
                    <a:pt x="63420" y="32904"/>
                    <a:pt x="62647" y="33879"/>
                    <a:pt x="62446" y="35055"/>
                  </a:cubicBezTo>
                  <a:lnTo>
                    <a:pt x="52867" y="83182"/>
                  </a:lnTo>
                  <a:cubicBezTo>
                    <a:pt x="52464" y="85199"/>
                    <a:pt x="51153" y="86879"/>
                    <a:pt x="49809" y="87652"/>
                  </a:cubicBezTo>
                  <a:cubicBezTo>
                    <a:pt x="48633" y="88358"/>
                    <a:pt x="47423" y="88291"/>
                    <a:pt x="46885" y="87115"/>
                  </a:cubicBezTo>
                  <a:lnTo>
                    <a:pt x="41272" y="74915"/>
                  </a:lnTo>
                  <a:cubicBezTo>
                    <a:pt x="40701" y="73738"/>
                    <a:pt x="39525" y="73705"/>
                    <a:pt x="38315" y="74377"/>
                  </a:cubicBezTo>
                  <a:cubicBezTo>
                    <a:pt x="37172" y="75049"/>
                    <a:pt x="35996" y="76461"/>
                    <a:pt x="35458" y="78208"/>
                  </a:cubicBezTo>
                  <a:lnTo>
                    <a:pt x="30686" y="93534"/>
                  </a:lnTo>
                  <a:cubicBezTo>
                    <a:pt x="30148" y="95181"/>
                    <a:pt x="29106" y="96424"/>
                    <a:pt x="28064" y="97029"/>
                  </a:cubicBezTo>
                  <a:cubicBezTo>
                    <a:pt x="26787" y="97769"/>
                    <a:pt x="25543" y="97601"/>
                    <a:pt x="25207" y="96055"/>
                  </a:cubicBezTo>
                  <a:lnTo>
                    <a:pt x="20401" y="73806"/>
                  </a:lnTo>
                  <a:cubicBezTo>
                    <a:pt x="20065" y="72260"/>
                    <a:pt x="18822" y="72125"/>
                    <a:pt x="17578" y="72831"/>
                  </a:cubicBezTo>
                  <a:cubicBezTo>
                    <a:pt x="16368" y="73537"/>
                    <a:pt x="15158" y="75049"/>
                    <a:pt x="14789" y="76931"/>
                  </a:cubicBezTo>
                  <a:lnTo>
                    <a:pt x="1" y="152887"/>
                  </a:lnTo>
                  <a:lnTo>
                    <a:pt x="161423" y="59824"/>
                  </a:lnTo>
                  <a:close/>
                </a:path>
              </a:pathLst>
            </a:custGeom>
            <a:solidFill>
              <a:srgbClr val="9C85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2113285" y="612845"/>
              <a:ext cx="1133997" cy="949134"/>
            </a:xfrm>
            <a:custGeom>
              <a:avLst/>
              <a:gdLst/>
              <a:ahLst/>
              <a:cxnLst/>
              <a:rect l="l" t="t" r="r" b="b"/>
              <a:pathLst>
                <a:path w="161423" h="135108" extrusionOk="0">
                  <a:moveTo>
                    <a:pt x="154130" y="21847"/>
                  </a:moveTo>
                  <a:cubicBezTo>
                    <a:pt x="153760" y="20771"/>
                    <a:pt x="152786" y="20670"/>
                    <a:pt x="151777" y="21275"/>
                  </a:cubicBezTo>
                  <a:cubicBezTo>
                    <a:pt x="150971" y="21746"/>
                    <a:pt x="150131" y="22653"/>
                    <a:pt x="149660" y="23863"/>
                  </a:cubicBezTo>
                  <a:cubicBezTo>
                    <a:pt x="149156" y="25107"/>
                    <a:pt x="148349" y="26048"/>
                    <a:pt x="147509" y="26518"/>
                  </a:cubicBezTo>
                  <a:cubicBezTo>
                    <a:pt x="146534" y="27056"/>
                    <a:pt x="145593" y="26989"/>
                    <a:pt x="145190" y="26014"/>
                  </a:cubicBezTo>
                  <a:lnTo>
                    <a:pt x="135544" y="2320"/>
                  </a:lnTo>
                  <a:cubicBezTo>
                    <a:pt x="135141" y="1312"/>
                    <a:pt x="134166" y="1244"/>
                    <a:pt x="133192" y="1782"/>
                  </a:cubicBezTo>
                  <a:cubicBezTo>
                    <a:pt x="132251" y="2354"/>
                    <a:pt x="131276" y="3530"/>
                    <a:pt x="130873" y="4975"/>
                  </a:cubicBezTo>
                  <a:lnTo>
                    <a:pt x="128554" y="13344"/>
                  </a:lnTo>
                  <a:cubicBezTo>
                    <a:pt x="127915" y="15696"/>
                    <a:pt x="126369" y="17578"/>
                    <a:pt x="124790" y="18452"/>
                  </a:cubicBezTo>
                  <a:cubicBezTo>
                    <a:pt x="123311" y="19326"/>
                    <a:pt x="121798" y="19259"/>
                    <a:pt x="121093" y="17814"/>
                  </a:cubicBezTo>
                  <a:lnTo>
                    <a:pt x="111010" y="1547"/>
                  </a:lnTo>
                  <a:cubicBezTo>
                    <a:pt x="110304" y="102"/>
                    <a:pt x="108826" y="1"/>
                    <a:pt x="107313" y="875"/>
                  </a:cubicBezTo>
                  <a:cubicBezTo>
                    <a:pt x="105935" y="1681"/>
                    <a:pt x="104524" y="3261"/>
                    <a:pt x="103784" y="5345"/>
                  </a:cubicBezTo>
                  <a:lnTo>
                    <a:pt x="88828" y="49338"/>
                  </a:lnTo>
                  <a:cubicBezTo>
                    <a:pt x="87988" y="51624"/>
                    <a:pt x="86476" y="53338"/>
                    <a:pt x="84997" y="54212"/>
                  </a:cubicBezTo>
                  <a:cubicBezTo>
                    <a:pt x="83249" y="55220"/>
                    <a:pt x="81468" y="55052"/>
                    <a:pt x="80796" y="53203"/>
                  </a:cubicBezTo>
                  <a:lnTo>
                    <a:pt x="76460" y="41104"/>
                  </a:lnTo>
                  <a:cubicBezTo>
                    <a:pt x="75788" y="39222"/>
                    <a:pt x="74041" y="39088"/>
                    <a:pt x="72259" y="40096"/>
                  </a:cubicBezTo>
                  <a:cubicBezTo>
                    <a:pt x="70680" y="41004"/>
                    <a:pt x="69067" y="42886"/>
                    <a:pt x="68294" y="45339"/>
                  </a:cubicBezTo>
                  <a:lnTo>
                    <a:pt x="66210" y="51792"/>
                  </a:lnTo>
                  <a:cubicBezTo>
                    <a:pt x="65773" y="53203"/>
                    <a:pt x="64865" y="54245"/>
                    <a:pt x="63958" y="54783"/>
                  </a:cubicBezTo>
                  <a:cubicBezTo>
                    <a:pt x="62815" y="55422"/>
                    <a:pt x="61673" y="55254"/>
                    <a:pt x="61437" y="53842"/>
                  </a:cubicBezTo>
                  <a:lnTo>
                    <a:pt x="56329" y="29543"/>
                  </a:lnTo>
                  <a:cubicBezTo>
                    <a:pt x="56094" y="28098"/>
                    <a:pt x="54951" y="27963"/>
                    <a:pt x="53842" y="28602"/>
                  </a:cubicBezTo>
                  <a:cubicBezTo>
                    <a:pt x="52766" y="29207"/>
                    <a:pt x="51725" y="30518"/>
                    <a:pt x="51388" y="32164"/>
                  </a:cubicBezTo>
                  <a:lnTo>
                    <a:pt x="43726" y="79956"/>
                  </a:lnTo>
                  <a:cubicBezTo>
                    <a:pt x="43020" y="83653"/>
                    <a:pt x="40566" y="86779"/>
                    <a:pt x="38147" y="88190"/>
                  </a:cubicBezTo>
                  <a:cubicBezTo>
                    <a:pt x="35962" y="89434"/>
                    <a:pt x="33811" y="89333"/>
                    <a:pt x="32803" y="87148"/>
                  </a:cubicBezTo>
                  <a:lnTo>
                    <a:pt x="27896" y="76360"/>
                  </a:lnTo>
                  <a:cubicBezTo>
                    <a:pt x="26888" y="74175"/>
                    <a:pt x="24703" y="74074"/>
                    <a:pt x="22519" y="75318"/>
                  </a:cubicBezTo>
                  <a:cubicBezTo>
                    <a:pt x="20435" y="76528"/>
                    <a:pt x="18351" y="79015"/>
                    <a:pt x="17309" y="82174"/>
                  </a:cubicBezTo>
                  <a:lnTo>
                    <a:pt x="1" y="135108"/>
                  </a:lnTo>
                  <a:lnTo>
                    <a:pt x="161423" y="42079"/>
                  </a:lnTo>
                  <a:close/>
                </a:path>
              </a:pathLst>
            </a:custGeom>
            <a:solidFill>
              <a:srgbClr val="9C85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5"/>
            <p:cNvSpPr/>
            <p:nvPr/>
          </p:nvSpPr>
          <p:spPr>
            <a:xfrm>
              <a:off x="2113285" y="377198"/>
              <a:ext cx="1133997" cy="664396"/>
            </a:xfrm>
            <a:custGeom>
              <a:avLst/>
              <a:gdLst/>
              <a:ahLst/>
              <a:cxnLst/>
              <a:rect l="l" t="t" r="r" b="b"/>
              <a:pathLst>
                <a:path w="161423" h="94576" extrusionOk="0">
                  <a:moveTo>
                    <a:pt x="161423" y="1"/>
                  </a:moveTo>
                  <a:lnTo>
                    <a:pt x="1" y="93365"/>
                  </a:lnTo>
                  <a:lnTo>
                    <a:pt x="1" y="94575"/>
                  </a:lnTo>
                  <a:lnTo>
                    <a:pt x="161423" y="1210"/>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5"/>
            <p:cNvSpPr/>
            <p:nvPr/>
          </p:nvSpPr>
          <p:spPr>
            <a:xfrm>
              <a:off x="2113285" y="435047"/>
              <a:ext cx="1133997" cy="664396"/>
            </a:xfrm>
            <a:custGeom>
              <a:avLst/>
              <a:gdLst/>
              <a:ahLst/>
              <a:cxnLst/>
              <a:rect l="l" t="t" r="r" b="b"/>
              <a:pathLst>
                <a:path w="161423" h="94576" extrusionOk="0">
                  <a:moveTo>
                    <a:pt x="161423" y="1"/>
                  </a:moveTo>
                  <a:lnTo>
                    <a:pt x="1" y="93366"/>
                  </a:lnTo>
                  <a:lnTo>
                    <a:pt x="1" y="94575"/>
                  </a:lnTo>
                  <a:lnTo>
                    <a:pt x="161423" y="1177"/>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2113285" y="319349"/>
              <a:ext cx="1133997" cy="664396"/>
            </a:xfrm>
            <a:custGeom>
              <a:avLst/>
              <a:gdLst/>
              <a:ahLst/>
              <a:cxnLst/>
              <a:rect l="l" t="t" r="r" b="b"/>
              <a:pathLst>
                <a:path w="161423" h="94576"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2113285" y="203651"/>
              <a:ext cx="1133997" cy="664389"/>
            </a:xfrm>
            <a:custGeom>
              <a:avLst/>
              <a:gdLst/>
              <a:ahLst/>
              <a:cxnLst/>
              <a:rect l="l" t="t" r="r" b="b"/>
              <a:pathLst>
                <a:path w="161423" h="94575"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2113285" y="492665"/>
              <a:ext cx="1133997" cy="664389"/>
            </a:xfrm>
            <a:custGeom>
              <a:avLst/>
              <a:gdLst/>
              <a:ahLst/>
              <a:cxnLst/>
              <a:rect l="l" t="t" r="r" b="b"/>
              <a:pathLst>
                <a:path w="161423" h="94575"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2113285" y="261500"/>
              <a:ext cx="1133997" cy="664396"/>
            </a:xfrm>
            <a:custGeom>
              <a:avLst/>
              <a:gdLst/>
              <a:ahLst/>
              <a:cxnLst/>
              <a:rect l="l" t="t" r="r" b="b"/>
              <a:pathLst>
                <a:path w="161423" h="94576"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a:off x="2113285" y="839759"/>
              <a:ext cx="1133997" cy="664396"/>
            </a:xfrm>
            <a:custGeom>
              <a:avLst/>
              <a:gdLst/>
              <a:ahLst/>
              <a:cxnLst/>
              <a:rect l="l" t="t" r="r" b="b"/>
              <a:pathLst>
                <a:path w="161423" h="94576" extrusionOk="0">
                  <a:moveTo>
                    <a:pt x="161423" y="1"/>
                  </a:moveTo>
                  <a:lnTo>
                    <a:pt x="1" y="93366"/>
                  </a:lnTo>
                  <a:lnTo>
                    <a:pt x="1" y="94576"/>
                  </a:lnTo>
                  <a:lnTo>
                    <a:pt x="161423" y="1211"/>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2113285" y="781910"/>
              <a:ext cx="1133997" cy="664396"/>
            </a:xfrm>
            <a:custGeom>
              <a:avLst/>
              <a:gdLst/>
              <a:ahLst/>
              <a:cxnLst/>
              <a:rect l="l" t="t" r="r" b="b"/>
              <a:pathLst>
                <a:path w="161423" h="94576" extrusionOk="0">
                  <a:moveTo>
                    <a:pt x="161423" y="1"/>
                  </a:moveTo>
                  <a:lnTo>
                    <a:pt x="1" y="93366"/>
                  </a:lnTo>
                  <a:lnTo>
                    <a:pt x="1" y="94576"/>
                  </a:lnTo>
                  <a:lnTo>
                    <a:pt x="161423" y="1211"/>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5"/>
            <p:cNvSpPr/>
            <p:nvPr/>
          </p:nvSpPr>
          <p:spPr>
            <a:xfrm>
              <a:off x="2113285" y="897615"/>
              <a:ext cx="1133997" cy="664389"/>
            </a:xfrm>
            <a:custGeom>
              <a:avLst/>
              <a:gdLst/>
              <a:ahLst/>
              <a:cxnLst/>
              <a:rect l="l" t="t" r="r" b="b"/>
              <a:pathLst>
                <a:path w="161423" h="94575"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2113285" y="724061"/>
              <a:ext cx="1133997" cy="664396"/>
            </a:xfrm>
            <a:custGeom>
              <a:avLst/>
              <a:gdLst/>
              <a:ahLst/>
              <a:cxnLst/>
              <a:rect l="l" t="t" r="r" b="b"/>
              <a:pathLst>
                <a:path w="161423" h="94576" extrusionOk="0">
                  <a:moveTo>
                    <a:pt x="161423" y="1"/>
                  </a:moveTo>
                  <a:lnTo>
                    <a:pt x="1" y="93366"/>
                  </a:lnTo>
                  <a:lnTo>
                    <a:pt x="1" y="94575"/>
                  </a:lnTo>
                  <a:lnTo>
                    <a:pt x="161423" y="1211"/>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2113285" y="608363"/>
              <a:ext cx="1133997" cy="664396"/>
            </a:xfrm>
            <a:custGeom>
              <a:avLst/>
              <a:gdLst/>
              <a:ahLst/>
              <a:cxnLst/>
              <a:rect l="l" t="t" r="r" b="b"/>
              <a:pathLst>
                <a:path w="161423" h="94576"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5"/>
            <p:cNvSpPr/>
            <p:nvPr/>
          </p:nvSpPr>
          <p:spPr>
            <a:xfrm>
              <a:off x="2113285" y="550514"/>
              <a:ext cx="1133997" cy="664396"/>
            </a:xfrm>
            <a:custGeom>
              <a:avLst/>
              <a:gdLst/>
              <a:ahLst/>
              <a:cxnLst/>
              <a:rect l="l" t="t" r="r" b="b"/>
              <a:pathLst>
                <a:path w="161423" h="94576" extrusionOk="0">
                  <a:moveTo>
                    <a:pt x="161423" y="0"/>
                  </a:moveTo>
                  <a:lnTo>
                    <a:pt x="1" y="93399"/>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5"/>
            <p:cNvSpPr/>
            <p:nvPr/>
          </p:nvSpPr>
          <p:spPr>
            <a:xfrm>
              <a:off x="2113285" y="666212"/>
              <a:ext cx="1133997" cy="664396"/>
            </a:xfrm>
            <a:custGeom>
              <a:avLst/>
              <a:gdLst/>
              <a:ahLst/>
              <a:cxnLst/>
              <a:rect l="l" t="t" r="r" b="b"/>
              <a:pathLst>
                <a:path w="161423" h="94576" extrusionOk="0">
                  <a:moveTo>
                    <a:pt x="161423" y="1"/>
                  </a:moveTo>
                  <a:lnTo>
                    <a:pt x="1" y="93365"/>
                  </a:lnTo>
                  <a:lnTo>
                    <a:pt x="1" y="94575"/>
                  </a:lnTo>
                  <a:lnTo>
                    <a:pt x="161423" y="1210"/>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a:off x="3445251" y="1757804"/>
              <a:ext cx="67524" cy="115217"/>
            </a:xfrm>
            <a:custGeom>
              <a:avLst/>
              <a:gdLst/>
              <a:ahLst/>
              <a:cxnLst/>
              <a:rect l="l" t="t" r="r" b="b"/>
              <a:pathLst>
                <a:path w="9612" h="16401" extrusionOk="0">
                  <a:moveTo>
                    <a:pt x="4470" y="0"/>
                  </a:moveTo>
                  <a:cubicBezTo>
                    <a:pt x="3798" y="3731"/>
                    <a:pt x="0" y="8033"/>
                    <a:pt x="941" y="9344"/>
                  </a:cubicBezTo>
                  <a:cubicBezTo>
                    <a:pt x="1104" y="9564"/>
                    <a:pt x="1292" y="9655"/>
                    <a:pt x="1493" y="9655"/>
                  </a:cubicBezTo>
                  <a:cubicBezTo>
                    <a:pt x="2455" y="9655"/>
                    <a:pt x="3696" y="7563"/>
                    <a:pt x="3697" y="7562"/>
                  </a:cubicBezTo>
                  <a:lnTo>
                    <a:pt x="3697" y="7562"/>
                  </a:lnTo>
                  <a:cubicBezTo>
                    <a:pt x="3697" y="7563"/>
                    <a:pt x="3831" y="9579"/>
                    <a:pt x="2958" y="10957"/>
                  </a:cubicBezTo>
                  <a:cubicBezTo>
                    <a:pt x="599" y="14650"/>
                    <a:pt x="1432" y="16400"/>
                    <a:pt x="3267" y="16400"/>
                  </a:cubicBezTo>
                  <a:cubicBezTo>
                    <a:pt x="4020" y="16400"/>
                    <a:pt x="4942" y="16105"/>
                    <a:pt x="5882" y="15528"/>
                  </a:cubicBezTo>
                  <a:cubicBezTo>
                    <a:pt x="9108" y="13545"/>
                    <a:pt x="9612" y="3328"/>
                    <a:pt x="9612" y="3328"/>
                  </a:cubicBezTo>
                  <a:lnTo>
                    <a:pt x="4470" y="0"/>
                  </a:lnTo>
                  <a:close/>
                </a:path>
              </a:pathLst>
            </a:custGeom>
            <a:solidFill>
              <a:srgbClr val="E5D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5"/>
            <p:cNvSpPr/>
            <p:nvPr/>
          </p:nvSpPr>
          <p:spPr>
            <a:xfrm>
              <a:off x="3175833" y="1757804"/>
              <a:ext cx="67531" cy="115217"/>
            </a:xfrm>
            <a:custGeom>
              <a:avLst/>
              <a:gdLst/>
              <a:ahLst/>
              <a:cxnLst/>
              <a:rect l="l" t="t" r="r" b="b"/>
              <a:pathLst>
                <a:path w="9613" h="16401" extrusionOk="0">
                  <a:moveTo>
                    <a:pt x="5143" y="0"/>
                  </a:moveTo>
                  <a:lnTo>
                    <a:pt x="1" y="3328"/>
                  </a:lnTo>
                  <a:cubicBezTo>
                    <a:pt x="1" y="3328"/>
                    <a:pt x="505" y="13545"/>
                    <a:pt x="3765" y="15528"/>
                  </a:cubicBezTo>
                  <a:cubicBezTo>
                    <a:pt x="4704" y="16105"/>
                    <a:pt x="5623" y="16400"/>
                    <a:pt x="6373" y="16400"/>
                  </a:cubicBezTo>
                  <a:cubicBezTo>
                    <a:pt x="8197" y="16400"/>
                    <a:pt x="9014" y="14650"/>
                    <a:pt x="6655" y="10957"/>
                  </a:cubicBezTo>
                  <a:cubicBezTo>
                    <a:pt x="5782" y="9579"/>
                    <a:pt x="5949" y="7563"/>
                    <a:pt x="5949" y="7562"/>
                  </a:cubicBezTo>
                  <a:lnTo>
                    <a:pt x="5949" y="7562"/>
                  </a:lnTo>
                  <a:cubicBezTo>
                    <a:pt x="5950" y="7563"/>
                    <a:pt x="7169" y="9655"/>
                    <a:pt x="8122" y="9655"/>
                  </a:cubicBezTo>
                  <a:cubicBezTo>
                    <a:pt x="8322" y="9655"/>
                    <a:pt x="8509" y="9564"/>
                    <a:pt x="8672" y="9344"/>
                  </a:cubicBezTo>
                  <a:cubicBezTo>
                    <a:pt x="9613" y="8033"/>
                    <a:pt x="5849" y="3731"/>
                    <a:pt x="5143" y="0"/>
                  </a:cubicBezTo>
                  <a:close/>
                </a:path>
              </a:pathLst>
            </a:custGeom>
            <a:solidFill>
              <a:srgbClr val="E5D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5"/>
            <p:cNvSpPr/>
            <p:nvPr/>
          </p:nvSpPr>
          <p:spPr>
            <a:xfrm>
              <a:off x="3317504" y="2312386"/>
              <a:ext cx="127504" cy="73812"/>
            </a:xfrm>
            <a:custGeom>
              <a:avLst/>
              <a:gdLst/>
              <a:ahLst/>
              <a:cxnLst/>
              <a:rect l="l" t="t" r="r" b="b"/>
              <a:pathLst>
                <a:path w="18150" h="10507" extrusionOk="0">
                  <a:moveTo>
                    <a:pt x="5491" y="0"/>
                  </a:moveTo>
                  <a:cubicBezTo>
                    <a:pt x="3694" y="0"/>
                    <a:pt x="2723" y="481"/>
                    <a:pt x="2723" y="481"/>
                  </a:cubicBezTo>
                  <a:cubicBezTo>
                    <a:pt x="1" y="4278"/>
                    <a:pt x="7932" y="7942"/>
                    <a:pt x="12268" y="9790"/>
                  </a:cubicBezTo>
                  <a:cubicBezTo>
                    <a:pt x="13491" y="10317"/>
                    <a:pt x="14491" y="10507"/>
                    <a:pt x="15296" y="10507"/>
                  </a:cubicBezTo>
                  <a:cubicBezTo>
                    <a:pt x="17365" y="10507"/>
                    <a:pt x="18149" y="9252"/>
                    <a:pt x="18149" y="9252"/>
                  </a:cubicBezTo>
                  <a:lnTo>
                    <a:pt x="18149" y="4312"/>
                  </a:lnTo>
                  <a:cubicBezTo>
                    <a:pt x="18149" y="4312"/>
                    <a:pt x="18139" y="4321"/>
                    <a:pt x="18092" y="4321"/>
                  </a:cubicBezTo>
                  <a:cubicBezTo>
                    <a:pt x="17868" y="4321"/>
                    <a:pt x="16801" y="4114"/>
                    <a:pt x="11965" y="1724"/>
                  </a:cubicBezTo>
                  <a:cubicBezTo>
                    <a:pt x="9245" y="364"/>
                    <a:pt x="7055" y="0"/>
                    <a:pt x="5491" y="0"/>
                  </a:cubicBez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3183624" y="2365844"/>
              <a:ext cx="127504" cy="73854"/>
            </a:xfrm>
            <a:custGeom>
              <a:avLst/>
              <a:gdLst/>
              <a:ahLst/>
              <a:cxnLst/>
              <a:rect l="l" t="t" r="r" b="b"/>
              <a:pathLst>
                <a:path w="18150" h="10513" extrusionOk="0">
                  <a:moveTo>
                    <a:pt x="5449" y="0"/>
                  </a:moveTo>
                  <a:cubicBezTo>
                    <a:pt x="3662" y="0"/>
                    <a:pt x="2689" y="467"/>
                    <a:pt x="2689" y="467"/>
                  </a:cubicBezTo>
                  <a:cubicBezTo>
                    <a:pt x="1" y="4299"/>
                    <a:pt x="7899" y="7928"/>
                    <a:pt x="12268" y="9810"/>
                  </a:cubicBezTo>
                  <a:cubicBezTo>
                    <a:pt x="13478" y="10326"/>
                    <a:pt x="14471" y="10512"/>
                    <a:pt x="15274" y="10512"/>
                  </a:cubicBezTo>
                  <a:cubicBezTo>
                    <a:pt x="17346" y="10512"/>
                    <a:pt x="18149" y="9273"/>
                    <a:pt x="18149" y="9273"/>
                  </a:cubicBezTo>
                  <a:lnTo>
                    <a:pt x="18149" y="4299"/>
                  </a:lnTo>
                  <a:cubicBezTo>
                    <a:pt x="18149" y="4299"/>
                    <a:pt x="18136" y="4310"/>
                    <a:pt x="18077" y="4310"/>
                  </a:cubicBezTo>
                  <a:cubicBezTo>
                    <a:pt x="17820" y="4310"/>
                    <a:pt x="16687" y="4088"/>
                    <a:pt x="11932" y="1711"/>
                  </a:cubicBezTo>
                  <a:cubicBezTo>
                    <a:pt x="9214" y="360"/>
                    <a:pt x="7018" y="0"/>
                    <a:pt x="5449" y="0"/>
                  </a:cubicBez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5"/>
            <p:cNvSpPr/>
            <p:nvPr/>
          </p:nvSpPr>
          <p:spPr>
            <a:xfrm>
              <a:off x="3246433" y="1773858"/>
              <a:ext cx="198800" cy="629482"/>
            </a:xfrm>
            <a:custGeom>
              <a:avLst/>
              <a:gdLst/>
              <a:ahLst/>
              <a:cxnLst/>
              <a:rect l="l" t="t" r="r" b="b"/>
              <a:pathLst>
                <a:path w="28299" h="89606" extrusionOk="0">
                  <a:moveTo>
                    <a:pt x="27190" y="1"/>
                  </a:moveTo>
                  <a:cubicBezTo>
                    <a:pt x="27190" y="1"/>
                    <a:pt x="19258" y="6118"/>
                    <a:pt x="807" y="6118"/>
                  </a:cubicBezTo>
                  <a:cubicBezTo>
                    <a:pt x="1" y="24535"/>
                    <a:pt x="1748" y="88694"/>
                    <a:pt x="1748" y="88694"/>
                  </a:cubicBezTo>
                  <a:cubicBezTo>
                    <a:pt x="1748" y="88694"/>
                    <a:pt x="3899" y="89605"/>
                    <a:pt x="6110" y="89605"/>
                  </a:cubicBezTo>
                  <a:cubicBezTo>
                    <a:pt x="7215" y="89605"/>
                    <a:pt x="8336" y="89377"/>
                    <a:pt x="9209" y="88694"/>
                  </a:cubicBezTo>
                  <a:lnTo>
                    <a:pt x="14620" y="22216"/>
                  </a:lnTo>
                  <a:lnTo>
                    <a:pt x="20838" y="80964"/>
                  </a:lnTo>
                  <a:cubicBezTo>
                    <a:pt x="20838" y="80964"/>
                    <a:pt x="22780" y="82353"/>
                    <a:pt x="24990" y="82353"/>
                  </a:cubicBezTo>
                  <a:cubicBezTo>
                    <a:pt x="26096" y="82353"/>
                    <a:pt x="27268" y="82006"/>
                    <a:pt x="28299" y="80964"/>
                  </a:cubicBezTo>
                  <a:lnTo>
                    <a:pt x="27190" y="1"/>
                  </a:lnTo>
                  <a:close/>
                </a:path>
              </a:pathLst>
            </a:custGeom>
            <a:solidFill>
              <a:srgbClr val="B93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3263906" y="1295005"/>
              <a:ext cx="127974" cy="128445"/>
            </a:xfrm>
            <a:custGeom>
              <a:avLst/>
              <a:gdLst/>
              <a:ahLst/>
              <a:cxnLst/>
              <a:rect l="l" t="t" r="r" b="b"/>
              <a:pathLst>
                <a:path w="18217" h="18284" extrusionOk="0">
                  <a:moveTo>
                    <a:pt x="3899" y="0"/>
                  </a:moveTo>
                  <a:cubicBezTo>
                    <a:pt x="1" y="14015"/>
                    <a:pt x="7831" y="14889"/>
                    <a:pt x="7831" y="14889"/>
                  </a:cubicBezTo>
                  <a:lnTo>
                    <a:pt x="7831" y="18284"/>
                  </a:lnTo>
                  <a:lnTo>
                    <a:pt x="18217" y="17342"/>
                  </a:lnTo>
                  <a:lnTo>
                    <a:pt x="18082" y="10957"/>
                  </a:lnTo>
                  <a:cubicBezTo>
                    <a:pt x="16619" y="11806"/>
                    <a:pt x="15305" y="12138"/>
                    <a:pt x="14144" y="12138"/>
                  </a:cubicBezTo>
                  <a:cubicBezTo>
                    <a:pt x="11999" y="12138"/>
                    <a:pt x="10379" y="11005"/>
                    <a:pt x="9310" y="9915"/>
                  </a:cubicBezTo>
                  <a:cubicBezTo>
                    <a:pt x="8369" y="8907"/>
                    <a:pt x="8067" y="7462"/>
                    <a:pt x="8470" y="6151"/>
                  </a:cubicBezTo>
                  <a:cubicBezTo>
                    <a:pt x="9380" y="3173"/>
                    <a:pt x="8368" y="2600"/>
                    <a:pt x="7455" y="2600"/>
                  </a:cubicBezTo>
                  <a:cubicBezTo>
                    <a:pt x="6885" y="2600"/>
                    <a:pt x="6353" y="2824"/>
                    <a:pt x="6353" y="2824"/>
                  </a:cubicBezTo>
                  <a:lnTo>
                    <a:pt x="3899" y="0"/>
                  </a:lnTo>
                  <a:close/>
                </a:path>
              </a:pathLst>
            </a:custGeom>
            <a:solidFill>
              <a:srgbClr val="E5D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3245962" y="1222866"/>
              <a:ext cx="184076" cy="157395"/>
            </a:xfrm>
            <a:custGeom>
              <a:avLst/>
              <a:gdLst/>
              <a:ahLst/>
              <a:cxnLst/>
              <a:rect l="l" t="t" r="r" b="b"/>
              <a:pathLst>
                <a:path w="26203" h="22405" extrusionOk="0">
                  <a:moveTo>
                    <a:pt x="15739" y="0"/>
                  </a:moveTo>
                  <a:cubicBezTo>
                    <a:pt x="13341" y="0"/>
                    <a:pt x="11427" y="455"/>
                    <a:pt x="11427" y="455"/>
                  </a:cubicBezTo>
                  <a:cubicBezTo>
                    <a:pt x="0" y="3009"/>
                    <a:pt x="6453" y="10268"/>
                    <a:pt x="6453" y="10268"/>
                  </a:cubicBezTo>
                  <a:lnTo>
                    <a:pt x="8907" y="13092"/>
                  </a:lnTo>
                  <a:cubicBezTo>
                    <a:pt x="8907" y="13092"/>
                    <a:pt x="9439" y="12868"/>
                    <a:pt x="10009" y="12868"/>
                  </a:cubicBezTo>
                  <a:cubicBezTo>
                    <a:pt x="10922" y="12868"/>
                    <a:pt x="11934" y="13441"/>
                    <a:pt x="11024" y="16419"/>
                  </a:cubicBezTo>
                  <a:cubicBezTo>
                    <a:pt x="10621" y="17730"/>
                    <a:pt x="10923" y="19175"/>
                    <a:pt x="11864" y="20149"/>
                  </a:cubicBezTo>
                  <a:cubicBezTo>
                    <a:pt x="12934" y="21263"/>
                    <a:pt x="14557" y="22405"/>
                    <a:pt x="16696" y="22405"/>
                  </a:cubicBezTo>
                  <a:cubicBezTo>
                    <a:pt x="17850" y="22405"/>
                    <a:pt x="19154" y="22073"/>
                    <a:pt x="20602" y="21225"/>
                  </a:cubicBezTo>
                  <a:cubicBezTo>
                    <a:pt x="24333" y="16150"/>
                    <a:pt x="25005" y="10268"/>
                    <a:pt x="25005" y="10268"/>
                  </a:cubicBezTo>
                  <a:cubicBezTo>
                    <a:pt x="26203" y="1538"/>
                    <a:pt x="20150" y="0"/>
                    <a:pt x="15739" y="0"/>
                  </a:cubicBezTo>
                  <a:close/>
                </a:path>
              </a:pathLst>
            </a:custGeom>
            <a:solidFill>
              <a:srgbClr val="8D4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3164261" y="1416844"/>
              <a:ext cx="361949" cy="410260"/>
            </a:xfrm>
            <a:custGeom>
              <a:avLst/>
              <a:gdLst/>
              <a:ahLst/>
              <a:cxnLst/>
              <a:rect l="l" t="t" r="r" b="b"/>
              <a:pathLst>
                <a:path w="51523" h="58400" extrusionOk="0">
                  <a:moveTo>
                    <a:pt x="32366" y="0"/>
                  </a:moveTo>
                  <a:lnTo>
                    <a:pt x="22014" y="942"/>
                  </a:lnTo>
                  <a:lnTo>
                    <a:pt x="20670" y="2521"/>
                  </a:lnTo>
                  <a:cubicBezTo>
                    <a:pt x="20670" y="2521"/>
                    <a:pt x="18922" y="2958"/>
                    <a:pt x="16167" y="3395"/>
                  </a:cubicBezTo>
                  <a:cubicBezTo>
                    <a:pt x="11495" y="4134"/>
                    <a:pt x="8201" y="6621"/>
                    <a:pt x="7126" y="11226"/>
                  </a:cubicBezTo>
                  <a:lnTo>
                    <a:pt x="1379" y="29139"/>
                  </a:lnTo>
                  <a:cubicBezTo>
                    <a:pt x="202" y="34248"/>
                    <a:pt x="1" y="39524"/>
                    <a:pt x="807" y="44700"/>
                  </a:cubicBezTo>
                  <a:lnTo>
                    <a:pt x="1984" y="52396"/>
                  </a:lnTo>
                  <a:cubicBezTo>
                    <a:pt x="2219" y="53808"/>
                    <a:pt x="3429" y="54816"/>
                    <a:pt x="4840" y="54816"/>
                  </a:cubicBezTo>
                  <a:cubicBezTo>
                    <a:pt x="6521" y="54816"/>
                    <a:pt x="7832" y="53371"/>
                    <a:pt x="7697" y="51724"/>
                  </a:cubicBezTo>
                  <a:lnTo>
                    <a:pt x="6723" y="40230"/>
                  </a:lnTo>
                  <a:cubicBezTo>
                    <a:pt x="6588" y="38449"/>
                    <a:pt x="6689" y="36634"/>
                    <a:pt x="7025" y="34886"/>
                  </a:cubicBezTo>
                  <a:lnTo>
                    <a:pt x="12570" y="17376"/>
                  </a:lnTo>
                  <a:cubicBezTo>
                    <a:pt x="12604" y="17511"/>
                    <a:pt x="12638" y="17645"/>
                    <a:pt x="12638" y="17779"/>
                  </a:cubicBezTo>
                  <a:lnTo>
                    <a:pt x="12705" y="45103"/>
                  </a:lnTo>
                  <a:lnTo>
                    <a:pt x="12705" y="56934"/>
                  </a:lnTo>
                  <a:cubicBezTo>
                    <a:pt x="12705" y="56934"/>
                    <a:pt x="16358" y="58400"/>
                    <a:pt x="21420" y="58400"/>
                  </a:cubicBezTo>
                  <a:cubicBezTo>
                    <a:pt x="26552" y="58400"/>
                    <a:pt x="33133" y="56892"/>
                    <a:pt x="38819" y="50817"/>
                  </a:cubicBezTo>
                  <a:lnTo>
                    <a:pt x="38987" y="16099"/>
                  </a:lnTo>
                  <a:lnTo>
                    <a:pt x="44499" y="34886"/>
                  </a:lnTo>
                  <a:cubicBezTo>
                    <a:pt x="44835" y="36634"/>
                    <a:pt x="44936" y="38449"/>
                    <a:pt x="44801" y="40230"/>
                  </a:cubicBezTo>
                  <a:lnTo>
                    <a:pt x="43826" y="51724"/>
                  </a:lnTo>
                  <a:cubicBezTo>
                    <a:pt x="43692" y="53405"/>
                    <a:pt x="45003" y="54816"/>
                    <a:pt x="46683" y="54816"/>
                  </a:cubicBezTo>
                  <a:cubicBezTo>
                    <a:pt x="48095" y="54816"/>
                    <a:pt x="49305" y="53808"/>
                    <a:pt x="49540" y="52396"/>
                  </a:cubicBezTo>
                  <a:lnTo>
                    <a:pt x="50716" y="44700"/>
                  </a:lnTo>
                  <a:cubicBezTo>
                    <a:pt x="51523" y="39524"/>
                    <a:pt x="51321" y="34248"/>
                    <a:pt x="50145" y="29139"/>
                  </a:cubicBezTo>
                  <a:lnTo>
                    <a:pt x="45641" y="9949"/>
                  </a:lnTo>
                  <a:cubicBezTo>
                    <a:pt x="44566" y="5378"/>
                    <a:pt x="40499" y="2118"/>
                    <a:pt x="35794" y="2118"/>
                  </a:cubicBezTo>
                  <a:lnTo>
                    <a:pt x="33710" y="2118"/>
                  </a:lnTo>
                  <a:lnTo>
                    <a:pt x="32366" y="0"/>
                  </a:lnTo>
                  <a:close/>
                </a:path>
              </a:pathLst>
            </a:custGeom>
            <a:solidFill>
              <a:srgbClr val="C29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10;p35"/>
          <p:cNvGrpSpPr/>
          <p:nvPr/>
        </p:nvGrpSpPr>
        <p:grpSpPr>
          <a:xfrm>
            <a:off x="5780067" y="643363"/>
            <a:ext cx="1404070" cy="1989115"/>
            <a:chOff x="5062205" y="-97881"/>
            <a:chExt cx="1800551" cy="2550802"/>
          </a:xfrm>
        </p:grpSpPr>
        <p:sp>
          <p:nvSpPr>
            <p:cNvPr id="711" name="Google Shape;711;p35"/>
            <p:cNvSpPr/>
            <p:nvPr/>
          </p:nvSpPr>
          <p:spPr>
            <a:xfrm>
              <a:off x="5310842" y="1277884"/>
              <a:ext cx="1396071" cy="783569"/>
            </a:xfrm>
            <a:custGeom>
              <a:avLst/>
              <a:gdLst/>
              <a:ahLst/>
              <a:cxnLst/>
              <a:rect l="l" t="t" r="r" b="b"/>
              <a:pathLst>
                <a:path w="198729" h="111540" extrusionOk="0">
                  <a:moveTo>
                    <a:pt x="99676" y="1"/>
                  </a:moveTo>
                  <a:cubicBezTo>
                    <a:pt x="91668" y="1"/>
                    <a:pt x="83653" y="1765"/>
                    <a:pt x="77536" y="5294"/>
                  </a:cubicBezTo>
                  <a:lnTo>
                    <a:pt x="12302" y="42969"/>
                  </a:lnTo>
                  <a:cubicBezTo>
                    <a:pt x="68" y="50027"/>
                    <a:pt x="1" y="61488"/>
                    <a:pt x="12167" y="68579"/>
                  </a:cubicBezTo>
                  <a:lnTo>
                    <a:pt x="76964" y="106221"/>
                  </a:lnTo>
                  <a:cubicBezTo>
                    <a:pt x="83048" y="109767"/>
                    <a:pt x="91038" y="111540"/>
                    <a:pt x="99041" y="111540"/>
                  </a:cubicBezTo>
                  <a:cubicBezTo>
                    <a:pt x="107044" y="111540"/>
                    <a:pt x="115060" y="109767"/>
                    <a:pt x="121193" y="106221"/>
                  </a:cubicBezTo>
                  <a:lnTo>
                    <a:pt x="186394" y="68579"/>
                  </a:lnTo>
                  <a:cubicBezTo>
                    <a:pt x="198661" y="61488"/>
                    <a:pt x="198729" y="50027"/>
                    <a:pt x="186562" y="42969"/>
                  </a:cubicBezTo>
                  <a:lnTo>
                    <a:pt x="121765" y="5294"/>
                  </a:lnTo>
                  <a:cubicBezTo>
                    <a:pt x="115682" y="1765"/>
                    <a:pt x="107683" y="1"/>
                    <a:pt x="99676" y="1"/>
                  </a:cubicBezTo>
                  <a:close/>
                </a:path>
              </a:pathLst>
            </a:custGeom>
            <a:solidFill>
              <a:srgbClr val="412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5332333" y="1669022"/>
              <a:ext cx="1353802" cy="690839"/>
            </a:xfrm>
            <a:custGeom>
              <a:avLst/>
              <a:gdLst/>
              <a:ahLst/>
              <a:cxnLst/>
              <a:rect l="l" t="t" r="r" b="b"/>
              <a:pathLst>
                <a:path w="192712" h="98340" extrusionOk="0">
                  <a:moveTo>
                    <a:pt x="192578" y="1"/>
                  </a:moveTo>
                  <a:lnTo>
                    <a:pt x="192578" y="85"/>
                  </a:lnTo>
                  <a:lnTo>
                    <a:pt x="192578" y="85"/>
                  </a:lnTo>
                  <a:cubicBezTo>
                    <a:pt x="192578" y="57"/>
                    <a:pt x="192578" y="29"/>
                    <a:pt x="192578" y="1"/>
                  </a:cubicBezTo>
                  <a:close/>
                  <a:moveTo>
                    <a:pt x="192578" y="85"/>
                  </a:moveTo>
                  <a:cubicBezTo>
                    <a:pt x="192574" y="4728"/>
                    <a:pt x="189482" y="9365"/>
                    <a:pt x="183335" y="12906"/>
                  </a:cubicBezTo>
                  <a:lnTo>
                    <a:pt x="118134" y="50548"/>
                  </a:lnTo>
                  <a:cubicBezTo>
                    <a:pt x="117395" y="50985"/>
                    <a:pt x="116622" y="51388"/>
                    <a:pt x="115849" y="51758"/>
                  </a:cubicBezTo>
                  <a:cubicBezTo>
                    <a:pt x="115580" y="51892"/>
                    <a:pt x="115311" y="51993"/>
                    <a:pt x="115042" y="52094"/>
                  </a:cubicBezTo>
                  <a:cubicBezTo>
                    <a:pt x="114505" y="52329"/>
                    <a:pt x="114001" y="52564"/>
                    <a:pt x="113463" y="52766"/>
                  </a:cubicBezTo>
                  <a:cubicBezTo>
                    <a:pt x="112354" y="53203"/>
                    <a:pt x="111245" y="53573"/>
                    <a:pt x="110102" y="53909"/>
                  </a:cubicBezTo>
                  <a:cubicBezTo>
                    <a:pt x="109732" y="54010"/>
                    <a:pt x="109396" y="54110"/>
                    <a:pt x="109026" y="54211"/>
                  </a:cubicBezTo>
                  <a:cubicBezTo>
                    <a:pt x="108388" y="54379"/>
                    <a:pt x="107749" y="54547"/>
                    <a:pt x="107077" y="54682"/>
                  </a:cubicBezTo>
                  <a:cubicBezTo>
                    <a:pt x="106640" y="54783"/>
                    <a:pt x="106203" y="54850"/>
                    <a:pt x="105800" y="54951"/>
                  </a:cubicBezTo>
                  <a:cubicBezTo>
                    <a:pt x="105229" y="55051"/>
                    <a:pt x="104691" y="55152"/>
                    <a:pt x="104120" y="55220"/>
                  </a:cubicBezTo>
                  <a:cubicBezTo>
                    <a:pt x="103683" y="55287"/>
                    <a:pt x="103212" y="55354"/>
                    <a:pt x="102742" y="55421"/>
                  </a:cubicBezTo>
                  <a:cubicBezTo>
                    <a:pt x="102204" y="55488"/>
                    <a:pt x="101700" y="55556"/>
                    <a:pt x="101162" y="55589"/>
                  </a:cubicBezTo>
                  <a:cubicBezTo>
                    <a:pt x="100692" y="55656"/>
                    <a:pt x="100221" y="55690"/>
                    <a:pt x="99717" y="55724"/>
                  </a:cubicBezTo>
                  <a:cubicBezTo>
                    <a:pt x="99213" y="55757"/>
                    <a:pt x="98675" y="55791"/>
                    <a:pt x="98137" y="55791"/>
                  </a:cubicBezTo>
                  <a:cubicBezTo>
                    <a:pt x="97667" y="55824"/>
                    <a:pt x="97196" y="55824"/>
                    <a:pt x="96726" y="55858"/>
                  </a:cubicBezTo>
                  <a:cubicBezTo>
                    <a:pt x="96154" y="55858"/>
                    <a:pt x="95583" y="55858"/>
                    <a:pt x="95012" y="55824"/>
                  </a:cubicBezTo>
                  <a:cubicBezTo>
                    <a:pt x="94541" y="55824"/>
                    <a:pt x="94104" y="55824"/>
                    <a:pt x="93634" y="55791"/>
                  </a:cubicBezTo>
                  <a:cubicBezTo>
                    <a:pt x="92928" y="55757"/>
                    <a:pt x="92222" y="55724"/>
                    <a:pt x="91516" y="55656"/>
                  </a:cubicBezTo>
                  <a:cubicBezTo>
                    <a:pt x="91147" y="55623"/>
                    <a:pt x="90777" y="55589"/>
                    <a:pt x="90407" y="55556"/>
                  </a:cubicBezTo>
                  <a:cubicBezTo>
                    <a:pt x="89231" y="55455"/>
                    <a:pt x="88021" y="55287"/>
                    <a:pt x="86845" y="55085"/>
                  </a:cubicBezTo>
                  <a:cubicBezTo>
                    <a:pt x="86475" y="54984"/>
                    <a:pt x="86072" y="54917"/>
                    <a:pt x="85702" y="54816"/>
                  </a:cubicBezTo>
                  <a:cubicBezTo>
                    <a:pt x="85097" y="54715"/>
                    <a:pt x="84526" y="54615"/>
                    <a:pt x="83954" y="54447"/>
                  </a:cubicBezTo>
                  <a:cubicBezTo>
                    <a:pt x="83551" y="54346"/>
                    <a:pt x="83148" y="54245"/>
                    <a:pt x="82711" y="54144"/>
                  </a:cubicBezTo>
                  <a:cubicBezTo>
                    <a:pt x="82173" y="53976"/>
                    <a:pt x="81635" y="53842"/>
                    <a:pt x="81098" y="53674"/>
                  </a:cubicBezTo>
                  <a:cubicBezTo>
                    <a:pt x="80795" y="53573"/>
                    <a:pt x="80526" y="53472"/>
                    <a:pt x="80224" y="53371"/>
                  </a:cubicBezTo>
                  <a:cubicBezTo>
                    <a:pt x="79384" y="53069"/>
                    <a:pt x="78543" y="52766"/>
                    <a:pt x="77770" y="52430"/>
                  </a:cubicBezTo>
                  <a:cubicBezTo>
                    <a:pt x="77468" y="52296"/>
                    <a:pt x="77166" y="52161"/>
                    <a:pt x="76863" y="52060"/>
                  </a:cubicBezTo>
                  <a:cubicBezTo>
                    <a:pt x="75855" y="51590"/>
                    <a:pt x="74847" y="51086"/>
                    <a:pt x="73905" y="50548"/>
                  </a:cubicBezTo>
                  <a:lnTo>
                    <a:pt x="9108" y="12906"/>
                  </a:lnTo>
                  <a:cubicBezTo>
                    <a:pt x="8705" y="12637"/>
                    <a:pt x="8335" y="12402"/>
                    <a:pt x="7932" y="12133"/>
                  </a:cubicBezTo>
                  <a:cubicBezTo>
                    <a:pt x="7562" y="11898"/>
                    <a:pt x="7159" y="11629"/>
                    <a:pt x="6789" y="11394"/>
                  </a:cubicBezTo>
                  <a:cubicBezTo>
                    <a:pt x="6487" y="11159"/>
                    <a:pt x="6218" y="10923"/>
                    <a:pt x="5915" y="10688"/>
                  </a:cubicBezTo>
                  <a:cubicBezTo>
                    <a:pt x="5613" y="10419"/>
                    <a:pt x="5277" y="10150"/>
                    <a:pt x="4974" y="9881"/>
                  </a:cubicBezTo>
                  <a:cubicBezTo>
                    <a:pt x="4504" y="9478"/>
                    <a:pt x="4067" y="9041"/>
                    <a:pt x="3663" y="8604"/>
                  </a:cubicBezTo>
                  <a:cubicBezTo>
                    <a:pt x="3563" y="8537"/>
                    <a:pt x="3529" y="8436"/>
                    <a:pt x="3428" y="8369"/>
                  </a:cubicBezTo>
                  <a:cubicBezTo>
                    <a:pt x="3159" y="8033"/>
                    <a:pt x="2890" y="7663"/>
                    <a:pt x="2622" y="7327"/>
                  </a:cubicBezTo>
                  <a:cubicBezTo>
                    <a:pt x="2353" y="6958"/>
                    <a:pt x="2117" y="6621"/>
                    <a:pt x="1882" y="6252"/>
                  </a:cubicBezTo>
                  <a:cubicBezTo>
                    <a:pt x="1748" y="6016"/>
                    <a:pt x="1580" y="5781"/>
                    <a:pt x="1479" y="5546"/>
                  </a:cubicBezTo>
                  <a:cubicBezTo>
                    <a:pt x="1277" y="5210"/>
                    <a:pt x="1143" y="4907"/>
                    <a:pt x="1008" y="4571"/>
                  </a:cubicBezTo>
                  <a:cubicBezTo>
                    <a:pt x="908" y="4336"/>
                    <a:pt x="773" y="4067"/>
                    <a:pt x="672" y="3798"/>
                  </a:cubicBezTo>
                  <a:cubicBezTo>
                    <a:pt x="571" y="3496"/>
                    <a:pt x="504" y="3193"/>
                    <a:pt x="403" y="2891"/>
                  </a:cubicBezTo>
                  <a:cubicBezTo>
                    <a:pt x="336" y="2622"/>
                    <a:pt x="269" y="2353"/>
                    <a:pt x="202" y="2084"/>
                  </a:cubicBezTo>
                  <a:cubicBezTo>
                    <a:pt x="135" y="1748"/>
                    <a:pt x="135" y="1412"/>
                    <a:pt x="101" y="1110"/>
                  </a:cubicBezTo>
                  <a:cubicBezTo>
                    <a:pt x="67" y="774"/>
                    <a:pt x="34" y="471"/>
                    <a:pt x="0" y="169"/>
                  </a:cubicBezTo>
                  <a:lnTo>
                    <a:pt x="0" y="169"/>
                  </a:lnTo>
                  <a:lnTo>
                    <a:pt x="135" y="42684"/>
                  </a:lnTo>
                  <a:cubicBezTo>
                    <a:pt x="135" y="42751"/>
                    <a:pt x="135" y="42852"/>
                    <a:pt x="135" y="42952"/>
                  </a:cubicBezTo>
                  <a:cubicBezTo>
                    <a:pt x="135" y="43154"/>
                    <a:pt x="202" y="43389"/>
                    <a:pt x="202" y="43591"/>
                  </a:cubicBezTo>
                  <a:cubicBezTo>
                    <a:pt x="235" y="43927"/>
                    <a:pt x="269" y="44263"/>
                    <a:pt x="336" y="44566"/>
                  </a:cubicBezTo>
                  <a:cubicBezTo>
                    <a:pt x="336" y="44633"/>
                    <a:pt x="336" y="44700"/>
                    <a:pt x="336" y="44734"/>
                  </a:cubicBezTo>
                  <a:cubicBezTo>
                    <a:pt x="403" y="44969"/>
                    <a:pt x="471" y="45171"/>
                    <a:pt x="538" y="45372"/>
                  </a:cubicBezTo>
                  <a:cubicBezTo>
                    <a:pt x="605" y="45708"/>
                    <a:pt x="672" y="46011"/>
                    <a:pt x="807" y="46313"/>
                  </a:cubicBezTo>
                  <a:cubicBezTo>
                    <a:pt x="807" y="46380"/>
                    <a:pt x="840" y="46448"/>
                    <a:pt x="840" y="46515"/>
                  </a:cubicBezTo>
                  <a:cubicBezTo>
                    <a:pt x="908" y="46717"/>
                    <a:pt x="1042" y="46885"/>
                    <a:pt x="1109" y="47086"/>
                  </a:cubicBezTo>
                  <a:cubicBezTo>
                    <a:pt x="1244" y="47389"/>
                    <a:pt x="1412" y="47725"/>
                    <a:pt x="1580" y="48061"/>
                  </a:cubicBezTo>
                  <a:cubicBezTo>
                    <a:pt x="1613" y="48128"/>
                    <a:pt x="1647" y="48195"/>
                    <a:pt x="1681" y="48296"/>
                  </a:cubicBezTo>
                  <a:cubicBezTo>
                    <a:pt x="1781" y="48431"/>
                    <a:pt x="1882" y="48599"/>
                    <a:pt x="1983" y="48733"/>
                  </a:cubicBezTo>
                  <a:cubicBezTo>
                    <a:pt x="2218" y="49103"/>
                    <a:pt x="2454" y="49472"/>
                    <a:pt x="2722" y="49842"/>
                  </a:cubicBezTo>
                  <a:cubicBezTo>
                    <a:pt x="2790" y="49943"/>
                    <a:pt x="2857" y="50044"/>
                    <a:pt x="2924" y="50145"/>
                  </a:cubicBezTo>
                  <a:cubicBezTo>
                    <a:pt x="3126" y="50380"/>
                    <a:pt x="3327" y="50615"/>
                    <a:pt x="3563" y="50850"/>
                  </a:cubicBezTo>
                  <a:cubicBezTo>
                    <a:pt x="3630" y="50951"/>
                    <a:pt x="3697" y="51018"/>
                    <a:pt x="3764" y="51119"/>
                  </a:cubicBezTo>
                  <a:cubicBezTo>
                    <a:pt x="4100" y="51489"/>
                    <a:pt x="4470" y="51859"/>
                    <a:pt x="4873" y="52228"/>
                  </a:cubicBezTo>
                  <a:cubicBezTo>
                    <a:pt x="4941" y="52296"/>
                    <a:pt x="5008" y="52329"/>
                    <a:pt x="5075" y="52396"/>
                  </a:cubicBezTo>
                  <a:cubicBezTo>
                    <a:pt x="5378" y="52665"/>
                    <a:pt x="5714" y="52934"/>
                    <a:pt x="6016" y="53203"/>
                  </a:cubicBezTo>
                  <a:cubicBezTo>
                    <a:pt x="6319" y="53405"/>
                    <a:pt x="6587" y="53640"/>
                    <a:pt x="6924" y="53875"/>
                  </a:cubicBezTo>
                  <a:cubicBezTo>
                    <a:pt x="7260" y="54144"/>
                    <a:pt x="7663" y="54379"/>
                    <a:pt x="8033" y="54615"/>
                  </a:cubicBezTo>
                  <a:cubicBezTo>
                    <a:pt x="8301" y="54816"/>
                    <a:pt x="8537" y="54984"/>
                    <a:pt x="8839" y="55152"/>
                  </a:cubicBezTo>
                  <a:cubicBezTo>
                    <a:pt x="8974" y="55253"/>
                    <a:pt x="9108" y="55320"/>
                    <a:pt x="9209" y="55388"/>
                  </a:cubicBezTo>
                  <a:lnTo>
                    <a:pt x="74040" y="93063"/>
                  </a:lnTo>
                  <a:cubicBezTo>
                    <a:pt x="74947" y="93601"/>
                    <a:pt x="75956" y="94071"/>
                    <a:pt x="76964" y="94542"/>
                  </a:cubicBezTo>
                  <a:cubicBezTo>
                    <a:pt x="77266" y="94676"/>
                    <a:pt x="77569" y="94811"/>
                    <a:pt x="77871" y="94911"/>
                  </a:cubicBezTo>
                  <a:cubicBezTo>
                    <a:pt x="78678" y="95247"/>
                    <a:pt x="79485" y="95584"/>
                    <a:pt x="80325" y="95852"/>
                  </a:cubicBezTo>
                  <a:cubicBezTo>
                    <a:pt x="80526" y="95920"/>
                    <a:pt x="80694" y="96020"/>
                    <a:pt x="80862" y="96054"/>
                  </a:cubicBezTo>
                  <a:cubicBezTo>
                    <a:pt x="80997" y="96088"/>
                    <a:pt x="81098" y="96121"/>
                    <a:pt x="81232" y="96155"/>
                  </a:cubicBezTo>
                  <a:cubicBezTo>
                    <a:pt x="81770" y="96323"/>
                    <a:pt x="82308" y="96491"/>
                    <a:pt x="82845" y="96625"/>
                  </a:cubicBezTo>
                  <a:cubicBezTo>
                    <a:pt x="83249" y="96726"/>
                    <a:pt x="83652" y="96861"/>
                    <a:pt x="84055" y="96962"/>
                  </a:cubicBezTo>
                  <a:cubicBezTo>
                    <a:pt x="84627" y="97096"/>
                    <a:pt x="85198" y="97197"/>
                    <a:pt x="85803" y="97331"/>
                  </a:cubicBezTo>
                  <a:cubicBezTo>
                    <a:pt x="86139" y="97398"/>
                    <a:pt x="86475" y="97466"/>
                    <a:pt x="86811" y="97533"/>
                  </a:cubicBezTo>
                  <a:cubicBezTo>
                    <a:pt x="86845" y="97566"/>
                    <a:pt x="86912" y="97566"/>
                    <a:pt x="86979" y="97566"/>
                  </a:cubicBezTo>
                  <a:cubicBezTo>
                    <a:pt x="88156" y="97768"/>
                    <a:pt x="89332" y="97936"/>
                    <a:pt x="90542" y="98071"/>
                  </a:cubicBezTo>
                  <a:cubicBezTo>
                    <a:pt x="90609" y="98071"/>
                    <a:pt x="90710" y="98104"/>
                    <a:pt x="90777" y="98104"/>
                  </a:cubicBezTo>
                  <a:cubicBezTo>
                    <a:pt x="91079" y="98138"/>
                    <a:pt x="91348" y="98138"/>
                    <a:pt x="91651" y="98138"/>
                  </a:cubicBezTo>
                  <a:cubicBezTo>
                    <a:pt x="92357" y="98205"/>
                    <a:pt x="93062" y="98272"/>
                    <a:pt x="93768" y="98306"/>
                  </a:cubicBezTo>
                  <a:cubicBezTo>
                    <a:pt x="93936" y="98306"/>
                    <a:pt x="94104" y="98339"/>
                    <a:pt x="94272" y="98339"/>
                  </a:cubicBezTo>
                  <a:lnTo>
                    <a:pt x="97465" y="98339"/>
                  </a:lnTo>
                  <a:cubicBezTo>
                    <a:pt x="97734" y="98339"/>
                    <a:pt x="98003" y="98306"/>
                    <a:pt x="98272" y="98306"/>
                  </a:cubicBezTo>
                  <a:cubicBezTo>
                    <a:pt x="98776" y="98272"/>
                    <a:pt x="99314" y="98239"/>
                    <a:pt x="99851" y="98205"/>
                  </a:cubicBezTo>
                  <a:cubicBezTo>
                    <a:pt x="100087" y="98205"/>
                    <a:pt x="100322" y="98205"/>
                    <a:pt x="100557" y="98171"/>
                  </a:cubicBezTo>
                  <a:cubicBezTo>
                    <a:pt x="100792" y="98171"/>
                    <a:pt x="101028" y="98138"/>
                    <a:pt x="101297" y="98104"/>
                  </a:cubicBezTo>
                  <a:cubicBezTo>
                    <a:pt x="101801" y="98037"/>
                    <a:pt x="102338" y="98003"/>
                    <a:pt x="102843" y="97936"/>
                  </a:cubicBezTo>
                  <a:cubicBezTo>
                    <a:pt x="103111" y="97903"/>
                    <a:pt x="103347" y="97869"/>
                    <a:pt x="103582" y="97835"/>
                  </a:cubicBezTo>
                  <a:cubicBezTo>
                    <a:pt x="103817" y="97802"/>
                    <a:pt x="104019" y="97768"/>
                    <a:pt x="104254" y="97735"/>
                  </a:cubicBezTo>
                  <a:cubicBezTo>
                    <a:pt x="104825" y="97634"/>
                    <a:pt x="105363" y="97533"/>
                    <a:pt x="105901" y="97432"/>
                  </a:cubicBezTo>
                  <a:cubicBezTo>
                    <a:pt x="106170" y="97398"/>
                    <a:pt x="106439" y="97365"/>
                    <a:pt x="106674" y="97298"/>
                  </a:cubicBezTo>
                  <a:cubicBezTo>
                    <a:pt x="106876" y="97264"/>
                    <a:pt x="107044" y="97197"/>
                    <a:pt x="107212" y="97163"/>
                  </a:cubicBezTo>
                  <a:cubicBezTo>
                    <a:pt x="107850" y="97029"/>
                    <a:pt x="108489" y="96861"/>
                    <a:pt x="109161" y="96693"/>
                  </a:cubicBezTo>
                  <a:cubicBezTo>
                    <a:pt x="109396" y="96625"/>
                    <a:pt x="109699" y="96592"/>
                    <a:pt x="109934" y="96491"/>
                  </a:cubicBezTo>
                  <a:cubicBezTo>
                    <a:pt x="110035" y="96457"/>
                    <a:pt x="110136" y="96424"/>
                    <a:pt x="110203" y="96424"/>
                  </a:cubicBezTo>
                  <a:cubicBezTo>
                    <a:pt x="111379" y="96088"/>
                    <a:pt x="112488" y="95684"/>
                    <a:pt x="113564" y="95281"/>
                  </a:cubicBezTo>
                  <a:cubicBezTo>
                    <a:pt x="113631" y="95247"/>
                    <a:pt x="113698" y="95247"/>
                    <a:pt x="113732" y="95214"/>
                  </a:cubicBezTo>
                  <a:cubicBezTo>
                    <a:pt x="114236" y="95012"/>
                    <a:pt x="114673" y="94811"/>
                    <a:pt x="115143" y="94609"/>
                  </a:cubicBezTo>
                  <a:cubicBezTo>
                    <a:pt x="115412" y="94474"/>
                    <a:pt x="115681" y="94374"/>
                    <a:pt x="115950" y="94239"/>
                  </a:cubicBezTo>
                  <a:cubicBezTo>
                    <a:pt x="116756" y="93870"/>
                    <a:pt x="117529" y="93466"/>
                    <a:pt x="118269" y="93063"/>
                  </a:cubicBezTo>
                  <a:lnTo>
                    <a:pt x="183470" y="55388"/>
                  </a:lnTo>
                  <a:cubicBezTo>
                    <a:pt x="189620" y="51859"/>
                    <a:pt x="192712" y="47153"/>
                    <a:pt x="192712" y="42482"/>
                  </a:cubicBezTo>
                  <a:lnTo>
                    <a:pt x="192578" y="85"/>
                  </a:lnTo>
                  <a:close/>
                </a:path>
              </a:pathLst>
            </a:custGeom>
            <a:solidFill>
              <a:srgbClr val="BB4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5448031" y="1926581"/>
              <a:ext cx="373990" cy="257930"/>
            </a:xfrm>
            <a:custGeom>
              <a:avLst/>
              <a:gdLst/>
              <a:ahLst/>
              <a:cxnLst/>
              <a:rect l="l" t="t" r="r" b="b"/>
              <a:pathLst>
                <a:path w="53237" h="36716" extrusionOk="0">
                  <a:moveTo>
                    <a:pt x="2363" y="0"/>
                  </a:moveTo>
                  <a:cubicBezTo>
                    <a:pt x="977" y="0"/>
                    <a:pt x="34" y="1095"/>
                    <a:pt x="34" y="2999"/>
                  </a:cubicBezTo>
                  <a:cubicBezTo>
                    <a:pt x="0" y="5687"/>
                    <a:pt x="1916" y="8947"/>
                    <a:pt x="4235" y="10292"/>
                  </a:cubicBezTo>
                  <a:lnTo>
                    <a:pt x="48968" y="36137"/>
                  </a:lnTo>
                  <a:cubicBezTo>
                    <a:pt x="49655" y="36529"/>
                    <a:pt x="50302" y="36716"/>
                    <a:pt x="50874" y="36716"/>
                  </a:cubicBezTo>
                  <a:cubicBezTo>
                    <a:pt x="52262" y="36716"/>
                    <a:pt x="53213" y="35621"/>
                    <a:pt x="53236" y="33717"/>
                  </a:cubicBezTo>
                  <a:cubicBezTo>
                    <a:pt x="53236" y="31028"/>
                    <a:pt x="51321" y="27768"/>
                    <a:pt x="49002" y="26424"/>
                  </a:cubicBezTo>
                  <a:lnTo>
                    <a:pt x="4269" y="579"/>
                  </a:lnTo>
                  <a:cubicBezTo>
                    <a:pt x="3582" y="186"/>
                    <a:pt x="2935" y="0"/>
                    <a:pt x="2363" y="0"/>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5688638" y="1488568"/>
              <a:ext cx="640547" cy="362244"/>
            </a:xfrm>
            <a:custGeom>
              <a:avLst/>
              <a:gdLst/>
              <a:ahLst/>
              <a:cxnLst/>
              <a:rect l="l" t="t" r="r" b="b"/>
              <a:pathLst>
                <a:path w="91181" h="51565" extrusionOk="0">
                  <a:moveTo>
                    <a:pt x="45729" y="0"/>
                  </a:moveTo>
                  <a:cubicBezTo>
                    <a:pt x="34340" y="0"/>
                    <a:pt x="22938" y="2512"/>
                    <a:pt x="14217" y="7537"/>
                  </a:cubicBezTo>
                  <a:cubicBezTo>
                    <a:pt x="4336" y="13250"/>
                    <a:pt x="1" y="21014"/>
                    <a:pt x="1311" y="28475"/>
                  </a:cubicBezTo>
                  <a:cubicBezTo>
                    <a:pt x="2320" y="34121"/>
                    <a:pt x="6554" y="39667"/>
                    <a:pt x="14015" y="44002"/>
                  </a:cubicBezTo>
                  <a:cubicBezTo>
                    <a:pt x="22670" y="49044"/>
                    <a:pt x="34046" y="51564"/>
                    <a:pt x="45435" y="51564"/>
                  </a:cubicBezTo>
                  <a:cubicBezTo>
                    <a:pt x="56824" y="51564"/>
                    <a:pt x="68226" y="49044"/>
                    <a:pt x="76931" y="44002"/>
                  </a:cubicBezTo>
                  <a:cubicBezTo>
                    <a:pt x="84526" y="39599"/>
                    <a:pt x="88862" y="34020"/>
                    <a:pt x="89836" y="28307"/>
                  </a:cubicBezTo>
                  <a:cubicBezTo>
                    <a:pt x="91181" y="20879"/>
                    <a:pt x="86946" y="13250"/>
                    <a:pt x="77166" y="7537"/>
                  </a:cubicBezTo>
                  <a:cubicBezTo>
                    <a:pt x="68495" y="2512"/>
                    <a:pt x="57118" y="0"/>
                    <a:pt x="45729" y="0"/>
                  </a:cubicBez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5697848" y="1525165"/>
              <a:ext cx="621895" cy="325651"/>
            </a:xfrm>
            <a:custGeom>
              <a:avLst/>
              <a:gdLst/>
              <a:ahLst/>
              <a:cxnLst/>
              <a:rect l="l" t="t" r="r" b="b"/>
              <a:pathLst>
                <a:path w="88526" h="46356" extrusionOk="0">
                  <a:moveTo>
                    <a:pt x="44418" y="0"/>
                  </a:moveTo>
                  <a:cubicBezTo>
                    <a:pt x="33029" y="0"/>
                    <a:pt x="21627" y="2513"/>
                    <a:pt x="12906" y="7537"/>
                  </a:cubicBezTo>
                  <a:cubicBezTo>
                    <a:pt x="5310" y="11940"/>
                    <a:pt x="1009" y="17553"/>
                    <a:pt x="0" y="23266"/>
                  </a:cubicBezTo>
                  <a:cubicBezTo>
                    <a:pt x="1009" y="28912"/>
                    <a:pt x="5243" y="34458"/>
                    <a:pt x="12704" y="38793"/>
                  </a:cubicBezTo>
                  <a:cubicBezTo>
                    <a:pt x="21359" y="43835"/>
                    <a:pt x="32735" y="46355"/>
                    <a:pt x="44124" y="46355"/>
                  </a:cubicBezTo>
                  <a:cubicBezTo>
                    <a:pt x="55513" y="46355"/>
                    <a:pt x="66915" y="43835"/>
                    <a:pt x="75620" y="38793"/>
                  </a:cubicBezTo>
                  <a:cubicBezTo>
                    <a:pt x="83215" y="34390"/>
                    <a:pt x="87551" y="28811"/>
                    <a:pt x="88525" y="23098"/>
                  </a:cubicBezTo>
                  <a:cubicBezTo>
                    <a:pt x="87551" y="17452"/>
                    <a:pt x="83350" y="11873"/>
                    <a:pt x="75855" y="7537"/>
                  </a:cubicBezTo>
                  <a:cubicBezTo>
                    <a:pt x="67184" y="2513"/>
                    <a:pt x="55807" y="0"/>
                    <a:pt x="44418" y="0"/>
                  </a:cubicBez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5548385" y="-89549"/>
              <a:ext cx="1299737" cy="1726520"/>
            </a:xfrm>
            <a:custGeom>
              <a:avLst/>
              <a:gdLst/>
              <a:ahLst/>
              <a:cxnLst/>
              <a:rect l="l" t="t" r="r" b="b"/>
              <a:pathLst>
                <a:path w="185016" h="245768" extrusionOk="0">
                  <a:moveTo>
                    <a:pt x="2168" y="1"/>
                  </a:moveTo>
                  <a:cubicBezTo>
                    <a:pt x="1103" y="1"/>
                    <a:pt x="370" y="840"/>
                    <a:pt x="370" y="2277"/>
                  </a:cubicBezTo>
                  <a:lnTo>
                    <a:pt x="0" y="136913"/>
                  </a:lnTo>
                  <a:cubicBezTo>
                    <a:pt x="0" y="138929"/>
                    <a:pt x="1412" y="141383"/>
                    <a:pt x="3193" y="142425"/>
                  </a:cubicBezTo>
                  <a:lnTo>
                    <a:pt x="181419" y="245334"/>
                  </a:lnTo>
                  <a:cubicBezTo>
                    <a:pt x="181938" y="245628"/>
                    <a:pt x="182425" y="245768"/>
                    <a:pt x="182856" y="245768"/>
                  </a:cubicBezTo>
                  <a:cubicBezTo>
                    <a:pt x="183906" y="245768"/>
                    <a:pt x="184622" y="244939"/>
                    <a:pt x="184646" y="243486"/>
                  </a:cubicBezTo>
                  <a:lnTo>
                    <a:pt x="185015" y="108883"/>
                  </a:lnTo>
                  <a:cubicBezTo>
                    <a:pt x="185015" y="106833"/>
                    <a:pt x="183604" y="104380"/>
                    <a:pt x="181823" y="103338"/>
                  </a:cubicBezTo>
                  <a:lnTo>
                    <a:pt x="3596" y="428"/>
                  </a:lnTo>
                  <a:cubicBezTo>
                    <a:pt x="3084" y="138"/>
                    <a:pt x="2599" y="1"/>
                    <a:pt x="2168" y="1"/>
                  </a:cubicBezTo>
                  <a:close/>
                </a:path>
              </a:pathLst>
            </a:custGeom>
            <a:solidFill>
              <a:srgbClr val="D488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5557589" y="-97881"/>
              <a:ext cx="1305168" cy="1733461"/>
            </a:xfrm>
            <a:custGeom>
              <a:avLst/>
              <a:gdLst/>
              <a:ahLst/>
              <a:cxnLst/>
              <a:rect l="l" t="t" r="r" b="b"/>
              <a:pathLst>
                <a:path w="185789" h="246756" extrusionOk="0">
                  <a:moveTo>
                    <a:pt x="2622" y="1"/>
                  </a:moveTo>
                  <a:cubicBezTo>
                    <a:pt x="2589" y="1"/>
                    <a:pt x="2589" y="35"/>
                    <a:pt x="2589" y="35"/>
                  </a:cubicBezTo>
                  <a:lnTo>
                    <a:pt x="2555" y="35"/>
                  </a:lnTo>
                  <a:cubicBezTo>
                    <a:pt x="2521" y="35"/>
                    <a:pt x="2488" y="35"/>
                    <a:pt x="2454" y="68"/>
                  </a:cubicBezTo>
                  <a:cubicBezTo>
                    <a:pt x="2387" y="68"/>
                    <a:pt x="2320" y="102"/>
                    <a:pt x="2286" y="102"/>
                  </a:cubicBezTo>
                  <a:cubicBezTo>
                    <a:pt x="2219" y="135"/>
                    <a:pt x="2152" y="169"/>
                    <a:pt x="2118" y="203"/>
                  </a:cubicBezTo>
                  <a:lnTo>
                    <a:pt x="2084" y="203"/>
                  </a:lnTo>
                  <a:lnTo>
                    <a:pt x="1" y="1412"/>
                  </a:lnTo>
                  <a:cubicBezTo>
                    <a:pt x="135" y="1345"/>
                    <a:pt x="303" y="1278"/>
                    <a:pt x="471" y="1244"/>
                  </a:cubicBezTo>
                  <a:lnTo>
                    <a:pt x="505" y="1244"/>
                  </a:lnTo>
                  <a:cubicBezTo>
                    <a:pt x="639" y="1211"/>
                    <a:pt x="807" y="1211"/>
                    <a:pt x="1009" y="1211"/>
                  </a:cubicBezTo>
                  <a:lnTo>
                    <a:pt x="1043" y="1211"/>
                  </a:lnTo>
                  <a:cubicBezTo>
                    <a:pt x="1211" y="1211"/>
                    <a:pt x="1379" y="1278"/>
                    <a:pt x="1580" y="1312"/>
                  </a:cubicBezTo>
                  <a:cubicBezTo>
                    <a:pt x="1614" y="1345"/>
                    <a:pt x="1648" y="1345"/>
                    <a:pt x="1681" y="1379"/>
                  </a:cubicBezTo>
                  <a:cubicBezTo>
                    <a:pt x="1883" y="1446"/>
                    <a:pt x="2084" y="1547"/>
                    <a:pt x="2286" y="1648"/>
                  </a:cubicBezTo>
                  <a:lnTo>
                    <a:pt x="180513" y="104557"/>
                  </a:lnTo>
                  <a:cubicBezTo>
                    <a:pt x="180714" y="104692"/>
                    <a:pt x="180916" y="104826"/>
                    <a:pt x="181118" y="104994"/>
                  </a:cubicBezTo>
                  <a:cubicBezTo>
                    <a:pt x="181185" y="105028"/>
                    <a:pt x="181252" y="105095"/>
                    <a:pt x="181319" y="105129"/>
                  </a:cubicBezTo>
                  <a:cubicBezTo>
                    <a:pt x="181454" y="105263"/>
                    <a:pt x="181588" y="105398"/>
                    <a:pt x="181723" y="105532"/>
                  </a:cubicBezTo>
                  <a:cubicBezTo>
                    <a:pt x="181756" y="105566"/>
                    <a:pt x="181790" y="105599"/>
                    <a:pt x="181823" y="105633"/>
                  </a:cubicBezTo>
                  <a:cubicBezTo>
                    <a:pt x="181991" y="105801"/>
                    <a:pt x="182126" y="106003"/>
                    <a:pt x="182294" y="106204"/>
                  </a:cubicBezTo>
                  <a:cubicBezTo>
                    <a:pt x="182294" y="106204"/>
                    <a:pt x="182294" y="106238"/>
                    <a:pt x="182328" y="106238"/>
                  </a:cubicBezTo>
                  <a:cubicBezTo>
                    <a:pt x="182496" y="106473"/>
                    <a:pt x="182630" y="106708"/>
                    <a:pt x="182764" y="106944"/>
                  </a:cubicBezTo>
                  <a:cubicBezTo>
                    <a:pt x="182932" y="107179"/>
                    <a:pt x="183033" y="107448"/>
                    <a:pt x="183168" y="107683"/>
                  </a:cubicBezTo>
                  <a:cubicBezTo>
                    <a:pt x="183168" y="107717"/>
                    <a:pt x="183168" y="107717"/>
                    <a:pt x="183168" y="107717"/>
                  </a:cubicBezTo>
                  <a:cubicBezTo>
                    <a:pt x="183269" y="107952"/>
                    <a:pt x="183369" y="108221"/>
                    <a:pt x="183437" y="108456"/>
                  </a:cubicBezTo>
                  <a:cubicBezTo>
                    <a:pt x="183470" y="108490"/>
                    <a:pt x="183470" y="108523"/>
                    <a:pt x="183470" y="108523"/>
                  </a:cubicBezTo>
                  <a:cubicBezTo>
                    <a:pt x="183537" y="108759"/>
                    <a:pt x="183571" y="108994"/>
                    <a:pt x="183638" y="109229"/>
                  </a:cubicBezTo>
                  <a:cubicBezTo>
                    <a:pt x="183638" y="109263"/>
                    <a:pt x="183638" y="109296"/>
                    <a:pt x="183638" y="109330"/>
                  </a:cubicBezTo>
                  <a:cubicBezTo>
                    <a:pt x="183672" y="109599"/>
                    <a:pt x="183705" y="109834"/>
                    <a:pt x="183705" y="110069"/>
                  </a:cubicBezTo>
                  <a:lnTo>
                    <a:pt x="183336" y="244706"/>
                  </a:lnTo>
                  <a:cubicBezTo>
                    <a:pt x="183336" y="245714"/>
                    <a:pt x="182966" y="246420"/>
                    <a:pt x="182395" y="246756"/>
                  </a:cubicBezTo>
                  <a:lnTo>
                    <a:pt x="184478" y="245546"/>
                  </a:lnTo>
                  <a:cubicBezTo>
                    <a:pt x="185050" y="245210"/>
                    <a:pt x="185420" y="244504"/>
                    <a:pt x="185420" y="243496"/>
                  </a:cubicBezTo>
                  <a:lnTo>
                    <a:pt x="185789" y="108859"/>
                  </a:lnTo>
                  <a:cubicBezTo>
                    <a:pt x="185789" y="108658"/>
                    <a:pt x="185789" y="108456"/>
                    <a:pt x="185756" y="108221"/>
                  </a:cubicBezTo>
                  <a:cubicBezTo>
                    <a:pt x="185756" y="108187"/>
                    <a:pt x="185756" y="108154"/>
                    <a:pt x="185722" y="108120"/>
                  </a:cubicBezTo>
                  <a:cubicBezTo>
                    <a:pt x="185722" y="108086"/>
                    <a:pt x="185722" y="108053"/>
                    <a:pt x="185722" y="108019"/>
                  </a:cubicBezTo>
                  <a:cubicBezTo>
                    <a:pt x="185688" y="107952"/>
                    <a:pt x="185688" y="107851"/>
                    <a:pt x="185688" y="107784"/>
                  </a:cubicBezTo>
                  <a:cubicBezTo>
                    <a:pt x="185655" y="107683"/>
                    <a:pt x="185621" y="107549"/>
                    <a:pt x="185588" y="107414"/>
                  </a:cubicBezTo>
                  <a:cubicBezTo>
                    <a:pt x="185588" y="107381"/>
                    <a:pt x="185554" y="107347"/>
                    <a:pt x="185554" y="107313"/>
                  </a:cubicBezTo>
                  <a:cubicBezTo>
                    <a:pt x="185554" y="107280"/>
                    <a:pt x="185554" y="107280"/>
                    <a:pt x="185520" y="107246"/>
                  </a:cubicBezTo>
                  <a:cubicBezTo>
                    <a:pt x="185520" y="107213"/>
                    <a:pt x="185520" y="107145"/>
                    <a:pt x="185487" y="107112"/>
                  </a:cubicBezTo>
                  <a:cubicBezTo>
                    <a:pt x="185453" y="107011"/>
                    <a:pt x="185420" y="106910"/>
                    <a:pt x="185386" y="106809"/>
                  </a:cubicBezTo>
                  <a:cubicBezTo>
                    <a:pt x="185352" y="106708"/>
                    <a:pt x="185319" y="106608"/>
                    <a:pt x="185251" y="106507"/>
                  </a:cubicBezTo>
                  <a:cubicBezTo>
                    <a:pt x="185251" y="106507"/>
                    <a:pt x="185251" y="106507"/>
                    <a:pt x="185251" y="106473"/>
                  </a:cubicBezTo>
                  <a:cubicBezTo>
                    <a:pt x="185218" y="106406"/>
                    <a:pt x="185184" y="106339"/>
                    <a:pt x="185117" y="106238"/>
                  </a:cubicBezTo>
                  <a:cubicBezTo>
                    <a:pt x="185083" y="106137"/>
                    <a:pt x="185050" y="106070"/>
                    <a:pt x="184983" y="105969"/>
                  </a:cubicBezTo>
                  <a:lnTo>
                    <a:pt x="184882" y="105734"/>
                  </a:lnTo>
                  <a:lnTo>
                    <a:pt x="184848" y="105734"/>
                  </a:lnTo>
                  <a:lnTo>
                    <a:pt x="184848" y="105700"/>
                  </a:lnTo>
                  <a:cubicBezTo>
                    <a:pt x="184781" y="105599"/>
                    <a:pt x="184747" y="105498"/>
                    <a:pt x="184680" y="105431"/>
                  </a:cubicBezTo>
                  <a:cubicBezTo>
                    <a:pt x="184613" y="105330"/>
                    <a:pt x="184546" y="105230"/>
                    <a:pt x="184478" y="105162"/>
                  </a:cubicBezTo>
                  <a:cubicBezTo>
                    <a:pt x="184478" y="105095"/>
                    <a:pt x="184445" y="105062"/>
                    <a:pt x="184411" y="105028"/>
                  </a:cubicBezTo>
                  <a:cubicBezTo>
                    <a:pt x="184378" y="105028"/>
                    <a:pt x="184378" y="104994"/>
                    <a:pt x="184378" y="104961"/>
                  </a:cubicBezTo>
                  <a:cubicBezTo>
                    <a:pt x="184344" y="104927"/>
                    <a:pt x="184310" y="104894"/>
                    <a:pt x="184277" y="104860"/>
                  </a:cubicBezTo>
                  <a:cubicBezTo>
                    <a:pt x="184210" y="104759"/>
                    <a:pt x="184109" y="104625"/>
                    <a:pt x="184008" y="104524"/>
                  </a:cubicBezTo>
                  <a:cubicBezTo>
                    <a:pt x="183974" y="104490"/>
                    <a:pt x="183941" y="104457"/>
                    <a:pt x="183907" y="104423"/>
                  </a:cubicBezTo>
                  <a:cubicBezTo>
                    <a:pt x="183874" y="104356"/>
                    <a:pt x="183840" y="104322"/>
                    <a:pt x="183806" y="104289"/>
                  </a:cubicBezTo>
                  <a:cubicBezTo>
                    <a:pt x="183739" y="104255"/>
                    <a:pt x="183705" y="104221"/>
                    <a:pt x="183672" y="104154"/>
                  </a:cubicBezTo>
                  <a:cubicBezTo>
                    <a:pt x="183571" y="104087"/>
                    <a:pt x="183470" y="103986"/>
                    <a:pt x="183403" y="103919"/>
                  </a:cubicBezTo>
                  <a:cubicBezTo>
                    <a:pt x="183336" y="103852"/>
                    <a:pt x="183269" y="103818"/>
                    <a:pt x="183201" y="103751"/>
                  </a:cubicBezTo>
                  <a:cubicBezTo>
                    <a:pt x="183000" y="103616"/>
                    <a:pt x="182798" y="103448"/>
                    <a:pt x="182596" y="103348"/>
                  </a:cubicBezTo>
                  <a:lnTo>
                    <a:pt x="4370" y="438"/>
                  </a:lnTo>
                  <a:cubicBezTo>
                    <a:pt x="4202" y="337"/>
                    <a:pt x="4067" y="270"/>
                    <a:pt x="3899" y="203"/>
                  </a:cubicBezTo>
                  <a:cubicBezTo>
                    <a:pt x="3866" y="169"/>
                    <a:pt x="3832" y="169"/>
                    <a:pt x="3765" y="169"/>
                  </a:cubicBezTo>
                  <a:cubicBezTo>
                    <a:pt x="3731" y="135"/>
                    <a:pt x="3698" y="135"/>
                    <a:pt x="3664" y="135"/>
                  </a:cubicBezTo>
                  <a:cubicBezTo>
                    <a:pt x="3630" y="102"/>
                    <a:pt x="3563" y="102"/>
                    <a:pt x="3530" y="68"/>
                  </a:cubicBezTo>
                  <a:cubicBezTo>
                    <a:pt x="3429" y="35"/>
                    <a:pt x="3362" y="35"/>
                    <a:pt x="3261" y="35"/>
                  </a:cubicBezTo>
                  <a:cubicBezTo>
                    <a:pt x="3227" y="1"/>
                    <a:pt x="3194" y="1"/>
                    <a:pt x="3126" y="1"/>
                  </a:cubicBezTo>
                  <a:close/>
                </a:path>
              </a:pathLst>
            </a:custGeom>
            <a:solidFill>
              <a:srgbClr val="BB4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5580260" y="-48295"/>
              <a:ext cx="1238114" cy="782683"/>
            </a:xfrm>
            <a:custGeom>
              <a:avLst/>
              <a:gdLst/>
              <a:ahLst/>
              <a:cxnLst/>
              <a:rect l="l" t="t" r="r" b="b"/>
              <a:pathLst>
                <a:path w="176244" h="111414" extrusionOk="0">
                  <a:moveTo>
                    <a:pt x="153466" y="90979"/>
                  </a:moveTo>
                  <a:cubicBezTo>
                    <a:pt x="153795" y="90979"/>
                    <a:pt x="154169" y="91087"/>
                    <a:pt x="154566" y="91315"/>
                  </a:cubicBezTo>
                  <a:cubicBezTo>
                    <a:pt x="155877" y="92055"/>
                    <a:pt x="156952" y="93937"/>
                    <a:pt x="156952" y="95449"/>
                  </a:cubicBezTo>
                  <a:cubicBezTo>
                    <a:pt x="156952" y="96523"/>
                    <a:pt x="156410" y="97157"/>
                    <a:pt x="155614" y="97157"/>
                  </a:cubicBezTo>
                  <a:cubicBezTo>
                    <a:pt x="155289" y="97157"/>
                    <a:pt x="154922" y="97051"/>
                    <a:pt x="154533" y="96827"/>
                  </a:cubicBezTo>
                  <a:cubicBezTo>
                    <a:pt x="153222" y="96054"/>
                    <a:pt x="152146" y="94206"/>
                    <a:pt x="152146" y="92660"/>
                  </a:cubicBezTo>
                  <a:cubicBezTo>
                    <a:pt x="152146" y="91594"/>
                    <a:pt x="152680" y="90979"/>
                    <a:pt x="153466" y="90979"/>
                  </a:cubicBezTo>
                  <a:close/>
                  <a:moveTo>
                    <a:pt x="161771" y="95752"/>
                  </a:moveTo>
                  <a:cubicBezTo>
                    <a:pt x="162100" y="95752"/>
                    <a:pt x="162472" y="95860"/>
                    <a:pt x="162868" y="96088"/>
                  </a:cubicBezTo>
                  <a:cubicBezTo>
                    <a:pt x="164178" y="96861"/>
                    <a:pt x="165254" y="98709"/>
                    <a:pt x="165254" y="100222"/>
                  </a:cubicBezTo>
                  <a:cubicBezTo>
                    <a:pt x="165254" y="101296"/>
                    <a:pt x="164711" y="101929"/>
                    <a:pt x="163915" y="101929"/>
                  </a:cubicBezTo>
                  <a:cubicBezTo>
                    <a:pt x="163591" y="101929"/>
                    <a:pt x="163224" y="101824"/>
                    <a:pt x="162834" y="101600"/>
                  </a:cubicBezTo>
                  <a:cubicBezTo>
                    <a:pt x="161523" y="100827"/>
                    <a:pt x="160448" y="98978"/>
                    <a:pt x="160448" y="97466"/>
                  </a:cubicBezTo>
                  <a:cubicBezTo>
                    <a:pt x="160448" y="96375"/>
                    <a:pt x="160983" y="95752"/>
                    <a:pt x="161771" y="95752"/>
                  </a:cubicBezTo>
                  <a:close/>
                  <a:moveTo>
                    <a:pt x="170079" y="100546"/>
                  </a:moveTo>
                  <a:cubicBezTo>
                    <a:pt x="170398" y="100546"/>
                    <a:pt x="170757" y="100647"/>
                    <a:pt x="171135" y="100860"/>
                  </a:cubicBezTo>
                  <a:cubicBezTo>
                    <a:pt x="172480" y="101633"/>
                    <a:pt x="173555" y="103482"/>
                    <a:pt x="173521" y="105028"/>
                  </a:cubicBezTo>
                  <a:cubicBezTo>
                    <a:pt x="173521" y="106104"/>
                    <a:pt x="172977" y="106720"/>
                    <a:pt x="172191" y="106720"/>
                  </a:cubicBezTo>
                  <a:cubicBezTo>
                    <a:pt x="171872" y="106720"/>
                    <a:pt x="171513" y="106619"/>
                    <a:pt x="171135" y="106406"/>
                  </a:cubicBezTo>
                  <a:cubicBezTo>
                    <a:pt x="169791" y="105633"/>
                    <a:pt x="168715" y="103751"/>
                    <a:pt x="168715" y="102238"/>
                  </a:cubicBezTo>
                  <a:cubicBezTo>
                    <a:pt x="168739" y="101162"/>
                    <a:pt x="169291" y="100546"/>
                    <a:pt x="170079" y="100546"/>
                  </a:cubicBezTo>
                  <a:close/>
                  <a:moveTo>
                    <a:pt x="34" y="1"/>
                  </a:moveTo>
                  <a:lnTo>
                    <a:pt x="0" y="9680"/>
                  </a:lnTo>
                  <a:lnTo>
                    <a:pt x="176210" y="111413"/>
                  </a:lnTo>
                  <a:lnTo>
                    <a:pt x="176244" y="101734"/>
                  </a:lnTo>
                  <a:lnTo>
                    <a:pt x="34" y="1"/>
                  </a:lnTo>
                  <a:close/>
                </a:path>
              </a:pathLst>
            </a:custGeom>
            <a:solidFill>
              <a:srgbClr val="BB3F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6649181" y="590890"/>
              <a:ext cx="33769" cy="43400"/>
            </a:xfrm>
            <a:custGeom>
              <a:avLst/>
              <a:gdLst/>
              <a:ahLst/>
              <a:cxnLst/>
              <a:rect l="l" t="t" r="r" b="b"/>
              <a:pathLst>
                <a:path w="4807" h="6178" extrusionOk="0">
                  <a:moveTo>
                    <a:pt x="1320" y="0"/>
                  </a:moveTo>
                  <a:cubicBezTo>
                    <a:pt x="534" y="0"/>
                    <a:pt x="0" y="615"/>
                    <a:pt x="0" y="1681"/>
                  </a:cubicBezTo>
                  <a:cubicBezTo>
                    <a:pt x="0" y="3227"/>
                    <a:pt x="1076" y="5075"/>
                    <a:pt x="2387" y="5848"/>
                  </a:cubicBezTo>
                  <a:cubicBezTo>
                    <a:pt x="2776" y="6072"/>
                    <a:pt x="3143" y="6178"/>
                    <a:pt x="3468" y="6178"/>
                  </a:cubicBezTo>
                  <a:cubicBezTo>
                    <a:pt x="4264" y="6178"/>
                    <a:pt x="4806" y="5544"/>
                    <a:pt x="4806" y="4470"/>
                  </a:cubicBezTo>
                  <a:cubicBezTo>
                    <a:pt x="4806" y="2958"/>
                    <a:pt x="3731" y="1076"/>
                    <a:pt x="2420" y="336"/>
                  </a:cubicBezTo>
                  <a:cubicBezTo>
                    <a:pt x="2023" y="108"/>
                    <a:pt x="1649" y="0"/>
                    <a:pt x="1320" y="0"/>
                  </a:cubicBez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6707500" y="624423"/>
              <a:ext cx="33769" cy="43400"/>
            </a:xfrm>
            <a:custGeom>
              <a:avLst/>
              <a:gdLst/>
              <a:ahLst/>
              <a:cxnLst/>
              <a:rect l="l" t="t" r="r" b="b"/>
              <a:pathLst>
                <a:path w="4807" h="6178" extrusionOk="0">
                  <a:moveTo>
                    <a:pt x="1324" y="0"/>
                  </a:moveTo>
                  <a:cubicBezTo>
                    <a:pt x="536" y="0"/>
                    <a:pt x="1" y="623"/>
                    <a:pt x="1" y="1714"/>
                  </a:cubicBezTo>
                  <a:cubicBezTo>
                    <a:pt x="1" y="3226"/>
                    <a:pt x="1076" y="5075"/>
                    <a:pt x="2387" y="5848"/>
                  </a:cubicBezTo>
                  <a:cubicBezTo>
                    <a:pt x="2777" y="6072"/>
                    <a:pt x="3144" y="6177"/>
                    <a:pt x="3468" y="6177"/>
                  </a:cubicBezTo>
                  <a:cubicBezTo>
                    <a:pt x="4264" y="6177"/>
                    <a:pt x="4807" y="5544"/>
                    <a:pt x="4807" y="4470"/>
                  </a:cubicBezTo>
                  <a:cubicBezTo>
                    <a:pt x="4807" y="2957"/>
                    <a:pt x="3731" y="1109"/>
                    <a:pt x="2421" y="336"/>
                  </a:cubicBezTo>
                  <a:cubicBezTo>
                    <a:pt x="2025" y="108"/>
                    <a:pt x="1653" y="0"/>
                    <a:pt x="1324"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5577900" y="19713"/>
              <a:ext cx="1240236" cy="1575974"/>
            </a:xfrm>
            <a:custGeom>
              <a:avLst/>
              <a:gdLst/>
              <a:ahLst/>
              <a:cxnLst/>
              <a:rect l="l" t="t" r="r" b="b"/>
              <a:pathLst>
                <a:path w="176546" h="224338" extrusionOk="0">
                  <a:moveTo>
                    <a:pt x="336" y="0"/>
                  </a:moveTo>
                  <a:lnTo>
                    <a:pt x="0" y="122604"/>
                  </a:lnTo>
                  <a:lnTo>
                    <a:pt x="176210" y="224338"/>
                  </a:lnTo>
                  <a:lnTo>
                    <a:pt x="176546" y="101733"/>
                  </a:lnTo>
                  <a:lnTo>
                    <a:pt x="336" y="0"/>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6765588" y="658097"/>
              <a:ext cx="34001" cy="43386"/>
            </a:xfrm>
            <a:custGeom>
              <a:avLst/>
              <a:gdLst/>
              <a:ahLst/>
              <a:cxnLst/>
              <a:rect l="l" t="t" r="r" b="b"/>
              <a:pathLst>
                <a:path w="4840" h="6176" extrusionOk="0">
                  <a:moveTo>
                    <a:pt x="1364" y="1"/>
                  </a:moveTo>
                  <a:cubicBezTo>
                    <a:pt x="576" y="1"/>
                    <a:pt x="24" y="617"/>
                    <a:pt x="0" y="1693"/>
                  </a:cubicBezTo>
                  <a:cubicBezTo>
                    <a:pt x="0" y="3206"/>
                    <a:pt x="1076" y="5088"/>
                    <a:pt x="2420" y="5861"/>
                  </a:cubicBezTo>
                  <a:cubicBezTo>
                    <a:pt x="2798" y="6074"/>
                    <a:pt x="3157" y="6175"/>
                    <a:pt x="3476" y="6175"/>
                  </a:cubicBezTo>
                  <a:cubicBezTo>
                    <a:pt x="4262" y="6175"/>
                    <a:pt x="4806" y="5559"/>
                    <a:pt x="4806" y="4483"/>
                  </a:cubicBezTo>
                  <a:cubicBezTo>
                    <a:pt x="4840" y="2937"/>
                    <a:pt x="3765" y="1088"/>
                    <a:pt x="2420" y="315"/>
                  </a:cubicBezTo>
                  <a:cubicBezTo>
                    <a:pt x="2042" y="102"/>
                    <a:pt x="1683" y="1"/>
                    <a:pt x="1364" y="1"/>
                  </a:cubicBezTo>
                  <a:close/>
                </a:path>
              </a:pathLst>
            </a:custGeom>
            <a:solidFill>
              <a:srgbClr val="BFB8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6720961" y="1348365"/>
              <a:ext cx="35420" cy="134585"/>
            </a:xfrm>
            <a:custGeom>
              <a:avLst/>
              <a:gdLst/>
              <a:ahLst/>
              <a:cxnLst/>
              <a:rect l="l" t="t" r="r" b="b"/>
              <a:pathLst>
                <a:path w="5042" h="19158" extrusionOk="0">
                  <a:moveTo>
                    <a:pt x="34" y="1"/>
                  </a:moveTo>
                  <a:lnTo>
                    <a:pt x="0" y="16268"/>
                  </a:lnTo>
                  <a:lnTo>
                    <a:pt x="4974" y="19158"/>
                  </a:lnTo>
                  <a:lnTo>
                    <a:pt x="5042" y="2858"/>
                  </a:lnTo>
                  <a:lnTo>
                    <a:pt x="34"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6664293" y="1373868"/>
              <a:ext cx="35181" cy="76270"/>
            </a:xfrm>
            <a:custGeom>
              <a:avLst/>
              <a:gdLst/>
              <a:ahLst/>
              <a:cxnLst/>
              <a:rect l="l" t="t" r="r" b="b"/>
              <a:pathLst>
                <a:path w="5008" h="10857" extrusionOk="0">
                  <a:moveTo>
                    <a:pt x="0" y="1"/>
                  </a:moveTo>
                  <a:lnTo>
                    <a:pt x="0" y="8000"/>
                  </a:lnTo>
                  <a:lnTo>
                    <a:pt x="4974" y="10856"/>
                  </a:lnTo>
                  <a:lnTo>
                    <a:pt x="5008" y="2891"/>
                  </a:lnTo>
                  <a:lnTo>
                    <a:pt x="0"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6607385" y="1313419"/>
              <a:ext cx="35420" cy="104132"/>
            </a:xfrm>
            <a:custGeom>
              <a:avLst/>
              <a:gdLst/>
              <a:ahLst/>
              <a:cxnLst/>
              <a:rect l="l" t="t" r="r" b="b"/>
              <a:pathLst>
                <a:path w="5042" h="14823" extrusionOk="0">
                  <a:moveTo>
                    <a:pt x="34" y="1"/>
                  </a:moveTo>
                  <a:lnTo>
                    <a:pt x="1" y="11932"/>
                  </a:lnTo>
                  <a:lnTo>
                    <a:pt x="5008" y="14822"/>
                  </a:lnTo>
                  <a:lnTo>
                    <a:pt x="5042" y="2891"/>
                  </a:lnTo>
                  <a:lnTo>
                    <a:pt x="34"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6550716" y="1219684"/>
              <a:ext cx="35420" cy="165038"/>
            </a:xfrm>
            <a:custGeom>
              <a:avLst/>
              <a:gdLst/>
              <a:ahLst/>
              <a:cxnLst/>
              <a:rect l="l" t="t" r="r" b="b"/>
              <a:pathLst>
                <a:path w="5042" h="23493" extrusionOk="0">
                  <a:moveTo>
                    <a:pt x="68" y="0"/>
                  </a:moveTo>
                  <a:lnTo>
                    <a:pt x="1" y="20602"/>
                  </a:lnTo>
                  <a:lnTo>
                    <a:pt x="5008" y="23493"/>
                  </a:lnTo>
                  <a:lnTo>
                    <a:pt x="5042" y="2891"/>
                  </a:lnTo>
                  <a:lnTo>
                    <a:pt x="68"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6494048" y="1129011"/>
              <a:ext cx="35659" cy="222889"/>
            </a:xfrm>
            <a:custGeom>
              <a:avLst/>
              <a:gdLst/>
              <a:ahLst/>
              <a:cxnLst/>
              <a:rect l="l" t="t" r="r" b="b"/>
              <a:pathLst>
                <a:path w="5076" h="31728" extrusionOk="0">
                  <a:moveTo>
                    <a:pt x="101" y="1"/>
                  </a:moveTo>
                  <a:lnTo>
                    <a:pt x="1" y="28870"/>
                  </a:lnTo>
                  <a:lnTo>
                    <a:pt x="4975" y="31727"/>
                  </a:lnTo>
                  <a:lnTo>
                    <a:pt x="5075" y="2857"/>
                  </a:lnTo>
                  <a:lnTo>
                    <a:pt x="10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6437379" y="980489"/>
              <a:ext cx="35891" cy="338577"/>
            </a:xfrm>
            <a:custGeom>
              <a:avLst/>
              <a:gdLst/>
              <a:ahLst/>
              <a:cxnLst/>
              <a:rect l="l" t="t" r="r" b="b"/>
              <a:pathLst>
                <a:path w="5109" h="48196" extrusionOk="0">
                  <a:moveTo>
                    <a:pt x="135" y="1"/>
                  </a:moveTo>
                  <a:lnTo>
                    <a:pt x="0" y="45339"/>
                  </a:lnTo>
                  <a:lnTo>
                    <a:pt x="4975" y="48195"/>
                  </a:lnTo>
                  <a:lnTo>
                    <a:pt x="5109" y="2891"/>
                  </a:lnTo>
                  <a:lnTo>
                    <a:pt x="135"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6380710" y="860779"/>
              <a:ext cx="36130" cy="425694"/>
            </a:xfrm>
            <a:custGeom>
              <a:avLst/>
              <a:gdLst/>
              <a:ahLst/>
              <a:cxnLst/>
              <a:rect l="l" t="t" r="r" b="b"/>
              <a:pathLst>
                <a:path w="5143" h="60597" extrusionOk="0">
                  <a:moveTo>
                    <a:pt x="168" y="0"/>
                  </a:moveTo>
                  <a:lnTo>
                    <a:pt x="0" y="57706"/>
                  </a:lnTo>
                  <a:lnTo>
                    <a:pt x="4974" y="60596"/>
                  </a:lnTo>
                  <a:lnTo>
                    <a:pt x="5143" y="2857"/>
                  </a:lnTo>
                  <a:lnTo>
                    <a:pt x="168"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6323803" y="859360"/>
              <a:ext cx="36130" cy="394292"/>
            </a:xfrm>
            <a:custGeom>
              <a:avLst/>
              <a:gdLst/>
              <a:ahLst/>
              <a:cxnLst/>
              <a:rect l="l" t="t" r="r" b="b"/>
              <a:pathLst>
                <a:path w="5143" h="56127" extrusionOk="0">
                  <a:moveTo>
                    <a:pt x="169" y="0"/>
                  </a:moveTo>
                  <a:lnTo>
                    <a:pt x="1" y="53270"/>
                  </a:lnTo>
                  <a:lnTo>
                    <a:pt x="5008" y="56127"/>
                  </a:lnTo>
                  <a:lnTo>
                    <a:pt x="5143" y="2857"/>
                  </a:lnTo>
                  <a:lnTo>
                    <a:pt x="169"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6267134" y="1027715"/>
              <a:ext cx="35659" cy="193138"/>
            </a:xfrm>
            <a:custGeom>
              <a:avLst/>
              <a:gdLst/>
              <a:ahLst/>
              <a:cxnLst/>
              <a:rect l="l" t="t" r="r" b="b"/>
              <a:pathLst>
                <a:path w="5076" h="27493" extrusionOk="0">
                  <a:moveTo>
                    <a:pt x="68" y="0"/>
                  </a:moveTo>
                  <a:lnTo>
                    <a:pt x="1" y="24636"/>
                  </a:lnTo>
                  <a:lnTo>
                    <a:pt x="5008" y="27492"/>
                  </a:lnTo>
                  <a:lnTo>
                    <a:pt x="5076" y="2891"/>
                  </a:lnTo>
                  <a:lnTo>
                    <a:pt x="68"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6210466" y="904697"/>
              <a:ext cx="35659" cy="283564"/>
            </a:xfrm>
            <a:custGeom>
              <a:avLst/>
              <a:gdLst/>
              <a:ahLst/>
              <a:cxnLst/>
              <a:rect l="l" t="t" r="r" b="b"/>
              <a:pathLst>
                <a:path w="5076" h="40365" extrusionOk="0">
                  <a:moveTo>
                    <a:pt x="101" y="0"/>
                  </a:moveTo>
                  <a:lnTo>
                    <a:pt x="1" y="37474"/>
                  </a:lnTo>
                  <a:lnTo>
                    <a:pt x="4975" y="40364"/>
                  </a:lnTo>
                  <a:lnTo>
                    <a:pt x="5075" y="2891"/>
                  </a:lnTo>
                  <a:lnTo>
                    <a:pt x="101"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6153797" y="787811"/>
              <a:ext cx="35891" cy="367618"/>
            </a:xfrm>
            <a:custGeom>
              <a:avLst/>
              <a:gdLst/>
              <a:ahLst/>
              <a:cxnLst/>
              <a:rect l="l" t="t" r="r" b="b"/>
              <a:pathLst>
                <a:path w="5109" h="52330" extrusionOk="0">
                  <a:moveTo>
                    <a:pt x="135" y="1"/>
                  </a:moveTo>
                  <a:lnTo>
                    <a:pt x="1" y="49439"/>
                  </a:lnTo>
                  <a:lnTo>
                    <a:pt x="4975" y="52330"/>
                  </a:lnTo>
                  <a:lnTo>
                    <a:pt x="5109" y="2858"/>
                  </a:lnTo>
                  <a:lnTo>
                    <a:pt x="135"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6097128" y="637638"/>
              <a:ext cx="36130" cy="484964"/>
            </a:xfrm>
            <a:custGeom>
              <a:avLst/>
              <a:gdLst/>
              <a:ahLst/>
              <a:cxnLst/>
              <a:rect l="l" t="t" r="r" b="b"/>
              <a:pathLst>
                <a:path w="5143" h="69034" extrusionOk="0">
                  <a:moveTo>
                    <a:pt x="168" y="1"/>
                  </a:moveTo>
                  <a:lnTo>
                    <a:pt x="0" y="66176"/>
                  </a:lnTo>
                  <a:lnTo>
                    <a:pt x="4975" y="69033"/>
                  </a:lnTo>
                  <a:lnTo>
                    <a:pt x="5143" y="2891"/>
                  </a:lnTo>
                  <a:lnTo>
                    <a:pt x="168"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6040221" y="488885"/>
              <a:ext cx="36600" cy="600883"/>
            </a:xfrm>
            <a:custGeom>
              <a:avLst/>
              <a:gdLst/>
              <a:ahLst/>
              <a:cxnLst/>
              <a:rect l="l" t="t" r="r" b="b"/>
              <a:pathLst>
                <a:path w="5210" h="85535" extrusionOk="0">
                  <a:moveTo>
                    <a:pt x="236" y="0"/>
                  </a:moveTo>
                  <a:lnTo>
                    <a:pt x="1" y="82678"/>
                  </a:lnTo>
                  <a:lnTo>
                    <a:pt x="4975" y="85534"/>
                  </a:lnTo>
                  <a:lnTo>
                    <a:pt x="5210" y="2857"/>
                  </a:lnTo>
                  <a:lnTo>
                    <a:pt x="236"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5983552" y="397980"/>
              <a:ext cx="36839" cy="659198"/>
            </a:xfrm>
            <a:custGeom>
              <a:avLst/>
              <a:gdLst/>
              <a:ahLst/>
              <a:cxnLst/>
              <a:rect l="l" t="t" r="r" b="b"/>
              <a:pathLst>
                <a:path w="5244" h="93836" extrusionOk="0">
                  <a:moveTo>
                    <a:pt x="270" y="0"/>
                  </a:moveTo>
                  <a:lnTo>
                    <a:pt x="1" y="90945"/>
                  </a:lnTo>
                  <a:lnTo>
                    <a:pt x="4975" y="93835"/>
                  </a:lnTo>
                  <a:lnTo>
                    <a:pt x="5244" y="2890"/>
                  </a:lnTo>
                  <a:lnTo>
                    <a:pt x="270"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5926883" y="512969"/>
              <a:ext cx="36368" cy="511399"/>
            </a:xfrm>
            <a:custGeom>
              <a:avLst/>
              <a:gdLst/>
              <a:ahLst/>
              <a:cxnLst/>
              <a:rect l="l" t="t" r="r" b="b"/>
              <a:pathLst>
                <a:path w="5177" h="72797" extrusionOk="0">
                  <a:moveTo>
                    <a:pt x="202" y="1"/>
                  </a:moveTo>
                  <a:lnTo>
                    <a:pt x="1" y="69940"/>
                  </a:lnTo>
                  <a:lnTo>
                    <a:pt x="4975" y="72797"/>
                  </a:lnTo>
                  <a:lnTo>
                    <a:pt x="5176" y="2857"/>
                  </a:lnTo>
                  <a:lnTo>
                    <a:pt x="202"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5870215" y="565858"/>
              <a:ext cx="36130" cy="425701"/>
            </a:xfrm>
            <a:custGeom>
              <a:avLst/>
              <a:gdLst/>
              <a:ahLst/>
              <a:cxnLst/>
              <a:rect l="l" t="t" r="r" b="b"/>
              <a:pathLst>
                <a:path w="5143" h="60598" extrusionOk="0">
                  <a:moveTo>
                    <a:pt x="169" y="1"/>
                  </a:moveTo>
                  <a:lnTo>
                    <a:pt x="1" y="57741"/>
                  </a:lnTo>
                  <a:lnTo>
                    <a:pt x="4975" y="60597"/>
                  </a:lnTo>
                  <a:lnTo>
                    <a:pt x="5143" y="2891"/>
                  </a:lnTo>
                  <a:lnTo>
                    <a:pt x="169"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5813546" y="589941"/>
              <a:ext cx="35891" cy="369037"/>
            </a:xfrm>
            <a:custGeom>
              <a:avLst/>
              <a:gdLst/>
              <a:ahLst/>
              <a:cxnLst/>
              <a:rect l="l" t="t" r="r" b="b"/>
              <a:pathLst>
                <a:path w="5109" h="52532" extrusionOk="0">
                  <a:moveTo>
                    <a:pt x="135" y="1"/>
                  </a:moveTo>
                  <a:lnTo>
                    <a:pt x="1" y="49641"/>
                  </a:lnTo>
                  <a:lnTo>
                    <a:pt x="4975" y="52531"/>
                  </a:lnTo>
                  <a:lnTo>
                    <a:pt x="5109" y="2891"/>
                  </a:lnTo>
                  <a:lnTo>
                    <a:pt x="135"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5756639" y="442368"/>
              <a:ext cx="36368" cy="483777"/>
            </a:xfrm>
            <a:custGeom>
              <a:avLst/>
              <a:gdLst/>
              <a:ahLst/>
              <a:cxnLst/>
              <a:rect l="l" t="t" r="r" b="b"/>
              <a:pathLst>
                <a:path w="5177" h="68865" extrusionOk="0">
                  <a:moveTo>
                    <a:pt x="202" y="1"/>
                  </a:moveTo>
                  <a:lnTo>
                    <a:pt x="1" y="66008"/>
                  </a:lnTo>
                  <a:lnTo>
                    <a:pt x="4975" y="68865"/>
                  </a:lnTo>
                  <a:lnTo>
                    <a:pt x="5177" y="2891"/>
                  </a:lnTo>
                  <a:lnTo>
                    <a:pt x="202"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5699970" y="350515"/>
              <a:ext cx="36368" cy="542808"/>
            </a:xfrm>
            <a:custGeom>
              <a:avLst/>
              <a:gdLst/>
              <a:ahLst/>
              <a:cxnLst/>
              <a:rect l="l" t="t" r="r" b="b"/>
              <a:pathLst>
                <a:path w="5177" h="77268" extrusionOk="0">
                  <a:moveTo>
                    <a:pt x="202" y="1"/>
                  </a:moveTo>
                  <a:lnTo>
                    <a:pt x="1" y="74410"/>
                  </a:lnTo>
                  <a:lnTo>
                    <a:pt x="4975" y="77267"/>
                  </a:lnTo>
                  <a:lnTo>
                    <a:pt x="5176" y="2857"/>
                  </a:lnTo>
                  <a:lnTo>
                    <a:pt x="202"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5643301" y="461731"/>
              <a:ext cx="36130" cy="399020"/>
            </a:xfrm>
            <a:custGeom>
              <a:avLst/>
              <a:gdLst/>
              <a:ahLst/>
              <a:cxnLst/>
              <a:rect l="l" t="t" r="r" b="b"/>
              <a:pathLst>
                <a:path w="5143" h="56800" extrusionOk="0">
                  <a:moveTo>
                    <a:pt x="135" y="0"/>
                  </a:moveTo>
                  <a:lnTo>
                    <a:pt x="1" y="53909"/>
                  </a:lnTo>
                  <a:lnTo>
                    <a:pt x="4975" y="56799"/>
                  </a:lnTo>
                  <a:lnTo>
                    <a:pt x="5143" y="2891"/>
                  </a:lnTo>
                  <a:lnTo>
                    <a:pt x="135"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5626299" y="240009"/>
              <a:ext cx="1143445" cy="669827"/>
            </a:xfrm>
            <a:custGeom>
              <a:avLst/>
              <a:gdLst/>
              <a:ahLst/>
              <a:cxnLst/>
              <a:rect l="l" t="t" r="r" b="b"/>
              <a:pathLst>
                <a:path w="162768" h="95349" extrusionOk="0">
                  <a:moveTo>
                    <a:pt x="1" y="1"/>
                  </a:moveTo>
                  <a:lnTo>
                    <a:pt x="1" y="1211"/>
                  </a:lnTo>
                  <a:lnTo>
                    <a:pt x="162767" y="95349"/>
                  </a:lnTo>
                  <a:lnTo>
                    <a:pt x="162767" y="9413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5626299" y="414743"/>
              <a:ext cx="1143445" cy="669827"/>
            </a:xfrm>
            <a:custGeom>
              <a:avLst/>
              <a:gdLst/>
              <a:ahLst/>
              <a:cxnLst/>
              <a:rect l="l" t="t" r="r" b="b"/>
              <a:pathLst>
                <a:path w="162768" h="95349" extrusionOk="0">
                  <a:moveTo>
                    <a:pt x="1" y="0"/>
                  </a:moveTo>
                  <a:lnTo>
                    <a:pt x="1" y="1210"/>
                  </a:lnTo>
                  <a:lnTo>
                    <a:pt x="162767" y="95348"/>
                  </a:lnTo>
                  <a:lnTo>
                    <a:pt x="162767" y="9410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5626299" y="356417"/>
              <a:ext cx="1143445" cy="669827"/>
            </a:xfrm>
            <a:custGeom>
              <a:avLst/>
              <a:gdLst/>
              <a:ahLst/>
              <a:cxnLst/>
              <a:rect l="l" t="t" r="r" b="b"/>
              <a:pathLst>
                <a:path w="162768" h="95349" extrusionOk="0">
                  <a:moveTo>
                    <a:pt x="1" y="1"/>
                  </a:moveTo>
                  <a:lnTo>
                    <a:pt x="1" y="1211"/>
                  </a:lnTo>
                  <a:lnTo>
                    <a:pt x="162767" y="95349"/>
                  </a:lnTo>
                  <a:lnTo>
                    <a:pt x="162767" y="9413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5"/>
            <p:cNvSpPr/>
            <p:nvPr/>
          </p:nvSpPr>
          <p:spPr>
            <a:xfrm>
              <a:off x="5626299" y="298336"/>
              <a:ext cx="1143445" cy="669820"/>
            </a:xfrm>
            <a:custGeom>
              <a:avLst/>
              <a:gdLst/>
              <a:ahLst/>
              <a:cxnLst/>
              <a:rect l="l" t="t" r="r" b="b"/>
              <a:pathLst>
                <a:path w="162768" h="95348" extrusionOk="0">
                  <a:moveTo>
                    <a:pt x="1" y="0"/>
                  </a:moveTo>
                  <a:lnTo>
                    <a:pt x="1" y="1210"/>
                  </a:lnTo>
                  <a:lnTo>
                    <a:pt x="162767" y="95348"/>
                  </a:lnTo>
                  <a:lnTo>
                    <a:pt x="162767" y="941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a:off x="5626299" y="123840"/>
              <a:ext cx="1143445" cy="669588"/>
            </a:xfrm>
            <a:custGeom>
              <a:avLst/>
              <a:gdLst/>
              <a:ahLst/>
              <a:cxnLst/>
              <a:rect l="l" t="t" r="r" b="b"/>
              <a:pathLst>
                <a:path w="162768" h="95315" extrusionOk="0">
                  <a:moveTo>
                    <a:pt x="1" y="0"/>
                  </a:moveTo>
                  <a:lnTo>
                    <a:pt x="1" y="1210"/>
                  </a:lnTo>
                  <a:lnTo>
                    <a:pt x="162767" y="95315"/>
                  </a:lnTo>
                  <a:lnTo>
                    <a:pt x="162767" y="9410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5626299" y="822054"/>
              <a:ext cx="1143445" cy="669827"/>
            </a:xfrm>
            <a:custGeom>
              <a:avLst/>
              <a:gdLst/>
              <a:ahLst/>
              <a:cxnLst/>
              <a:rect l="l" t="t" r="r" b="b"/>
              <a:pathLst>
                <a:path w="162768" h="95349" extrusionOk="0">
                  <a:moveTo>
                    <a:pt x="1" y="0"/>
                  </a:moveTo>
                  <a:lnTo>
                    <a:pt x="1" y="1210"/>
                  </a:lnTo>
                  <a:lnTo>
                    <a:pt x="162767" y="95348"/>
                  </a:lnTo>
                  <a:lnTo>
                    <a:pt x="162767" y="941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5626299" y="181928"/>
              <a:ext cx="1143445" cy="669820"/>
            </a:xfrm>
            <a:custGeom>
              <a:avLst/>
              <a:gdLst/>
              <a:ahLst/>
              <a:cxnLst/>
              <a:rect l="l" t="t" r="r" b="b"/>
              <a:pathLst>
                <a:path w="162768" h="95348" extrusionOk="0">
                  <a:moveTo>
                    <a:pt x="1" y="0"/>
                  </a:moveTo>
                  <a:lnTo>
                    <a:pt x="1" y="1210"/>
                  </a:lnTo>
                  <a:lnTo>
                    <a:pt x="162767" y="95348"/>
                  </a:lnTo>
                  <a:lnTo>
                    <a:pt x="162767" y="941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5626299" y="472831"/>
              <a:ext cx="1143445" cy="669820"/>
            </a:xfrm>
            <a:custGeom>
              <a:avLst/>
              <a:gdLst/>
              <a:ahLst/>
              <a:cxnLst/>
              <a:rect l="l" t="t" r="r" b="b"/>
              <a:pathLst>
                <a:path w="162768" h="95348" extrusionOk="0">
                  <a:moveTo>
                    <a:pt x="1" y="0"/>
                  </a:moveTo>
                  <a:lnTo>
                    <a:pt x="1" y="1210"/>
                  </a:lnTo>
                  <a:lnTo>
                    <a:pt x="162767" y="95348"/>
                  </a:lnTo>
                  <a:lnTo>
                    <a:pt x="162767" y="941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5626299" y="647320"/>
              <a:ext cx="1143445" cy="669827"/>
            </a:xfrm>
            <a:custGeom>
              <a:avLst/>
              <a:gdLst/>
              <a:ahLst/>
              <a:cxnLst/>
              <a:rect l="l" t="t" r="r" b="b"/>
              <a:pathLst>
                <a:path w="162768" h="95349" extrusionOk="0">
                  <a:moveTo>
                    <a:pt x="1" y="1"/>
                  </a:moveTo>
                  <a:lnTo>
                    <a:pt x="1" y="1244"/>
                  </a:lnTo>
                  <a:lnTo>
                    <a:pt x="162767" y="95349"/>
                  </a:lnTo>
                  <a:lnTo>
                    <a:pt x="162767" y="9413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5626299" y="763727"/>
              <a:ext cx="1143445" cy="669827"/>
            </a:xfrm>
            <a:custGeom>
              <a:avLst/>
              <a:gdLst/>
              <a:ahLst/>
              <a:cxnLst/>
              <a:rect l="l" t="t" r="r" b="b"/>
              <a:pathLst>
                <a:path w="162768" h="95349" extrusionOk="0">
                  <a:moveTo>
                    <a:pt x="1" y="1"/>
                  </a:moveTo>
                  <a:lnTo>
                    <a:pt x="1" y="1244"/>
                  </a:lnTo>
                  <a:lnTo>
                    <a:pt x="162767" y="95349"/>
                  </a:lnTo>
                  <a:lnTo>
                    <a:pt x="162767" y="9413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5626299" y="705646"/>
              <a:ext cx="1143445" cy="669820"/>
            </a:xfrm>
            <a:custGeom>
              <a:avLst/>
              <a:gdLst/>
              <a:ahLst/>
              <a:cxnLst/>
              <a:rect l="l" t="t" r="r" b="b"/>
              <a:pathLst>
                <a:path w="162768" h="95348" extrusionOk="0">
                  <a:moveTo>
                    <a:pt x="1" y="0"/>
                  </a:moveTo>
                  <a:lnTo>
                    <a:pt x="1" y="1210"/>
                  </a:lnTo>
                  <a:lnTo>
                    <a:pt x="162767" y="95348"/>
                  </a:lnTo>
                  <a:lnTo>
                    <a:pt x="162767" y="941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5626299" y="531151"/>
              <a:ext cx="1143445" cy="669827"/>
            </a:xfrm>
            <a:custGeom>
              <a:avLst/>
              <a:gdLst/>
              <a:ahLst/>
              <a:cxnLst/>
              <a:rect l="l" t="t" r="r" b="b"/>
              <a:pathLst>
                <a:path w="162768" h="95349" extrusionOk="0">
                  <a:moveTo>
                    <a:pt x="1" y="0"/>
                  </a:moveTo>
                  <a:lnTo>
                    <a:pt x="1" y="1210"/>
                  </a:lnTo>
                  <a:lnTo>
                    <a:pt x="162767" y="95348"/>
                  </a:lnTo>
                  <a:lnTo>
                    <a:pt x="162767" y="9410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a:off x="5626299" y="589239"/>
              <a:ext cx="1143445" cy="669820"/>
            </a:xfrm>
            <a:custGeom>
              <a:avLst/>
              <a:gdLst/>
              <a:ahLst/>
              <a:cxnLst/>
              <a:rect l="l" t="t" r="r" b="b"/>
              <a:pathLst>
                <a:path w="162768" h="95348" extrusionOk="0">
                  <a:moveTo>
                    <a:pt x="1" y="0"/>
                  </a:moveTo>
                  <a:lnTo>
                    <a:pt x="1" y="1210"/>
                  </a:lnTo>
                  <a:lnTo>
                    <a:pt x="162767" y="95348"/>
                  </a:lnTo>
                  <a:lnTo>
                    <a:pt x="162767" y="941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a:off x="5385932" y="3435"/>
              <a:ext cx="1299737" cy="1726338"/>
            </a:xfrm>
            <a:custGeom>
              <a:avLst/>
              <a:gdLst/>
              <a:ahLst/>
              <a:cxnLst/>
              <a:rect l="l" t="t" r="r" b="b"/>
              <a:pathLst>
                <a:path w="185016" h="245742" extrusionOk="0">
                  <a:moveTo>
                    <a:pt x="2150" y="1"/>
                  </a:moveTo>
                  <a:cubicBezTo>
                    <a:pt x="1094" y="1"/>
                    <a:pt x="370" y="822"/>
                    <a:pt x="370" y="2250"/>
                  </a:cubicBezTo>
                  <a:lnTo>
                    <a:pt x="0" y="136886"/>
                  </a:lnTo>
                  <a:cubicBezTo>
                    <a:pt x="0" y="138903"/>
                    <a:pt x="1412" y="141390"/>
                    <a:pt x="3193" y="142398"/>
                  </a:cubicBezTo>
                  <a:lnTo>
                    <a:pt x="181420" y="245308"/>
                  </a:lnTo>
                  <a:cubicBezTo>
                    <a:pt x="181940" y="245602"/>
                    <a:pt x="182428" y="245742"/>
                    <a:pt x="182860" y="245742"/>
                  </a:cubicBezTo>
                  <a:cubicBezTo>
                    <a:pt x="183908" y="245742"/>
                    <a:pt x="184622" y="244920"/>
                    <a:pt x="184646" y="243493"/>
                  </a:cubicBezTo>
                  <a:lnTo>
                    <a:pt x="185016" y="108856"/>
                  </a:lnTo>
                  <a:cubicBezTo>
                    <a:pt x="185016" y="106840"/>
                    <a:pt x="183604" y="104353"/>
                    <a:pt x="181823" y="103345"/>
                  </a:cubicBezTo>
                  <a:lnTo>
                    <a:pt x="3596" y="435"/>
                  </a:lnTo>
                  <a:cubicBezTo>
                    <a:pt x="3076" y="141"/>
                    <a:pt x="2585" y="1"/>
                    <a:pt x="2150" y="1"/>
                  </a:cubicBezTo>
                  <a:close/>
                </a:path>
              </a:pathLst>
            </a:custGeom>
            <a:solidFill>
              <a:srgbClr val="D488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a:off x="5395142" y="-5080"/>
              <a:ext cx="1305168" cy="1733454"/>
            </a:xfrm>
            <a:custGeom>
              <a:avLst/>
              <a:gdLst/>
              <a:ahLst/>
              <a:cxnLst/>
              <a:rect l="l" t="t" r="r" b="b"/>
              <a:pathLst>
                <a:path w="185789" h="246755" extrusionOk="0">
                  <a:moveTo>
                    <a:pt x="177" y="1339"/>
                  </a:moveTo>
                  <a:cubicBezTo>
                    <a:pt x="114" y="1369"/>
                    <a:pt x="54" y="1405"/>
                    <a:pt x="0" y="1445"/>
                  </a:cubicBezTo>
                  <a:lnTo>
                    <a:pt x="177" y="1339"/>
                  </a:lnTo>
                  <a:close/>
                  <a:moveTo>
                    <a:pt x="2823" y="0"/>
                  </a:moveTo>
                  <a:cubicBezTo>
                    <a:pt x="2756" y="0"/>
                    <a:pt x="2689" y="34"/>
                    <a:pt x="2622" y="34"/>
                  </a:cubicBezTo>
                  <a:lnTo>
                    <a:pt x="2554" y="34"/>
                  </a:lnTo>
                  <a:cubicBezTo>
                    <a:pt x="2521" y="67"/>
                    <a:pt x="2487" y="67"/>
                    <a:pt x="2453" y="67"/>
                  </a:cubicBezTo>
                  <a:cubicBezTo>
                    <a:pt x="2386" y="101"/>
                    <a:pt x="2319" y="101"/>
                    <a:pt x="2285" y="135"/>
                  </a:cubicBezTo>
                  <a:cubicBezTo>
                    <a:pt x="2218" y="168"/>
                    <a:pt x="2151" y="168"/>
                    <a:pt x="2117" y="202"/>
                  </a:cubicBezTo>
                  <a:lnTo>
                    <a:pt x="2084" y="202"/>
                  </a:lnTo>
                  <a:lnTo>
                    <a:pt x="177" y="1339"/>
                  </a:lnTo>
                  <a:lnTo>
                    <a:pt x="177" y="1339"/>
                  </a:lnTo>
                  <a:cubicBezTo>
                    <a:pt x="270" y="1296"/>
                    <a:pt x="370" y="1264"/>
                    <a:pt x="471" y="1244"/>
                  </a:cubicBezTo>
                  <a:lnTo>
                    <a:pt x="504" y="1244"/>
                  </a:lnTo>
                  <a:cubicBezTo>
                    <a:pt x="639" y="1210"/>
                    <a:pt x="807" y="1210"/>
                    <a:pt x="1008" y="1210"/>
                  </a:cubicBezTo>
                  <a:cubicBezTo>
                    <a:pt x="1008" y="1210"/>
                    <a:pt x="1042" y="1244"/>
                    <a:pt x="1042" y="1244"/>
                  </a:cubicBezTo>
                  <a:cubicBezTo>
                    <a:pt x="1210" y="1244"/>
                    <a:pt x="1378" y="1277"/>
                    <a:pt x="1580" y="1344"/>
                  </a:cubicBezTo>
                  <a:cubicBezTo>
                    <a:pt x="1613" y="1344"/>
                    <a:pt x="1647" y="1378"/>
                    <a:pt x="1680" y="1378"/>
                  </a:cubicBezTo>
                  <a:cubicBezTo>
                    <a:pt x="1882" y="1479"/>
                    <a:pt x="2084" y="1546"/>
                    <a:pt x="2285" y="1681"/>
                  </a:cubicBezTo>
                  <a:lnTo>
                    <a:pt x="180512" y="104590"/>
                  </a:lnTo>
                  <a:cubicBezTo>
                    <a:pt x="180714" y="104691"/>
                    <a:pt x="180915" y="104826"/>
                    <a:pt x="181117" y="104994"/>
                  </a:cubicBezTo>
                  <a:cubicBezTo>
                    <a:pt x="181184" y="105027"/>
                    <a:pt x="181251" y="105094"/>
                    <a:pt x="181319" y="105162"/>
                  </a:cubicBezTo>
                  <a:cubicBezTo>
                    <a:pt x="181453" y="105262"/>
                    <a:pt x="181587" y="105397"/>
                    <a:pt x="181722" y="105531"/>
                  </a:cubicBezTo>
                  <a:cubicBezTo>
                    <a:pt x="181755" y="105565"/>
                    <a:pt x="181789" y="105599"/>
                    <a:pt x="181823" y="105632"/>
                  </a:cubicBezTo>
                  <a:cubicBezTo>
                    <a:pt x="181991" y="105834"/>
                    <a:pt x="182125" y="106002"/>
                    <a:pt x="182293" y="106203"/>
                  </a:cubicBezTo>
                  <a:cubicBezTo>
                    <a:pt x="182293" y="106237"/>
                    <a:pt x="182293" y="106237"/>
                    <a:pt x="182327" y="106271"/>
                  </a:cubicBezTo>
                  <a:cubicBezTo>
                    <a:pt x="182495" y="106472"/>
                    <a:pt x="182629" y="106708"/>
                    <a:pt x="182764" y="106943"/>
                  </a:cubicBezTo>
                  <a:cubicBezTo>
                    <a:pt x="182764" y="106943"/>
                    <a:pt x="182764" y="106976"/>
                    <a:pt x="182764" y="106976"/>
                  </a:cubicBezTo>
                  <a:cubicBezTo>
                    <a:pt x="182932" y="107212"/>
                    <a:pt x="183033" y="107447"/>
                    <a:pt x="183167" y="107716"/>
                  </a:cubicBezTo>
                  <a:cubicBezTo>
                    <a:pt x="183268" y="107985"/>
                    <a:pt x="183369" y="108220"/>
                    <a:pt x="183436" y="108489"/>
                  </a:cubicBezTo>
                  <a:cubicBezTo>
                    <a:pt x="183469" y="108489"/>
                    <a:pt x="183469" y="108522"/>
                    <a:pt x="183469" y="108556"/>
                  </a:cubicBezTo>
                  <a:cubicBezTo>
                    <a:pt x="183537" y="108791"/>
                    <a:pt x="183570" y="109027"/>
                    <a:pt x="183638" y="109228"/>
                  </a:cubicBezTo>
                  <a:cubicBezTo>
                    <a:pt x="183638" y="109295"/>
                    <a:pt x="183638" y="109329"/>
                    <a:pt x="183638" y="109363"/>
                  </a:cubicBezTo>
                  <a:cubicBezTo>
                    <a:pt x="183671" y="109598"/>
                    <a:pt x="183705" y="109833"/>
                    <a:pt x="183705" y="110102"/>
                  </a:cubicBezTo>
                  <a:lnTo>
                    <a:pt x="183335" y="244705"/>
                  </a:lnTo>
                  <a:cubicBezTo>
                    <a:pt x="183335" y="245713"/>
                    <a:pt x="182965" y="246419"/>
                    <a:pt x="182394" y="246755"/>
                  </a:cubicBezTo>
                  <a:lnTo>
                    <a:pt x="184478" y="245545"/>
                  </a:lnTo>
                  <a:cubicBezTo>
                    <a:pt x="185049" y="245209"/>
                    <a:pt x="185419" y="244503"/>
                    <a:pt x="185419" y="243495"/>
                  </a:cubicBezTo>
                  <a:lnTo>
                    <a:pt x="185788" y="108859"/>
                  </a:lnTo>
                  <a:cubicBezTo>
                    <a:pt x="185788" y="108657"/>
                    <a:pt x="185788" y="108455"/>
                    <a:pt x="185755" y="108254"/>
                  </a:cubicBezTo>
                  <a:cubicBezTo>
                    <a:pt x="185755" y="108220"/>
                    <a:pt x="185755" y="108186"/>
                    <a:pt x="185721" y="108153"/>
                  </a:cubicBezTo>
                  <a:cubicBezTo>
                    <a:pt x="185721" y="108086"/>
                    <a:pt x="185721" y="108052"/>
                    <a:pt x="185721" y="108018"/>
                  </a:cubicBezTo>
                  <a:cubicBezTo>
                    <a:pt x="185688" y="107951"/>
                    <a:pt x="185688" y="107884"/>
                    <a:pt x="185688" y="107817"/>
                  </a:cubicBezTo>
                  <a:cubicBezTo>
                    <a:pt x="185654" y="107682"/>
                    <a:pt x="185620" y="107548"/>
                    <a:pt x="185587" y="107447"/>
                  </a:cubicBezTo>
                  <a:cubicBezTo>
                    <a:pt x="185587" y="107413"/>
                    <a:pt x="185553" y="107380"/>
                    <a:pt x="185553" y="107346"/>
                  </a:cubicBezTo>
                  <a:cubicBezTo>
                    <a:pt x="185553" y="107313"/>
                    <a:pt x="185553" y="107279"/>
                    <a:pt x="185520" y="107279"/>
                  </a:cubicBezTo>
                  <a:cubicBezTo>
                    <a:pt x="185520" y="107212"/>
                    <a:pt x="185520" y="107178"/>
                    <a:pt x="185486" y="107111"/>
                  </a:cubicBezTo>
                  <a:cubicBezTo>
                    <a:pt x="185452" y="107010"/>
                    <a:pt x="185419" y="106909"/>
                    <a:pt x="185385" y="106808"/>
                  </a:cubicBezTo>
                  <a:cubicBezTo>
                    <a:pt x="185352" y="106708"/>
                    <a:pt x="185318" y="106640"/>
                    <a:pt x="185251" y="106540"/>
                  </a:cubicBezTo>
                  <a:cubicBezTo>
                    <a:pt x="185251" y="106540"/>
                    <a:pt x="185251" y="106506"/>
                    <a:pt x="185251" y="106506"/>
                  </a:cubicBezTo>
                  <a:cubicBezTo>
                    <a:pt x="185217" y="106405"/>
                    <a:pt x="185184" y="106338"/>
                    <a:pt x="185116" y="106271"/>
                  </a:cubicBezTo>
                  <a:cubicBezTo>
                    <a:pt x="185083" y="106170"/>
                    <a:pt x="185049" y="106069"/>
                    <a:pt x="184982" y="105968"/>
                  </a:cubicBezTo>
                  <a:lnTo>
                    <a:pt x="184881" y="105767"/>
                  </a:lnTo>
                  <a:cubicBezTo>
                    <a:pt x="184847" y="105733"/>
                    <a:pt x="184847" y="105733"/>
                    <a:pt x="184847" y="105733"/>
                  </a:cubicBezTo>
                  <a:lnTo>
                    <a:pt x="184847" y="105699"/>
                  </a:lnTo>
                  <a:cubicBezTo>
                    <a:pt x="184780" y="105632"/>
                    <a:pt x="184747" y="105531"/>
                    <a:pt x="184679" y="105430"/>
                  </a:cubicBezTo>
                  <a:cubicBezTo>
                    <a:pt x="184612" y="105363"/>
                    <a:pt x="184545" y="105262"/>
                    <a:pt x="184478" y="105162"/>
                  </a:cubicBezTo>
                  <a:cubicBezTo>
                    <a:pt x="184478" y="105128"/>
                    <a:pt x="184444" y="105094"/>
                    <a:pt x="184411" y="105061"/>
                  </a:cubicBezTo>
                  <a:cubicBezTo>
                    <a:pt x="184377" y="105027"/>
                    <a:pt x="184377" y="104994"/>
                    <a:pt x="184377" y="104994"/>
                  </a:cubicBezTo>
                  <a:cubicBezTo>
                    <a:pt x="184343" y="104960"/>
                    <a:pt x="184310" y="104893"/>
                    <a:pt x="184276" y="104859"/>
                  </a:cubicBezTo>
                  <a:cubicBezTo>
                    <a:pt x="184209" y="104758"/>
                    <a:pt x="184108" y="104657"/>
                    <a:pt x="184007" y="104557"/>
                  </a:cubicBezTo>
                  <a:cubicBezTo>
                    <a:pt x="183974" y="104523"/>
                    <a:pt x="183940" y="104456"/>
                    <a:pt x="183906" y="104422"/>
                  </a:cubicBezTo>
                  <a:cubicBezTo>
                    <a:pt x="183873" y="104389"/>
                    <a:pt x="183839" y="104355"/>
                    <a:pt x="183806" y="104321"/>
                  </a:cubicBezTo>
                  <a:cubicBezTo>
                    <a:pt x="183738" y="104254"/>
                    <a:pt x="183705" y="104221"/>
                    <a:pt x="183671" y="104187"/>
                  </a:cubicBezTo>
                  <a:cubicBezTo>
                    <a:pt x="183570" y="104086"/>
                    <a:pt x="183469" y="104019"/>
                    <a:pt x="183402" y="103952"/>
                  </a:cubicBezTo>
                  <a:cubicBezTo>
                    <a:pt x="183335" y="103884"/>
                    <a:pt x="183268" y="103817"/>
                    <a:pt x="183201" y="103784"/>
                  </a:cubicBezTo>
                  <a:cubicBezTo>
                    <a:pt x="182999" y="103616"/>
                    <a:pt x="182797" y="103481"/>
                    <a:pt x="182596" y="103347"/>
                  </a:cubicBezTo>
                  <a:lnTo>
                    <a:pt x="4369" y="437"/>
                  </a:lnTo>
                  <a:cubicBezTo>
                    <a:pt x="4201" y="370"/>
                    <a:pt x="4067" y="269"/>
                    <a:pt x="3899" y="235"/>
                  </a:cubicBezTo>
                  <a:cubicBezTo>
                    <a:pt x="3865" y="202"/>
                    <a:pt x="3831" y="202"/>
                    <a:pt x="3764" y="168"/>
                  </a:cubicBezTo>
                  <a:cubicBezTo>
                    <a:pt x="3731" y="168"/>
                    <a:pt x="3697" y="135"/>
                    <a:pt x="3663" y="135"/>
                  </a:cubicBezTo>
                  <a:cubicBezTo>
                    <a:pt x="3630" y="135"/>
                    <a:pt x="3563" y="101"/>
                    <a:pt x="3529" y="101"/>
                  </a:cubicBezTo>
                  <a:cubicBezTo>
                    <a:pt x="3428" y="67"/>
                    <a:pt x="3361" y="34"/>
                    <a:pt x="3260" y="34"/>
                  </a:cubicBezTo>
                  <a:lnTo>
                    <a:pt x="3092" y="34"/>
                  </a:lnTo>
                  <a:cubicBezTo>
                    <a:pt x="3058" y="0"/>
                    <a:pt x="3025" y="0"/>
                    <a:pt x="3025" y="0"/>
                  </a:cubicBezTo>
                  <a:close/>
                </a:path>
              </a:pathLst>
            </a:custGeom>
            <a:solidFill>
              <a:srgbClr val="BB4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5417807" y="44500"/>
              <a:ext cx="1238114" cy="782922"/>
            </a:xfrm>
            <a:custGeom>
              <a:avLst/>
              <a:gdLst/>
              <a:ahLst/>
              <a:cxnLst/>
              <a:rect l="l" t="t" r="r" b="b"/>
              <a:pathLst>
                <a:path w="176244" h="111448" extrusionOk="0">
                  <a:moveTo>
                    <a:pt x="153470" y="90980"/>
                  </a:moveTo>
                  <a:cubicBezTo>
                    <a:pt x="153799" y="90980"/>
                    <a:pt x="154171" y="91088"/>
                    <a:pt x="154566" y="91316"/>
                  </a:cubicBezTo>
                  <a:cubicBezTo>
                    <a:pt x="155877" y="92089"/>
                    <a:pt x="156953" y="93937"/>
                    <a:pt x="156953" y="95483"/>
                  </a:cubicBezTo>
                  <a:cubicBezTo>
                    <a:pt x="156953" y="96559"/>
                    <a:pt x="156408" y="97176"/>
                    <a:pt x="155610" y="97176"/>
                  </a:cubicBezTo>
                  <a:cubicBezTo>
                    <a:pt x="155286" y="97176"/>
                    <a:pt x="154921" y="97074"/>
                    <a:pt x="154533" y="96861"/>
                  </a:cubicBezTo>
                  <a:cubicBezTo>
                    <a:pt x="153222" y="96054"/>
                    <a:pt x="152147" y="94206"/>
                    <a:pt x="152147" y="92694"/>
                  </a:cubicBezTo>
                  <a:cubicBezTo>
                    <a:pt x="152147" y="91602"/>
                    <a:pt x="152682" y="90980"/>
                    <a:pt x="153470" y="90980"/>
                  </a:cubicBezTo>
                  <a:close/>
                  <a:moveTo>
                    <a:pt x="161791" y="95773"/>
                  </a:moveTo>
                  <a:cubicBezTo>
                    <a:pt x="162114" y="95773"/>
                    <a:pt x="162480" y="95875"/>
                    <a:pt x="162868" y="96088"/>
                  </a:cubicBezTo>
                  <a:cubicBezTo>
                    <a:pt x="164179" y="96861"/>
                    <a:pt x="165254" y="98710"/>
                    <a:pt x="165254" y="100256"/>
                  </a:cubicBezTo>
                  <a:cubicBezTo>
                    <a:pt x="165254" y="101332"/>
                    <a:pt x="164710" y="101948"/>
                    <a:pt x="163911" y="101948"/>
                  </a:cubicBezTo>
                  <a:cubicBezTo>
                    <a:pt x="163588" y="101948"/>
                    <a:pt x="163222" y="101847"/>
                    <a:pt x="162834" y="101634"/>
                  </a:cubicBezTo>
                  <a:cubicBezTo>
                    <a:pt x="161523" y="100861"/>
                    <a:pt x="160448" y="98978"/>
                    <a:pt x="160448" y="97466"/>
                  </a:cubicBezTo>
                  <a:cubicBezTo>
                    <a:pt x="160448" y="96390"/>
                    <a:pt x="160992" y="95773"/>
                    <a:pt x="161791" y="95773"/>
                  </a:cubicBezTo>
                  <a:close/>
                  <a:moveTo>
                    <a:pt x="170060" y="100559"/>
                  </a:moveTo>
                  <a:cubicBezTo>
                    <a:pt x="170385" y="100559"/>
                    <a:pt x="170750" y="100667"/>
                    <a:pt x="171136" y="100894"/>
                  </a:cubicBezTo>
                  <a:cubicBezTo>
                    <a:pt x="172480" y="101667"/>
                    <a:pt x="173555" y="103516"/>
                    <a:pt x="173522" y="105028"/>
                  </a:cubicBezTo>
                  <a:cubicBezTo>
                    <a:pt x="173522" y="106102"/>
                    <a:pt x="172979" y="106735"/>
                    <a:pt x="172195" y="106735"/>
                  </a:cubicBezTo>
                  <a:cubicBezTo>
                    <a:pt x="171876" y="106735"/>
                    <a:pt x="171515" y="106630"/>
                    <a:pt x="171136" y="106406"/>
                  </a:cubicBezTo>
                  <a:cubicBezTo>
                    <a:pt x="169791" y="105633"/>
                    <a:pt x="168716" y="103784"/>
                    <a:pt x="168716" y="102272"/>
                  </a:cubicBezTo>
                  <a:cubicBezTo>
                    <a:pt x="168739" y="101181"/>
                    <a:pt x="169282" y="100559"/>
                    <a:pt x="170060" y="100559"/>
                  </a:cubicBezTo>
                  <a:close/>
                  <a:moveTo>
                    <a:pt x="34" y="1"/>
                  </a:moveTo>
                  <a:lnTo>
                    <a:pt x="0" y="9714"/>
                  </a:lnTo>
                  <a:lnTo>
                    <a:pt x="176210" y="111447"/>
                  </a:lnTo>
                  <a:lnTo>
                    <a:pt x="176244" y="101768"/>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6486727" y="683691"/>
              <a:ext cx="33769" cy="43443"/>
            </a:xfrm>
            <a:custGeom>
              <a:avLst/>
              <a:gdLst/>
              <a:ahLst/>
              <a:cxnLst/>
              <a:rect l="l" t="t" r="r" b="b"/>
              <a:pathLst>
                <a:path w="4807" h="6184" extrusionOk="0">
                  <a:moveTo>
                    <a:pt x="1324" y="0"/>
                  </a:moveTo>
                  <a:cubicBezTo>
                    <a:pt x="536" y="0"/>
                    <a:pt x="1" y="622"/>
                    <a:pt x="1" y="1714"/>
                  </a:cubicBezTo>
                  <a:cubicBezTo>
                    <a:pt x="1" y="3226"/>
                    <a:pt x="1076" y="5108"/>
                    <a:pt x="2387" y="5847"/>
                  </a:cubicBezTo>
                  <a:cubicBezTo>
                    <a:pt x="2782" y="6075"/>
                    <a:pt x="3155" y="6183"/>
                    <a:pt x="3483" y="6183"/>
                  </a:cubicBezTo>
                  <a:cubicBezTo>
                    <a:pt x="4271" y="6183"/>
                    <a:pt x="4807" y="5561"/>
                    <a:pt x="4807" y="4470"/>
                  </a:cubicBezTo>
                  <a:cubicBezTo>
                    <a:pt x="4807" y="2957"/>
                    <a:pt x="3731" y="1109"/>
                    <a:pt x="2420" y="336"/>
                  </a:cubicBezTo>
                  <a:cubicBezTo>
                    <a:pt x="2025" y="108"/>
                    <a:pt x="1653" y="0"/>
                    <a:pt x="13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6545047" y="717365"/>
              <a:ext cx="33769" cy="43386"/>
            </a:xfrm>
            <a:custGeom>
              <a:avLst/>
              <a:gdLst/>
              <a:ahLst/>
              <a:cxnLst/>
              <a:rect l="l" t="t" r="r" b="b"/>
              <a:pathLst>
                <a:path w="4807" h="6176" extrusionOk="0">
                  <a:moveTo>
                    <a:pt x="1344" y="0"/>
                  </a:moveTo>
                  <a:cubicBezTo>
                    <a:pt x="545" y="0"/>
                    <a:pt x="1" y="617"/>
                    <a:pt x="1" y="1693"/>
                  </a:cubicBezTo>
                  <a:cubicBezTo>
                    <a:pt x="1" y="3205"/>
                    <a:pt x="1076" y="5088"/>
                    <a:pt x="2387" y="5861"/>
                  </a:cubicBezTo>
                  <a:cubicBezTo>
                    <a:pt x="2775" y="6074"/>
                    <a:pt x="3141" y="6175"/>
                    <a:pt x="3464" y="6175"/>
                  </a:cubicBezTo>
                  <a:cubicBezTo>
                    <a:pt x="4263" y="6175"/>
                    <a:pt x="4807" y="5559"/>
                    <a:pt x="4807" y="4483"/>
                  </a:cubicBezTo>
                  <a:cubicBezTo>
                    <a:pt x="4807" y="2937"/>
                    <a:pt x="3732" y="1088"/>
                    <a:pt x="2421" y="315"/>
                  </a:cubicBezTo>
                  <a:cubicBezTo>
                    <a:pt x="2033" y="102"/>
                    <a:pt x="1667" y="0"/>
                    <a:pt x="13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5415446" y="112740"/>
              <a:ext cx="1240243" cy="1575981"/>
            </a:xfrm>
            <a:custGeom>
              <a:avLst/>
              <a:gdLst/>
              <a:ahLst/>
              <a:cxnLst/>
              <a:rect l="l" t="t" r="r" b="b"/>
              <a:pathLst>
                <a:path w="176547" h="224339" extrusionOk="0">
                  <a:moveTo>
                    <a:pt x="336" y="1"/>
                  </a:moveTo>
                  <a:lnTo>
                    <a:pt x="0" y="122605"/>
                  </a:lnTo>
                  <a:lnTo>
                    <a:pt x="176210" y="224339"/>
                  </a:lnTo>
                  <a:lnTo>
                    <a:pt x="176546" y="101734"/>
                  </a:lnTo>
                  <a:lnTo>
                    <a:pt x="3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6603135" y="750983"/>
              <a:ext cx="34008" cy="43400"/>
            </a:xfrm>
            <a:custGeom>
              <a:avLst/>
              <a:gdLst/>
              <a:ahLst/>
              <a:cxnLst/>
              <a:rect l="l" t="t" r="r" b="b"/>
              <a:pathLst>
                <a:path w="4841" h="6178" extrusionOk="0">
                  <a:moveTo>
                    <a:pt x="1345" y="1"/>
                  </a:moveTo>
                  <a:cubicBezTo>
                    <a:pt x="567" y="1"/>
                    <a:pt x="24" y="623"/>
                    <a:pt x="1" y="1714"/>
                  </a:cubicBezTo>
                  <a:cubicBezTo>
                    <a:pt x="1" y="3226"/>
                    <a:pt x="1076" y="5075"/>
                    <a:pt x="2421" y="5848"/>
                  </a:cubicBezTo>
                  <a:cubicBezTo>
                    <a:pt x="2800" y="6072"/>
                    <a:pt x="3161" y="6177"/>
                    <a:pt x="3480" y="6177"/>
                  </a:cubicBezTo>
                  <a:cubicBezTo>
                    <a:pt x="4264" y="6177"/>
                    <a:pt x="4807" y="5544"/>
                    <a:pt x="4807" y="4470"/>
                  </a:cubicBezTo>
                  <a:cubicBezTo>
                    <a:pt x="4840" y="2958"/>
                    <a:pt x="3765" y="1109"/>
                    <a:pt x="2421" y="336"/>
                  </a:cubicBezTo>
                  <a:cubicBezTo>
                    <a:pt x="2035" y="109"/>
                    <a:pt x="1670" y="1"/>
                    <a:pt x="13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6558508" y="1441166"/>
              <a:ext cx="35420" cy="134585"/>
            </a:xfrm>
            <a:custGeom>
              <a:avLst/>
              <a:gdLst/>
              <a:ahLst/>
              <a:cxnLst/>
              <a:rect l="l" t="t" r="r" b="b"/>
              <a:pathLst>
                <a:path w="5042" h="19158" extrusionOk="0">
                  <a:moveTo>
                    <a:pt x="34" y="0"/>
                  </a:moveTo>
                  <a:lnTo>
                    <a:pt x="1" y="16300"/>
                  </a:lnTo>
                  <a:lnTo>
                    <a:pt x="4975" y="19157"/>
                  </a:lnTo>
                  <a:lnTo>
                    <a:pt x="5042" y="2890"/>
                  </a:lnTo>
                  <a:lnTo>
                    <a:pt x="34"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6501839" y="1466901"/>
              <a:ext cx="35188" cy="76270"/>
            </a:xfrm>
            <a:custGeom>
              <a:avLst/>
              <a:gdLst/>
              <a:ahLst/>
              <a:cxnLst/>
              <a:rect l="l" t="t" r="r" b="b"/>
              <a:pathLst>
                <a:path w="5009" h="10857" extrusionOk="0">
                  <a:moveTo>
                    <a:pt x="1" y="0"/>
                  </a:moveTo>
                  <a:lnTo>
                    <a:pt x="1" y="7966"/>
                  </a:lnTo>
                  <a:lnTo>
                    <a:pt x="4975" y="10856"/>
                  </a:lnTo>
                  <a:lnTo>
                    <a:pt x="5008" y="2891"/>
                  </a:lnTo>
                  <a:lnTo>
                    <a:pt x="1"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5"/>
            <p:cNvSpPr/>
            <p:nvPr/>
          </p:nvSpPr>
          <p:spPr>
            <a:xfrm>
              <a:off x="6444932" y="1406221"/>
              <a:ext cx="35420" cy="104125"/>
            </a:xfrm>
            <a:custGeom>
              <a:avLst/>
              <a:gdLst/>
              <a:ahLst/>
              <a:cxnLst/>
              <a:rect l="l" t="t" r="r" b="b"/>
              <a:pathLst>
                <a:path w="5042" h="14822" extrusionOk="0">
                  <a:moveTo>
                    <a:pt x="35" y="0"/>
                  </a:moveTo>
                  <a:lnTo>
                    <a:pt x="1" y="11931"/>
                  </a:lnTo>
                  <a:lnTo>
                    <a:pt x="5009" y="14821"/>
                  </a:lnTo>
                  <a:lnTo>
                    <a:pt x="5042" y="2890"/>
                  </a:lnTo>
                  <a:lnTo>
                    <a:pt x="35"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5"/>
            <p:cNvSpPr/>
            <p:nvPr/>
          </p:nvSpPr>
          <p:spPr>
            <a:xfrm>
              <a:off x="6388263" y="1312717"/>
              <a:ext cx="35420" cy="164799"/>
            </a:xfrm>
            <a:custGeom>
              <a:avLst/>
              <a:gdLst/>
              <a:ahLst/>
              <a:cxnLst/>
              <a:rect l="l" t="t" r="r" b="b"/>
              <a:pathLst>
                <a:path w="5042" h="23459" extrusionOk="0">
                  <a:moveTo>
                    <a:pt x="68" y="0"/>
                  </a:moveTo>
                  <a:lnTo>
                    <a:pt x="1" y="20602"/>
                  </a:lnTo>
                  <a:lnTo>
                    <a:pt x="5009" y="23459"/>
                  </a:lnTo>
                  <a:lnTo>
                    <a:pt x="5042" y="2857"/>
                  </a:lnTo>
                  <a:lnTo>
                    <a:pt x="68"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a:off x="6331594" y="1221805"/>
              <a:ext cx="35659" cy="223121"/>
            </a:xfrm>
            <a:custGeom>
              <a:avLst/>
              <a:gdLst/>
              <a:ahLst/>
              <a:cxnLst/>
              <a:rect l="l" t="t" r="r" b="b"/>
              <a:pathLst>
                <a:path w="5076" h="31761" extrusionOk="0">
                  <a:moveTo>
                    <a:pt x="102" y="1"/>
                  </a:moveTo>
                  <a:lnTo>
                    <a:pt x="1" y="28871"/>
                  </a:lnTo>
                  <a:lnTo>
                    <a:pt x="4975" y="31761"/>
                  </a:lnTo>
                  <a:lnTo>
                    <a:pt x="5076" y="2891"/>
                  </a:lnTo>
                  <a:lnTo>
                    <a:pt x="102"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a:off x="6274926" y="1073522"/>
              <a:ext cx="35898" cy="338577"/>
            </a:xfrm>
            <a:custGeom>
              <a:avLst/>
              <a:gdLst/>
              <a:ahLst/>
              <a:cxnLst/>
              <a:rect l="l" t="t" r="r" b="b"/>
              <a:pathLst>
                <a:path w="5110" h="48196" extrusionOk="0">
                  <a:moveTo>
                    <a:pt x="135" y="0"/>
                  </a:moveTo>
                  <a:lnTo>
                    <a:pt x="1" y="45305"/>
                  </a:lnTo>
                  <a:lnTo>
                    <a:pt x="4975" y="48195"/>
                  </a:lnTo>
                  <a:lnTo>
                    <a:pt x="5109" y="2857"/>
                  </a:lnTo>
                  <a:lnTo>
                    <a:pt x="135"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a:off x="6218257" y="953574"/>
              <a:ext cx="36130" cy="425694"/>
            </a:xfrm>
            <a:custGeom>
              <a:avLst/>
              <a:gdLst/>
              <a:ahLst/>
              <a:cxnLst/>
              <a:rect l="l" t="t" r="r" b="b"/>
              <a:pathLst>
                <a:path w="5143" h="60597" extrusionOk="0">
                  <a:moveTo>
                    <a:pt x="169" y="0"/>
                  </a:moveTo>
                  <a:lnTo>
                    <a:pt x="1" y="57740"/>
                  </a:lnTo>
                  <a:lnTo>
                    <a:pt x="4975" y="60597"/>
                  </a:lnTo>
                  <a:lnTo>
                    <a:pt x="5143" y="2891"/>
                  </a:lnTo>
                  <a:lnTo>
                    <a:pt x="169"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a:off x="6161349" y="952155"/>
              <a:ext cx="36130" cy="394531"/>
            </a:xfrm>
            <a:custGeom>
              <a:avLst/>
              <a:gdLst/>
              <a:ahLst/>
              <a:cxnLst/>
              <a:rect l="l" t="t" r="r" b="b"/>
              <a:pathLst>
                <a:path w="5143" h="56161" extrusionOk="0">
                  <a:moveTo>
                    <a:pt x="169" y="1"/>
                  </a:moveTo>
                  <a:lnTo>
                    <a:pt x="1" y="53270"/>
                  </a:lnTo>
                  <a:lnTo>
                    <a:pt x="5009" y="56161"/>
                  </a:lnTo>
                  <a:lnTo>
                    <a:pt x="5143" y="2891"/>
                  </a:lnTo>
                  <a:lnTo>
                    <a:pt x="169"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a:off x="6104681" y="1120749"/>
              <a:ext cx="35659" cy="193138"/>
            </a:xfrm>
            <a:custGeom>
              <a:avLst/>
              <a:gdLst/>
              <a:ahLst/>
              <a:cxnLst/>
              <a:rect l="l" t="t" r="r" b="b"/>
              <a:pathLst>
                <a:path w="5076" h="27493" extrusionOk="0">
                  <a:moveTo>
                    <a:pt x="68" y="0"/>
                  </a:moveTo>
                  <a:lnTo>
                    <a:pt x="1" y="24602"/>
                  </a:lnTo>
                  <a:lnTo>
                    <a:pt x="5009" y="27492"/>
                  </a:lnTo>
                  <a:lnTo>
                    <a:pt x="5076" y="2857"/>
                  </a:lnTo>
                  <a:lnTo>
                    <a:pt x="68"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a:off x="6048012" y="997730"/>
              <a:ext cx="35659" cy="283325"/>
            </a:xfrm>
            <a:custGeom>
              <a:avLst/>
              <a:gdLst/>
              <a:ahLst/>
              <a:cxnLst/>
              <a:rect l="l" t="t" r="r" b="b"/>
              <a:pathLst>
                <a:path w="5076" h="40331" extrusionOk="0">
                  <a:moveTo>
                    <a:pt x="102" y="0"/>
                  </a:moveTo>
                  <a:lnTo>
                    <a:pt x="1" y="37440"/>
                  </a:lnTo>
                  <a:lnTo>
                    <a:pt x="4975" y="40330"/>
                  </a:lnTo>
                  <a:lnTo>
                    <a:pt x="5076" y="2857"/>
                  </a:lnTo>
                  <a:lnTo>
                    <a:pt x="102"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a:off x="5991343" y="880613"/>
              <a:ext cx="35898" cy="367611"/>
            </a:xfrm>
            <a:custGeom>
              <a:avLst/>
              <a:gdLst/>
              <a:ahLst/>
              <a:cxnLst/>
              <a:rect l="l" t="t" r="r" b="b"/>
              <a:pathLst>
                <a:path w="5110" h="52329" extrusionOk="0">
                  <a:moveTo>
                    <a:pt x="135" y="0"/>
                  </a:moveTo>
                  <a:lnTo>
                    <a:pt x="1" y="49472"/>
                  </a:lnTo>
                  <a:lnTo>
                    <a:pt x="4975" y="52329"/>
                  </a:lnTo>
                  <a:lnTo>
                    <a:pt x="5109" y="2891"/>
                  </a:lnTo>
                  <a:lnTo>
                    <a:pt x="135"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a:off x="5934675" y="730672"/>
              <a:ext cx="36130" cy="484957"/>
            </a:xfrm>
            <a:custGeom>
              <a:avLst/>
              <a:gdLst/>
              <a:ahLst/>
              <a:cxnLst/>
              <a:rect l="l" t="t" r="r" b="b"/>
              <a:pathLst>
                <a:path w="5143" h="69033" extrusionOk="0">
                  <a:moveTo>
                    <a:pt x="169" y="1"/>
                  </a:moveTo>
                  <a:lnTo>
                    <a:pt x="1" y="66143"/>
                  </a:lnTo>
                  <a:lnTo>
                    <a:pt x="4975" y="69033"/>
                  </a:lnTo>
                  <a:lnTo>
                    <a:pt x="5143" y="2857"/>
                  </a:lnTo>
                  <a:lnTo>
                    <a:pt x="169"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a:off x="5877774" y="581679"/>
              <a:ext cx="36600" cy="601122"/>
            </a:xfrm>
            <a:custGeom>
              <a:avLst/>
              <a:gdLst/>
              <a:ahLst/>
              <a:cxnLst/>
              <a:rect l="l" t="t" r="r" b="b"/>
              <a:pathLst>
                <a:path w="5210" h="85569" extrusionOk="0">
                  <a:moveTo>
                    <a:pt x="235" y="1"/>
                  </a:moveTo>
                  <a:lnTo>
                    <a:pt x="0" y="82678"/>
                  </a:lnTo>
                  <a:lnTo>
                    <a:pt x="4974" y="85568"/>
                  </a:lnTo>
                  <a:lnTo>
                    <a:pt x="5209" y="2891"/>
                  </a:lnTo>
                  <a:lnTo>
                    <a:pt x="235"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a:off x="5821099" y="490775"/>
              <a:ext cx="36839" cy="659198"/>
            </a:xfrm>
            <a:custGeom>
              <a:avLst/>
              <a:gdLst/>
              <a:ahLst/>
              <a:cxnLst/>
              <a:rect l="l" t="t" r="r" b="b"/>
              <a:pathLst>
                <a:path w="5244" h="93836" extrusionOk="0">
                  <a:moveTo>
                    <a:pt x="270" y="0"/>
                  </a:moveTo>
                  <a:lnTo>
                    <a:pt x="1" y="90979"/>
                  </a:lnTo>
                  <a:lnTo>
                    <a:pt x="4975" y="93836"/>
                  </a:lnTo>
                  <a:lnTo>
                    <a:pt x="5244" y="2891"/>
                  </a:lnTo>
                  <a:lnTo>
                    <a:pt x="270"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a:off x="5764430" y="605763"/>
              <a:ext cx="36368" cy="511638"/>
            </a:xfrm>
            <a:custGeom>
              <a:avLst/>
              <a:gdLst/>
              <a:ahLst/>
              <a:cxnLst/>
              <a:rect l="l" t="t" r="r" b="b"/>
              <a:pathLst>
                <a:path w="5177" h="72831" extrusionOk="0">
                  <a:moveTo>
                    <a:pt x="203" y="1"/>
                  </a:moveTo>
                  <a:lnTo>
                    <a:pt x="1" y="69940"/>
                  </a:lnTo>
                  <a:lnTo>
                    <a:pt x="4975" y="72831"/>
                  </a:lnTo>
                  <a:lnTo>
                    <a:pt x="5177" y="2891"/>
                  </a:lnTo>
                  <a:lnTo>
                    <a:pt x="203"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a:off x="5707761" y="658891"/>
              <a:ext cx="36130" cy="425701"/>
            </a:xfrm>
            <a:custGeom>
              <a:avLst/>
              <a:gdLst/>
              <a:ahLst/>
              <a:cxnLst/>
              <a:rect l="l" t="t" r="r" b="b"/>
              <a:pathLst>
                <a:path w="5143" h="60598" extrusionOk="0">
                  <a:moveTo>
                    <a:pt x="135" y="1"/>
                  </a:moveTo>
                  <a:lnTo>
                    <a:pt x="1" y="57707"/>
                  </a:lnTo>
                  <a:lnTo>
                    <a:pt x="4975" y="60597"/>
                  </a:lnTo>
                  <a:lnTo>
                    <a:pt x="5143" y="2891"/>
                  </a:lnTo>
                  <a:lnTo>
                    <a:pt x="135"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a:off x="5651093" y="682975"/>
              <a:ext cx="35898" cy="368798"/>
            </a:xfrm>
            <a:custGeom>
              <a:avLst/>
              <a:gdLst/>
              <a:ahLst/>
              <a:cxnLst/>
              <a:rect l="l" t="t" r="r" b="b"/>
              <a:pathLst>
                <a:path w="5110" h="52498" extrusionOk="0">
                  <a:moveTo>
                    <a:pt x="135" y="1"/>
                  </a:moveTo>
                  <a:lnTo>
                    <a:pt x="1" y="49641"/>
                  </a:lnTo>
                  <a:lnTo>
                    <a:pt x="4975" y="52497"/>
                  </a:lnTo>
                  <a:lnTo>
                    <a:pt x="5109" y="2857"/>
                  </a:lnTo>
                  <a:lnTo>
                    <a:pt x="135"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a:off x="5594192" y="535401"/>
              <a:ext cx="36361" cy="483777"/>
            </a:xfrm>
            <a:custGeom>
              <a:avLst/>
              <a:gdLst/>
              <a:ahLst/>
              <a:cxnLst/>
              <a:rect l="l" t="t" r="r" b="b"/>
              <a:pathLst>
                <a:path w="5176" h="68865" extrusionOk="0">
                  <a:moveTo>
                    <a:pt x="202" y="0"/>
                  </a:moveTo>
                  <a:lnTo>
                    <a:pt x="0" y="65974"/>
                  </a:lnTo>
                  <a:lnTo>
                    <a:pt x="4974" y="68864"/>
                  </a:lnTo>
                  <a:lnTo>
                    <a:pt x="5176" y="2857"/>
                  </a:lnTo>
                  <a:lnTo>
                    <a:pt x="202"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a:off x="5537523" y="443310"/>
              <a:ext cx="36361" cy="543040"/>
            </a:xfrm>
            <a:custGeom>
              <a:avLst/>
              <a:gdLst/>
              <a:ahLst/>
              <a:cxnLst/>
              <a:rect l="l" t="t" r="r" b="b"/>
              <a:pathLst>
                <a:path w="5176" h="77301" extrusionOk="0">
                  <a:moveTo>
                    <a:pt x="202" y="1"/>
                  </a:moveTo>
                  <a:lnTo>
                    <a:pt x="0" y="74411"/>
                  </a:lnTo>
                  <a:lnTo>
                    <a:pt x="4974" y="77301"/>
                  </a:lnTo>
                  <a:lnTo>
                    <a:pt x="5176" y="2858"/>
                  </a:lnTo>
                  <a:lnTo>
                    <a:pt x="202"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a:off x="5480848" y="554764"/>
              <a:ext cx="36130" cy="398781"/>
            </a:xfrm>
            <a:custGeom>
              <a:avLst/>
              <a:gdLst/>
              <a:ahLst/>
              <a:cxnLst/>
              <a:rect l="l" t="t" r="r" b="b"/>
              <a:pathLst>
                <a:path w="5143" h="56766" extrusionOk="0">
                  <a:moveTo>
                    <a:pt x="135" y="0"/>
                  </a:moveTo>
                  <a:lnTo>
                    <a:pt x="1" y="53909"/>
                  </a:lnTo>
                  <a:lnTo>
                    <a:pt x="4975" y="56765"/>
                  </a:lnTo>
                  <a:lnTo>
                    <a:pt x="5143" y="2857"/>
                  </a:lnTo>
                  <a:lnTo>
                    <a:pt x="135"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a:off x="5463853" y="333042"/>
              <a:ext cx="1143438" cy="669827"/>
            </a:xfrm>
            <a:custGeom>
              <a:avLst/>
              <a:gdLst/>
              <a:ahLst/>
              <a:cxnLst/>
              <a:rect l="l" t="t" r="r" b="b"/>
              <a:pathLst>
                <a:path w="162767" h="95349" extrusionOk="0">
                  <a:moveTo>
                    <a:pt x="0" y="1"/>
                  </a:moveTo>
                  <a:lnTo>
                    <a:pt x="0" y="1211"/>
                  </a:lnTo>
                  <a:lnTo>
                    <a:pt x="162767" y="95348"/>
                  </a:lnTo>
                  <a:lnTo>
                    <a:pt x="162767" y="9413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5"/>
            <p:cNvSpPr/>
            <p:nvPr/>
          </p:nvSpPr>
          <p:spPr>
            <a:xfrm>
              <a:off x="5463853" y="507538"/>
              <a:ext cx="1143438" cy="669827"/>
            </a:xfrm>
            <a:custGeom>
              <a:avLst/>
              <a:gdLst/>
              <a:ahLst/>
              <a:cxnLst/>
              <a:rect l="l" t="t" r="r" b="b"/>
              <a:pathLst>
                <a:path w="162767" h="95349" extrusionOk="0">
                  <a:moveTo>
                    <a:pt x="0" y="1"/>
                  </a:moveTo>
                  <a:lnTo>
                    <a:pt x="0" y="1210"/>
                  </a:lnTo>
                  <a:lnTo>
                    <a:pt x="162767" y="95348"/>
                  </a:lnTo>
                  <a:lnTo>
                    <a:pt x="162767" y="941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5"/>
            <p:cNvSpPr/>
            <p:nvPr/>
          </p:nvSpPr>
          <p:spPr>
            <a:xfrm>
              <a:off x="5463853" y="449450"/>
              <a:ext cx="1143438" cy="669827"/>
            </a:xfrm>
            <a:custGeom>
              <a:avLst/>
              <a:gdLst/>
              <a:ahLst/>
              <a:cxnLst/>
              <a:rect l="l" t="t" r="r" b="b"/>
              <a:pathLst>
                <a:path w="162767" h="95349" extrusionOk="0">
                  <a:moveTo>
                    <a:pt x="0" y="1"/>
                  </a:moveTo>
                  <a:lnTo>
                    <a:pt x="0" y="1211"/>
                  </a:lnTo>
                  <a:lnTo>
                    <a:pt x="162767" y="95349"/>
                  </a:lnTo>
                  <a:lnTo>
                    <a:pt x="162767" y="9413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5"/>
            <p:cNvSpPr/>
            <p:nvPr/>
          </p:nvSpPr>
          <p:spPr>
            <a:xfrm>
              <a:off x="5463853" y="391130"/>
              <a:ext cx="1143438" cy="669827"/>
            </a:xfrm>
            <a:custGeom>
              <a:avLst/>
              <a:gdLst/>
              <a:ahLst/>
              <a:cxnLst/>
              <a:rect l="l" t="t" r="r" b="b"/>
              <a:pathLst>
                <a:path w="162767" h="95349" extrusionOk="0">
                  <a:moveTo>
                    <a:pt x="0" y="0"/>
                  </a:moveTo>
                  <a:lnTo>
                    <a:pt x="0" y="1210"/>
                  </a:lnTo>
                  <a:lnTo>
                    <a:pt x="162767" y="95348"/>
                  </a:lnTo>
                  <a:lnTo>
                    <a:pt x="162767" y="9413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5"/>
            <p:cNvSpPr/>
            <p:nvPr/>
          </p:nvSpPr>
          <p:spPr>
            <a:xfrm>
              <a:off x="5463853" y="216635"/>
              <a:ext cx="1143438" cy="669827"/>
            </a:xfrm>
            <a:custGeom>
              <a:avLst/>
              <a:gdLst/>
              <a:ahLst/>
              <a:cxnLst/>
              <a:rect l="l" t="t" r="r" b="b"/>
              <a:pathLst>
                <a:path w="162767" h="95349" extrusionOk="0">
                  <a:moveTo>
                    <a:pt x="0" y="1"/>
                  </a:moveTo>
                  <a:lnTo>
                    <a:pt x="0" y="1211"/>
                  </a:lnTo>
                  <a:lnTo>
                    <a:pt x="162767" y="95348"/>
                  </a:lnTo>
                  <a:lnTo>
                    <a:pt x="162767" y="9413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5"/>
            <p:cNvSpPr/>
            <p:nvPr/>
          </p:nvSpPr>
          <p:spPr>
            <a:xfrm>
              <a:off x="5463853" y="914849"/>
              <a:ext cx="1143438" cy="669827"/>
            </a:xfrm>
            <a:custGeom>
              <a:avLst/>
              <a:gdLst/>
              <a:ahLst/>
              <a:cxnLst/>
              <a:rect l="l" t="t" r="r" b="b"/>
              <a:pathLst>
                <a:path w="162767" h="95349" extrusionOk="0">
                  <a:moveTo>
                    <a:pt x="0" y="0"/>
                  </a:moveTo>
                  <a:lnTo>
                    <a:pt x="0" y="1210"/>
                  </a:lnTo>
                  <a:lnTo>
                    <a:pt x="162767" y="95348"/>
                  </a:lnTo>
                  <a:lnTo>
                    <a:pt x="162767" y="9413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5"/>
            <p:cNvSpPr/>
            <p:nvPr/>
          </p:nvSpPr>
          <p:spPr>
            <a:xfrm>
              <a:off x="5463853" y="274723"/>
              <a:ext cx="1143438" cy="669827"/>
            </a:xfrm>
            <a:custGeom>
              <a:avLst/>
              <a:gdLst/>
              <a:ahLst/>
              <a:cxnLst/>
              <a:rect l="l" t="t" r="r" b="b"/>
              <a:pathLst>
                <a:path w="162767" h="95349" extrusionOk="0">
                  <a:moveTo>
                    <a:pt x="0" y="0"/>
                  </a:moveTo>
                  <a:lnTo>
                    <a:pt x="0" y="1244"/>
                  </a:lnTo>
                  <a:lnTo>
                    <a:pt x="162767" y="95348"/>
                  </a:lnTo>
                  <a:lnTo>
                    <a:pt x="162767" y="9413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5"/>
            <p:cNvSpPr/>
            <p:nvPr/>
          </p:nvSpPr>
          <p:spPr>
            <a:xfrm>
              <a:off x="5463853" y="565858"/>
              <a:ext cx="1143438" cy="669595"/>
            </a:xfrm>
            <a:custGeom>
              <a:avLst/>
              <a:gdLst/>
              <a:ahLst/>
              <a:cxnLst/>
              <a:rect l="l" t="t" r="r" b="b"/>
              <a:pathLst>
                <a:path w="162767" h="95316" extrusionOk="0">
                  <a:moveTo>
                    <a:pt x="0" y="1"/>
                  </a:moveTo>
                  <a:lnTo>
                    <a:pt x="0" y="1211"/>
                  </a:lnTo>
                  <a:lnTo>
                    <a:pt x="162767" y="95315"/>
                  </a:lnTo>
                  <a:lnTo>
                    <a:pt x="162767" y="9410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5"/>
            <p:cNvSpPr/>
            <p:nvPr/>
          </p:nvSpPr>
          <p:spPr>
            <a:xfrm>
              <a:off x="5463853" y="740353"/>
              <a:ext cx="1143438" cy="669827"/>
            </a:xfrm>
            <a:custGeom>
              <a:avLst/>
              <a:gdLst/>
              <a:ahLst/>
              <a:cxnLst/>
              <a:rect l="l" t="t" r="r" b="b"/>
              <a:pathLst>
                <a:path w="162767" h="95349" extrusionOk="0">
                  <a:moveTo>
                    <a:pt x="0" y="1"/>
                  </a:moveTo>
                  <a:lnTo>
                    <a:pt x="0" y="1211"/>
                  </a:lnTo>
                  <a:lnTo>
                    <a:pt x="162767" y="95348"/>
                  </a:lnTo>
                  <a:lnTo>
                    <a:pt x="162767" y="9413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5"/>
            <p:cNvSpPr/>
            <p:nvPr/>
          </p:nvSpPr>
          <p:spPr>
            <a:xfrm>
              <a:off x="5463853" y="856761"/>
              <a:ext cx="1143438" cy="669827"/>
            </a:xfrm>
            <a:custGeom>
              <a:avLst/>
              <a:gdLst/>
              <a:ahLst/>
              <a:cxnLst/>
              <a:rect l="l" t="t" r="r" b="b"/>
              <a:pathLst>
                <a:path w="162767" h="95349" extrusionOk="0">
                  <a:moveTo>
                    <a:pt x="0" y="1"/>
                  </a:moveTo>
                  <a:lnTo>
                    <a:pt x="0" y="1211"/>
                  </a:lnTo>
                  <a:lnTo>
                    <a:pt x="162767" y="95348"/>
                  </a:lnTo>
                  <a:lnTo>
                    <a:pt x="162767" y="9413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5"/>
            <p:cNvSpPr/>
            <p:nvPr/>
          </p:nvSpPr>
          <p:spPr>
            <a:xfrm>
              <a:off x="5463853" y="798441"/>
              <a:ext cx="1143438" cy="669827"/>
            </a:xfrm>
            <a:custGeom>
              <a:avLst/>
              <a:gdLst/>
              <a:ahLst/>
              <a:cxnLst/>
              <a:rect l="l" t="t" r="r" b="b"/>
              <a:pathLst>
                <a:path w="162767" h="95349" extrusionOk="0">
                  <a:moveTo>
                    <a:pt x="0" y="0"/>
                  </a:moveTo>
                  <a:lnTo>
                    <a:pt x="0" y="1210"/>
                  </a:lnTo>
                  <a:lnTo>
                    <a:pt x="162767" y="95348"/>
                  </a:lnTo>
                  <a:lnTo>
                    <a:pt x="162767" y="9413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5"/>
            <p:cNvSpPr/>
            <p:nvPr/>
          </p:nvSpPr>
          <p:spPr>
            <a:xfrm>
              <a:off x="5463853" y="623945"/>
              <a:ext cx="1143438" cy="669827"/>
            </a:xfrm>
            <a:custGeom>
              <a:avLst/>
              <a:gdLst/>
              <a:ahLst/>
              <a:cxnLst/>
              <a:rect l="l" t="t" r="r" b="b"/>
              <a:pathLst>
                <a:path w="162767" h="95349" extrusionOk="0">
                  <a:moveTo>
                    <a:pt x="0" y="1"/>
                  </a:moveTo>
                  <a:lnTo>
                    <a:pt x="0" y="1210"/>
                  </a:lnTo>
                  <a:lnTo>
                    <a:pt x="162767" y="95348"/>
                  </a:lnTo>
                  <a:lnTo>
                    <a:pt x="162767" y="941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5"/>
            <p:cNvSpPr/>
            <p:nvPr/>
          </p:nvSpPr>
          <p:spPr>
            <a:xfrm>
              <a:off x="5463853" y="682265"/>
              <a:ext cx="1143438" cy="669827"/>
            </a:xfrm>
            <a:custGeom>
              <a:avLst/>
              <a:gdLst/>
              <a:ahLst/>
              <a:cxnLst/>
              <a:rect l="l" t="t" r="r" b="b"/>
              <a:pathLst>
                <a:path w="162767" h="95349" extrusionOk="0">
                  <a:moveTo>
                    <a:pt x="0" y="1"/>
                  </a:moveTo>
                  <a:lnTo>
                    <a:pt x="0" y="1211"/>
                  </a:lnTo>
                  <a:lnTo>
                    <a:pt x="162767" y="95349"/>
                  </a:lnTo>
                  <a:lnTo>
                    <a:pt x="162767" y="9410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5"/>
            <p:cNvSpPr/>
            <p:nvPr/>
          </p:nvSpPr>
          <p:spPr>
            <a:xfrm>
              <a:off x="5075666" y="1771027"/>
              <a:ext cx="67531" cy="115400"/>
            </a:xfrm>
            <a:custGeom>
              <a:avLst/>
              <a:gdLst/>
              <a:ahLst/>
              <a:cxnLst/>
              <a:rect l="l" t="t" r="r" b="b"/>
              <a:pathLst>
                <a:path w="9613" h="16427" extrusionOk="0">
                  <a:moveTo>
                    <a:pt x="5143" y="0"/>
                  </a:moveTo>
                  <a:lnTo>
                    <a:pt x="1" y="3328"/>
                  </a:lnTo>
                  <a:cubicBezTo>
                    <a:pt x="1" y="3328"/>
                    <a:pt x="505" y="13578"/>
                    <a:pt x="3731" y="15561"/>
                  </a:cubicBezTo>
                  <a:cubicBezTo>
                    <a:pt x="4664" y="16135"/>
                    <a:pt x="5580" y="16427"/>
                    <a:pt x="6331" y="16427"/>
                  </a:cubicBezTo>
                  <a:cubicBezTo>
                    <a:pt x="8176" y="16427"/>
                    <a:pt x="9020" y="14660"/>
                    <a:pt x="6655" y="10957"/>
                  </a:cubicBezTo>
                  <a:cubicBezTo>
                    <a:pt x="5781" y="9579"/>
                    <a:pt x="5949" y="7563"/>
                    <a:pt x="5949" y="7562"/>
                  </a:cubicBezTo>
                  <a:lnTo>
                    <a:pt x="5949" y="7562"/>
                  </a:lnTo>
                  <a:cubicBezTo>
                    <a:pt x="5950" y="7563"/>
                    <a:pt x="7162" y="9667"/>
                    <a:pt x="8115" y="9667"/>
                  </a:cubicBezTo>
                  <a:cubicBezTo>
                    <a:pt x="8317" y="9667"/>
                    <a:pt x="8507" y="9573"/>
                    <a:pt x="8672" y="9344"/>
                  </a:cubicBezTo>
                  <a:cubicBezTo>
                    <a:pt x="9613" y="8067"/>
                    <a:pt x="5848" y="3731"/>
                    <a:pt x="5143" y="0"/>
                  </a:cubicBezTo>
                  <a:close/>
                </a:path>
              </a:pathLst>
            </a:custGeom>
            <a:solidFill>
              <a:srgbClr val="E5D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5"/>
            <p:cNvSpPr/>
            <p:nvPr/>
          </p:nvSpPr>
          <p:spPr>
            <a:xfrm>
              <a:off x="5506821" y="1324864"/>
              <a:ext cx="74851" cy="111810"/>
            </a:xfrm>
            <a:custGeom>
              <a:avLst/>
              <a:gdLst/>
              <a:ahLst/>
              <a:cxnLst/>
              <a:rect l="l" t="t" r="r" b="b"/>
              <a:pathLst>
                <a:path w="10655" h="15916" extrusionOk="0">
                  <a:moveTo>
                    <a:pt x="6058" y="0"/>
                  </a:moveTo>
                  <a:cubicBezTo>
                    <a:pt x="5616" y="0"/>
                    <a:pt x="5279" y="605"/>
                    <a:pt x="5076" y="960"/>
                  </a:cubicBezTo>
                  <a:cubicBezTo>
                    <a:pt x="4706" y="1565"/>
                    <a:pt x="4336" y="2170"/>
                    <a:pt x="3967" y="2808"/>
                  </a:cubicBezTo>
                  <a:cubicBezTo>
                    <a:pt x="3328" y="3850"/>
                    <a:pt x="2656" y="4926"/>
                    <a:pt x="1984" y="6035"/>
                  </a:cubicBezTo>
                  <a:cubicBezTo>
                    <a:pt x="1984" y="6035"/>
                    <a:pt x="68" y="9127"/>
                    <a:pt x="1" y="12286"/>
                  </a:cubicBezTo>
                  <a:lnTo>
                    <a:pt x="4101" y="15916"/>
                  </a:lnTo>
                  <a:lnTo>
                    <a:pt x="5311" y="13462"/>
                  </a:lnTo>
                  <a:cubicBezTo>
                    <a:pt x="5311" y="13462"/>
                    <a:pt x="10655" y="9362"/>
                    <a:pt x="7731" y="6942"/>
                  </a:cubicBezTo>
                  <a:lnTo>
                    <a:pt x="4740" y="5094"/>
                  </a:lnTo>
                  <a:lnTo>
                    <a:pt x="6723" y="1094"/>
                  </a:lnTo>
                  <a:cubicBezTo>
                    <a:pt x="6857" y="724"/>
                    <a:pt x="6891" y="556"/>
                    <a:pt x="6521" y="220"/>
                  </a:cubicBezTo>
                  <a:cubicBezTo>
                    <a:pt x="6356" y="64"/>
                    <a:pt x="6202" y="0"/>
                    <a:pt x="6058" y="0"/>
                  </a:cubicBezTo>
                  <a:close/>
                </a:path>
              </a:pathLst>
            </a:custGeom>
            <a:solidFill>
              <a:srgbClr val="E5D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5"/>
            <p:cNvSpPr/>
            <p:nvPr/>
          </p:nvSpPr>
          <p:spPr>
            <a:xfrm>
              <a:off x="5143196" y="2325700"/>
              <a:ext cx="127736" cy="73812"/>
            </a:xfrm>
            <a:custGeom>
              <a:avLst/>
              <a:gdLst/>
              <a:ahLst/>
              <a:cxnLst/>
              <a:rect l="l" t="t" r="r" b="b"/>
              <a:pathLst>
                <a:path w="18183" h="10507" extrusionOk="0">
                  <a:moveTo>
                    <a:pt x="12714" y="1"/>
                  </a:moveTo>
                  <a:cubicBezTo>
                    <a:pt x="11149" y="1"/>
                    <a:pt x="8951" y="360"/>
                    <a:pt x="6218" y="1711"/>
                  </a:cubicBezTo>
                  <a:cubicBezTo>
                    <a:pt x="1463" y="4089"/>
                    <a:pt x="330" y="4311"/>
                    <a:pt x="73" y="4311"/>
                  </a:cubicBezTo>
                  <a:cubicBezTo>
                    <a:pt x="14" y="4311"/>
                    <a:pt x="1" y="4299"/>
                    <a:pt x="1" y="4299"/>
                  </a:cubicBezTo>
                  <a:lnTo>
                    <a:pt x="1" y="9240"/>
                  </a:lnTo>
                  <a:cubicBezTo>
                    <a:pt x="1" y="9240"/>
                    <a:pt x="810" y="10507"/>
                    <a:pt x="2913" y="10507"/>
                  </a:cubicBezTo>
                  <a:cubicBezTo>
                    <a:pt x="3716" y="10507"/>
                    <a:pt x="4708" y="10322"/>
                    <a:pt x="5916" y="9811"/>
                  </a:cubicBezTo>
                  <a:cubicBezTo>
                    <a:pt x="10251" y="7929"/>
                    <a:pt x="18183" y="4266"/>
                    <a:pt x="15461" y="468"/>
                  </a:cubicBezTo>
                  <a:cubicBezTo>
                    <a:pt x="15461" y="468"/>
                    <a:pt x="14498" y="1"/>
                    <a:pt x="12714" y="1"/>
                  </a:cubicBez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5"/>
            <p:cNvSpPr/>
            <p:nvPr/>
          </p:nvSpPr>
          <p:spPr>
            <a:xfrm>
              <a:off x="5277315" y="2379207"/>
              <a:ext cx="127497" cy="73713"/>
            </a:xfrm>
            <a:custGeom>
              <a:avLst/>
              <a:gdLst/>
              <a:ahLst/>
              <a:cxnLst/>
              <a:rect l="l" t="t" r="r" b="b"/>
              <a:pathLst>
                <a:path w="18149" h="10493" extrusionOk="0">
                  <a:moveTo>
                    <a:pt x="12658" y="0"/>
                  </a:moveTo>
                  <a:cubicBezTo>
                    <a:pt x="11095" y="0"/>
                    <a:pt x="8905" y="364"/>
                    <a:pt x="6184" y="1724"/>
                  </a:cubicBezTo>
                  <a:cubicBezTo>
                    <a:pt x="1440" y="4069"/>
                    <a:pt x="323" y="4291"/>
                    <a:pt x="71" y="4291"/>
                  </a:cubicBezTo>
                  <a:cubicBezTo>
                    <a:pt x="12" y="4291"/>
                    <a:pt x="0" y="4279"/>
                    <a:pt x="0" y="4279"/>
                  </a:cubicBezTo>
                  <a:lnTo>
                    <a:pt x="0" y="9253"/>
                  </a:lnTo>
                  <a:cubicBezTo>
                    <a:pt x="0" y="9253"/>
                    <a:pt x="804" y="10493"/>
                    <a:pt x="2876" y="10493"/>
                  </a:cubicBezTo>
                  <a:cubicBezTo>
                    <a:pt x="3678" y="10493"/>
                    <a:pt x="4671" y="10307"/>
                    <a:pt x="5882" y="9790"/>
                  </a:cubicBezTo>
                  <a:cubicBezTo>
                    <a:pt x="10251" y="7908"/>
                    <a:pt x="18149" y="4279"/>
                    <a:pt x="15427" y="481"/>
                  </a:cubicBezTo>
                  <a:cubicBezTo>
                    <a:pt x="15427" y="481"/>
                    <a:pt x="14456" y="0"/>
                    <a:pt x="12658" y="0"/>
                  </a:cubicBez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5"/>
            <p:cNvSpPr/>
            <p:nvPr/>
          </p:nvSpPr>
          <p:spPr>
            <a:xfrm>
              <a:off x="5143196" y="1787080"/>
              <a:ext cx="198569" cy="629588"/>
            </a:xfrm>
            <a:custGeom>
              <a:avLst/>
              <a:gdLst/>
              <a:ahLst/>
              <a:cxnLst/>
              <a:rect l="l" t="t" r="r" b="b"/>
              <a:pathLst>
                <a:path w="28266" h="89621" extrusionOk="0">
                  <a:moveTo>
                    <a:pt x="1110" y="1"/>
                  </a:moveTo>
                  <a:lnTo>
                    <a:pt x="1" y="80964"/>
                  </a:lnTo>
                  <a:cubicBezTo>
                    <a:pt x="1020" y="82017"/>
                    <a:pt x="2189" y="82368"/>
                    <a:pt x="3294" y="82368"/>
                  </a:cubicBezTo>
                  <a:cubicBezTo>
                    <a:pt x="5505" y="82368"/>
                    <a:pt x="7462" y="80964"/>
                    <a:pt x="7462" y="80964"/>
                  </a:cubicBezTo>
                  <a:lnTo>
                    <a:pt x="13679" y="22250"/>
                  </a:lnTo>
                  <a:lnTo>
                    <a:pt x="19057" y="88694"/>
                  </a:lnTo>
                  <a:cubicBezTo>
                    <a:pt x="19942" y="89389"/>
                    <a:pt x="21066" y="89620"/>
                    <a:pt x="22171" y="89620"/>
                  </a:cubicBezTo>
                  <a:cubicBezTo>
                    <a:pt x="24382" y="89620"/>
                    <a:pt x="26518" y="88694"/>
                    <a:pt x="26518" y="88694"/>
                  </a:cubicBezTo>
                  <a:cubicBezTo>
                    <a:pt x="26518" y="88694"/>
                    <a:pt x="28265" y="24569"/>
                    <a:pt x="27492" y="6118"/>
                  </a:cubicBezTo>
                  <a:cubicBezTo>
                    <a:pt x="9041" y="6118"/>
                    <a:pt x="1110" y="1"/>
                    <a:pt x="1110" y="1"/>
                  </a:cubicBezTo>
                  <a:close/>
                </a:path>
              </a:pathLst>
            </a:custGeom>
            <a:solidFill>
              <a:srgbClr val="B93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5"/>
            <p:cNvSpPr/>
            <p:nvPr/>
          </p:nvSpPr>
          <p:spPr>
            <a:xfrm>
              <a:off x="5196563" y="1308227"/>
              <a:ext cx="127967" cy="128445"/>
            </a:xfrm>
            <a:custGeom>
              <a:avLst/>
              <a:gdLst/>
              <a:ahLst/>
              <a:cxnLst/>
              <a:rect l="l" t="t" r="r" b="b"/>
              <a:pathLst>
                <a:path w="18216" h="18284" extrusionOk="0">
                  <a:moveTo>
                    <a:pt x="14284" y="0"/>
                  </a:moveTo>
                  <a:lnTo>
                    <a:pt x="11864" y="2857"/>
                  </a:lnTo>
                  <a:cubicBezTo>
                    <a:pt x="11864" y="2857"/>
                    <a:pt x="11322" y="2624"/>
                    <a:pt x="10746" y="2624"/>
                  </a:cubicBezTo>
                  <a:cubicBezTo>
                    <a:pt x="9837" y="2624"/>
                    <a:pt x="8842" y="3203"/>
                    <a:pt x="9747" y="6184"/>
                  </a:cubicBezTo>
                  <a:cubicBezTo>
                    <a:pt x="10150" y="7495"/>
                    <a:pt x="9848" y="8907"/>
                    <a:pt x="8906" y="9915"/>
                  </a:cubicBezTo>
                  <a:cubicBezTo>
                    <a:pt x="7838" y="11005"/>
                    <a:pt x="6217" y="12138"/>
                    <a:pt x="4073" y="12138"/>
                  </a:cubicBezTo>
                  <a:cubicBezTo>
                    <a:pt x="2912" y="12138"/>
                    <a:pt x="1598" y="11807"/>
                    <a:pt x="135" y="10957"/>
                  </a:cubicBezTo>
                  <a:lnTo>
                    <a:pt x="0" y="17343"/>
                  </a:lnTo>
                  <a:lnTo>
                    <a:pt x="10385" y="18284"/>
                  </a:lnTo>
                  <a:lnTo>
                    <a:pt x="10385" y="14923"/>
                  </a:lnTo>
                  <a:cubicBezTo>
                    <a:pt x="10385" y="14923"/>
                    <a:pt x="18216" y="14015"/>
                    <a:pt x="14284" y="0"/>
                  </a:cubicBezTo>
                  <a:close/>
                </a:path>
              </a:pathLst>
            </a:custGeom>
            <a:solidFill>
              <a:srgbClr val="E5D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5"/>
            <p:cNvSpPr/>
            <p:nvPr/>
          </p:nvSpPr>
          <p:spPr>
            <a:xfrm>
              <a:off x="5158273" y="1236257"/>
              <a:ext cx="184203" cy="157241"/>
            </a:xfrm>
            <a:custGeom>
              <a:avLst/>
              <a:gdLst/>
              <a:ahLst/>
              <a:cxnLst/>
              <a:rect l="l" t="t" r="r" b="b"/>
              <a:pathLst>
                <a:path w="26221" h="22383" extrusionOk="0">
                  <a:moveTo>
                    <a:pt x="10431" y="0"/>
                  </a:moveTo>
                  <a:cubicBezTo>
                    <a:pt x="6016" y="0"/>
                    <a:pt x="0" y="1542"/>
                    <a:pt x="1216" y="10244"/>
                  </a:cubicBezTo>
                  <a:cubicBezTo>
                    <a:pt x="1216" y="10244"/>
                    <a:pt x="1888" y="16160"/>
                    <a:pt x="5618" y="21201"/>
                  </a:cubicBezTo>
                  <a:cubicBezTo>
                    <a:pt x="7070" y="22051"/>
                    <a:pt x="8376" y="22382"/>
                    <a:pt x="9532" y="22382"/>
                  </a:cubicBezTo>
                  <a:cubicBezTo>
                    <a:pt x="11667" y="22382"/>
                    <a:pt x="13288" y="21249"/>
                    <a:pt x="14356" y="20159"/>
                  </a:cubicBezTo>
                  <a:cubicBezTo>
                    <a:pt x="15298" y="19151"/>
                    <a:pt x="15600" y="17739"/>
                    <a:pt x="15197" y="16428"/>
                  </a:cubicBezTo>
                  <a:cubicBezTo>
                    <a:pt x="14292" y="13447"/>
                    <a:pt x="15287" y="12868"/>
                    <a:pt x="16196" y="12868"/>
                  </a:cubicBezTo>
                  <a:cubicBezTo>
                    <a:pt x="16772" y="12868"/>
                    <a:pt x="17314" y="13101"/>
                    <a:pt x="17314" y="13101"/>
                  </a:cubicBezTo>
                  <a:lnTo>
                    <a:pt x="19767" y="10244"/>
                  </a:lnTo>
                  <a:cubicBezTo>
                    <a:pt x="19767" y="10244"/>
                    <a:pt x="26220" y="2985"/>
                    <a:pt x="14793" y="464"/>
                  </a:cubicBezTo>
                  <a:cubicBezTo>
                    <a:pt x="14793" y="464"/>
                    <a:pt x="12853" y="0"/>
                    <a:pt x="10431" y="0"/>
                  </a:cubicBezTo>
                  <a:close/>
                </a:path>
              </a:pathLst>
            </a:custGeom>
            <a:solidFill>
              <a:srgbClr val="8D4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5"/>
            <p:cNvSpPr/>
            <p:nvPr/>
          </p:nvSpPr>
          <p:spPr>
            <a:xfrm>
              <a:off x="5062205" y="1402799"/>
              <a:ext cx="485666" cy="437531"/>
            </a:xfrm>
            <a:custGeom>
              <a:avLst/>
              <a:gdLst/>
              <a:ahLst/>
              <a:cxnLst/>
              <a:rect l="l" t="t" r="r" b="b"/>
              <a:pathLst>
                <a:path w="69134" h="62282" extrusionOk="0">
                  <a:moveTo>
                    <a:pt x="65335" y="1"/>
                  </a:moveTo>
                  <a:cubicBezTo>
                    <a:pt x="64197" y="1"/>
                    <a:pt x="63080" y="581"/>
                    <a:pt x="62446" y="1630"/>
                  </a:cubicBezTo>
                  <a:lnTo>
                    <a:pt x="54783" y="14300"/>
                  </a:lnTo>
                  <a:cubicBezTo>
                    <a:pt x="54453" y="14866"/>
                    <a:pt x="53875" y="15184"/>
                    <a:pt x="53269" y="15184"/>
                  </a:cubicBezTo>
                  <a:cubicBezTo>
                    <a:pt x="53011" y="15184"/>
                    <a:pt x="52748" y="15126"/>
                    <a:pt x="52498" y="15006"/>
                  </a:cubicBezTo>
                  <a:lnTo>
                    <a:pt x="39491" y="9091"/>
                  </a:lnTo>
                  <a:cubicBezTo>
                    <a:pt x="37743" y="7915"/>
                    <a:pt x="35760" y="7074"/>
                    <a:pt x="33643" y="6805"/>
                  </a:cubicBezTo>
                  <a:lnTo>
                    <a:pt x="30854" y="6402"/>
                  </a:lnTo>
                  <a:lnTo>
                    <a:pt x="29509" y="4823"/>
                  </a:lnTo>
                  <a:lnTo>
                    <a:pt x="19124" y="3882"/>
                  </a:lnTo>
                  <a:lnTo>
                    <a:pt x="17813" y="6032"/>
                  </a:lnTo>
                  <a:lnTo>
                    <a:pt x="15730" y="6032"/>
                  </a:lnTo>
                  <a:cubicBezTo>
                    <a:pt x="11025" y="6032"/>
                    <a:pt x="6958" y="9259"/>
                    <a:pt x="5882" y="13830"/>
                  </a:cubicBezTo>
                  <a:lnTo>
                    <a:pt x="1379" y="33020"/>
                  </a:lnTo>
                  <a:cubicBezTo>
                    <a:pt x="203" y="38129"/>
                    <a:pt x="1" y="43405"/>
                    <a:pt x="807" y="48581"/>
                  </a:cubicBezTo>
                  <a:lnTo>
                    <a:pt x="1984" y="56277"/>
                  </a:lnTo>
                  <a:cubicBezTo>
                    <a:pt x="2219" y="57689"/>
                    <a:pt x="3429" y="58697"/>
                    <a:pt x="4841" y="58697"/>
                  </a:cubicBezTo>
                  <a:cubicBezTo>
                    <a:pt x="6521" y="58697"/>
                    <a:pt x="7832" y="57286"/>
                    <a:pt x="7697" y="55605"/>
                  </a:cubicBezTo>
                  <a:lnTo>
                    <a:pt x="6723" y="44111"/>
                  </a:lnTo>
                  <a:cubicBezTo>
                    <a:pt x="6588" y="42330"/>
                    <a:pt x="6689" y="40515"/>
                    <a:pt x="7025" y="38767"/>
                  </a:cubicBezTo>
                  <a:lnTo>
                    <a:pt x="12537" y="19980"/>
                  </a:lnTo>
                  <a:lnTo>
                    <a:pt x="12705" y="54698"/>
                  </a:lnTo>
                  <a:cubicBezTo>
                    <a:pt x="18391" y="60773"/>
                    <a:pt x="24971" y="62281"/>
                    <a:pt x="30104" y="62281"/>
                  </a:cubicBezTo>
                  <a:cubicBezTo>
                    <a:pt x="35165" y="62281"/>
                    <a:pt x="38819" y="60815"/>
                    <a:pt x="38819" y="60815"/>
                  </a:cubicBezTo>
                  <a:lnTo>
                    <a:pt x="38819" y="48984"/>
                  </a:lnTo>
                  <a:lnTo>
                    <a:pt x="39289" y="21661"/>
                  </a:lnTo>
                  <a:cubicBezTo>
                    <a:pt x="39317" y="20705"/>
                    <a:pt x="40119" y="19994"/>
                    <a:pt x="41014" y="19994"/>
                  </a:cubicBezTo>
                  <a:cubicBezTo>
                    <a:pt x="41221" y="19994"/>
                    <a:pt x="41433" y="20032"/>
                    <a:pt x="41642" y="20115"/>
                  </a:cubicBezTo>
                  <a:lnTo>
                    <a:pt x="54413" y="25290"/>
                  </a:lnTo>
                  <a:cubicBezTo>
                    <a:pt x="54632" y="25378"/>
                    <a:pt x="54859" y="25420"/>
                    <a:pt x="55084" y="25420"/>
                  </a:cubicBezTo>
                  <a:cubicBezTo>
                    <a:pt x="55724" y="25420"/>
                    <a:pt x="56342" y="25080"/>
                    <a:pt x="56665" y="24484"/>
                  </a:cubicBezTo>
                  <a:lnTo>
                    <a:pt x="68193" y="5091"/>
                  </a:lnTo>
                  <a:cubicBezTo>
                    <a:pt x="69134" y="3512"/>
                    <a:pt x="68663" y="1495"/>
                    <a:pt x="67117" y="521"/>
                  </a:cubicBezTo>
                  <a:cubicBezTo>
                    <a:pt x="66565" y="168"/>
                    <a:pt x="65947" y="1"/>
                    <a:pt x="65335" y="1"/>
                  </a:cubicBezTo>
                  <a:close/>
                </a:path>
              </a:pathLst>
            </a:custGeom>
            <a:solidFill>
              <a:srgbClr val="C29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 name="Google Shape;804;p35"/>
          <p:cNvSpPr txBox="1">
            <a:spLocks noGrp="1"/>
          </p:cNvSpPr>
          <p:nvPr>
            <p:ph type="subTitle" idx="1"/>
          </p:nvPr>
        </p:nvSpPr>
        <p:spPr>
          <a:xfrm>
            <a:off x="1600650" y="3537073"/>
            <a:ext cx="2274900" cy="1071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The Distribution Initially was 33.33% for each Final Product </a:t>
            </a:r>
            <a:endParaRPr dirty="0"/>
          </a:p>
        </p:txBody>
      </p:sp>
    </p:spTree>
    <p:extLst>
      <p:ext uri="{BB962C8B-B14F-4D97-AF65-F5344CB8AC3E}">
        <p14:creationId xmlns:p14="http://schemas.microsoft.com/office/powerpoint/2010/main" val="123625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04">
                                            <p:txEl>
                                              <p:pRg st="0" end="0"/>
                                            </p:txEl>
                                          </p:spTgt>
                                        </p:tgtEl>
                                        <p:attrNameLst>
                                          <p:attrName>style.visibility</p:attrName>
                                        </p:attrNameLst>
                                      </p:cBhvr>
                                      <p:to>
                                        <p:strVal val="visible"/>
                                      </p:to>
                                    </p:set>
                                    <p:animEffect transition="in" filter="wipe(down)">
                                      <p:cBhvr>
                                        <p:cTn id="7" dur="500"/>
                                        <p:tgtEl>
                                          <p:spTgt spid="8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48">
                                            <p:txEl>
                                              <p:pRg st="0" end="0"/>
                                            </p:txEl>
                                          </p:spTgt>
                                        </p:tgtEl>
                                        <p:attrNameLst>
                                          <p:attrName>style.visibility</p:attrName>
                                        </p:attrNameLst>
                                      </p:cBhvr>
                                      <p:to>
                                        <p:strVal val="visible"/>
                                      </p:to>
                                    </p:set>
                                    <p:animEffect transition="in" filter="wipe(down)">
                                      <p:cBhvr>
                                        <p:cTn id="12" dur="500"/>
                                        <p:tgtEl>
                                          <p:spTgt spid="64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48">
                                            <p:txEl>
                                              <p:pRg st="1" end="1"/>
                                            </p:txEl>
                                          </p:spTgt>
                                        </p:tgtEl>
                                        <p:attrNameLst>
                                          <p:attrName>style.visibility</p:attrName>
                                        </p:attrNameLst>
                                      </p:cBhvr>
                                      <p:to>
                                        <p:strVal val="visible"/>
                                      </p:to>
                                    </p:set>
                                    <p:animEffect transition="in" filter="wipe(down)">
                                      <p:cBhvr>
                                        <p:cTn id="17" dur="500"/>
                                        <p:tgtEl>
                                          <p:spTgt spid="64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 grpId="0" build="p"/>
      <p:bldP spid="80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94"/>
        <p:cNvGrpSpPr/>
        <p:nvPr/>
      </p:nvGrpSpPr>
      <p:grpSpPr>
        <a:xfrm>
          <a:off x="0" y="0"/>
          <a:ext cx="0" cy="0"/>
          <a:chOff x="0" y="0"/>
          <a:chExt cx="0" cy="0"/>
        </a:xfrm>
      </p:grpSpPr>
      <p:sp>
        <p:nvSpPr>
          <p:cNvPr id="4095" name="Google Shape;4095;p57"/>
          <p:cNvSpPr txBox="1">
            <a:spLocks noGrp="1"/>
          </p:cNvSpPr>
          <p:nvPr>
            <p:ph type="title" idx="2"/>
          </p:nvPr>
        </p:nvSpPr>
        <p:spPr>
          <a:xfrm>
            <a:off x="2745749" y="554700"/>
            <a:ext cx="3652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Old Revenue</a:t>
            </a:r>
            <a:endParaRPr dirty="0"/>
          </a:p>
        </p:txBody>
      </p:sp>
      <p:sp>
        <p:nvSpPr>
          <p:cNvPr id="4099" name="Google Shape;4099;p57"/>
          <p:cNvSpPr txBox="1">
            <a:spLocks noGrp="1"/>
          </p:cNvSpPr>
          <p:nvPr>
            <p:ph type="title" idx="4"/>
          </p:nvPr>
        </p:nvSpPr>
        <p:spPr>
          <a:xfrm>
            <a:off x="2202109" y="2117850"/>
            <a:ext cx="4739780" cy="90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 38,797,506</a:t>
            </a:r>
            <a:endParaRPr sz="4400" dirty="0"/>
          </a:p>
        </p:txBody>
      </p:sp>
      <p:pic>
        <p:nvPicPr>
          <p:cNvPr id="19" name="Graphic 18" descr="Coins outline">
            <a:extLst>
              <a:ext uri="{FF2B5EF4-FFF2-40B4-BE49-F238E27FC236}">
                <a16:creationId xmlns:a16="http://schemas.microsoft.com/office/drawing/2014/main" id="{9B6E3CFD-427C-4120-A45C-20838F638A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1032" y="3305132"/>
            <a:ext cx="1421935" cy="1421935"/>
          </a:xfrm>
          <a:prstGeom prst="rect">
            <a:avLst/>
          </a:prstGeom>
        </p:spPr>
      </p:pic>
    </p:spTree>
    <p:extLst>
      <p:ext uri="{BB962C8B-B14F-4D97-AF65-F5344CB8AC3E}">
        <p14:creationId xmlns:p14="http://schemas.microsoft.com/office/powerpoint/2010/main" val="201068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randombar(horizontal)">
                                      <p:cBhvr>
                                        <p:cTn id="7"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9"/>
          <p:cNvSpPr txBox="1">
            <a:spLocks noGrp="1"/>
          </p:cNvSpPr>
          <p:nvPr>
            <p:ph type="subTitle" idx="1"/>
          </p:nvPr>
        </p:nvSpPr>
        <p:spPr>
          <a:xfrm>
            <a:off x="5173575" y="2827882"/>
            <a:ext cx="2776800" cy="4498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800" b="1" dirty="0"/>
              <a:t>A new Concept!!</a:t>
            </a:r>
          </a:p>
        </p:txBody>
      </p:sp>
      <p:sp>
        <p:nvSpPr>
          <p:cNvPr id="471" name="Google Shape;471;p29"/>
          <p:cNvSpPr txBox="1">
            <a:spLocks noGrp="1"/>
          </p:cNvSpPr>
          <p:nvPr>
            <p:ph type="title" idx="4294967295"/>
          </p:nvPr>
        </p:nvSpPr>
        <p:spPr>
          <a:xfrm>
            <a:off x="5173575" y="1474650"/>
            <a:ext cx="2776800" cy="109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MISSION STATEMENT</a:t>
            </a:r>
            <a:endParaRPr/>
          </a:p>
        </p:txBody>
      </p:sp>
      <p:grpSp>
        <p:nvGrpSpPr>
          <p:cNvPr id="472" name="Google Shape;472;p29"/>
          <p:cNvGrpSpPr/>
          <p:nvPr/>
        </p:nvGrpSpPr>
        <p:grpSpPr>
          <a:xfrm>
            <a:off x="989850" y="1233833"/>
            <a:ext cx="3271043" cy="3194766"/>
            <a:chOff x="1751775" y="1242000"/>
            <a:chExt cx="4109350" cy="4013525"/>
          </a:xfrm>
        </p:grpSpPr>
        <p:sp>
          <p:nvSpPr>
            <p:cNvPr id="473" name="Google Shape;473;p29"/>
            <p:cNvSpPr/>
            <p:nvPr/>
          </p:nvSpPr>
          <p:spPr>
            <a:xfrm>
              <a:off x="1751775" y="2712175"/>
              <a:ext cx="4109350" cy="2366225"/>
            </a:xfrm>
            <a:custGeom>
              <a:avLst/>
              <a:gdLst/>
              <a:ahLst/>
              <a:cxnLst/>
              <a:rect l="l" t="t" r="r" b="b"/>
              <a:pathLst>
                <a:path w="164374" h="94649" extrusionOk="0">
                  <a:moveTo>
                    <a:pt x="81919" y="1"/>
                  </a:moveTo>
                  <a:cubicBezTo>
                    <a:pt x="80672" y="1"/>
                    <a:pt x="79425" y="273"/>
                    <a:pt x="78471" y="817"/>
                  </a:cubicBezTo>
                  <a:lnTo>
                    <a:pt x="1892" y="45324"/>
                  </a:lnTo>
                  <a:cubicBezTo>
                    <a:pt x="0" y="46429"/>
                    <a:pt x="0" y="48220"/>
                    <a:pt x="1909" y="49325"/>
                  </a:cubicBezTo>
                  <a:lnTo>
                    <a:pt x="79006" y="93833"/>
                  </a:lnTo>
                  <a:cubicBezTo>
                    <a:pt x="79961" y="94377"/>
                    <a:pt x="81208" y="94649"/>
                    <a:pt x="82452" y="94649"/>
                  </a:cubicBezTo>
                  <a:cubicBezTo>
                    <a:pt x="83697" y="94649"/>
                    <a:pt x="84940" y="94377"/>
                    <a:pt x="85886" y="93833"/>
                  </a:cubicBezTo>
                  <a:lnTo>
                    <a:pt x="162482" y="49325"/>
                  </a:lnTo>
                  <a:cubicBezTo>
                    <a:pt x="164373" y="48220"/>
                    <a:pt x="164356" y="46429"/>
                    <a:pt x="162448" y="45324"/>
                  </a:cubicBezTo>
                  <a:lnTo>
                    <a:pt x="85367" y="817"/>
                  </a:lnTo>
                  <a:cubicBezTo>
                    <a:pt x="84413" y="273"/>
                    <a:pt x="83166" y="1"/>
                    <a:pt x="81919" y="1"/>
                  </a:cubicBezTo>
                  <a:close/>
                </a:path>
              </a:pathLst>
            </a:custGeom>
            <a:solidFill>
              <a:srgbClr val="503E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1763075" y="3895075"/>
              <a:ext cx="4085900" cy="1360450"/>
            </a:xfrm>
            <a:custGeom>
              <a:avLst/>
              <a:gdLst/>
              <a:ahLst/>
              <a:cxnLst/>
              <a:rect l="l" t="t" r="r" b="b"/>
              <a:pathLst>
                <a:path w="163436" h="54418" extrusionOk="0">
                  <a:moveTo>
                    <a:pt x="163436" y="17"/>
                  </a:moveTo>
                  <a:lnTo>
                    <a:pt x="163436" y="23"/>
                  </a:lnTo>
                  <a:lnTo>
                    <a:pt x="163436" y="23"/>
                  </a:lnTo>
                  <a:cubicBezTo>
                    <a:pt x="163436" y="21"/>
                    <a:pt x="163436" y="19"/>
                    <a:pt x="163436" y="17"/>
                  </a:cubicBezTo>
                  <a:close/>
                  <a:moveTo>
                    <a:pt x="17" y="0"/>
                  </a:moveTo>
                  <a:lnTo>
                    <a:pt x="0" y="7081"/>
                  </a:lnTo>
                  <a:cubicBezTo>
                    <a:pt x="0" y="7800"/>
                    <a:pt x="486" y="8520"/>
                    <a:pt x="1440" y="9089"/>
                  </a:cubicBezTo>
                  <a:lnTo>
                    <a:pt x="78521" y="53597"/>
                  </a:lnTo>
                  <a:cubicBezTo>
                    <a:pt x="78755" y="53714"/>
                    <a:pt x="78990" y="53831"/>
                    <a:pt x="79224" y="53932"/>
                  </a:cubicBezTo>
                  <a:lnTo>
                    <a:pt x="79274" y="53932"/>
                  </a:lnTo>
                  <a:cubicBezTo>
                    <a:pt x="79308" y="53949"/>
                    <a:pt x="79341" y="53965"/>
                    <a:pt x="79391" y="53982"/>
                  </a:cubicBezTo>
                  <a:cubicBezTo>
                    <a:pt x="79525" y="54032"/>
                    <a:pt x="79676" y="54083"/>
                    <a:pt x="79827" y="54133"/>
                  </a:cubicBezTo>
                  <a:cubicBezTo>
                    <a:pt x="79893" y="54149"/>
                    <a:pt x="79977" y="54166"/>
                    <a:pt x="80061" y="54183"/>
                  </a:cubicBezTo>
                  <a:cubicBezTo>
                    <a:pt x="80111" y="54200"/>
                    <a:pt x="80161" y="54216"/>
                    <a:pt x="80212" y="54216"/>
                  </a:cubicBezTo>
                  <a:cubicBezTo>
                    <a:pt x="80245" y="54233"/>
                    <a:pt x="80295" y="54250"/>
                    <a:pt x="80329" y="54250"/>
                  </a:cubicBezTo>
                  <a:cubicBezTo>
                    <a:pt x="80496" y="54283"/>
                    <a:pt x="80647" y="54317"/>
                    <a:pt x="80814" y="54334"/>
                  </a:cubicBezTo>
                  <a:cubicBezTo>
                    <a:pt x="80864" y="54350"/>
                    <a:pt x="80931" y="54350"/>
                    <a:pt x="80981" y="54350"/>
                  </a:cubicBezTo>
                  <a:cubicBezTo>
                    <a:pt x="81032" y="54350"/>
                    <a:pt x="81065" y="54367"/>
                    <a:pt x="81115" y="54367"/>
                  </a:cubicBezTo>
                  <a:cubicBezTo>
                    <a:pt x="81166" y="54367"/>
                    <a:pt x="81233" y="54384"/>
                    <a:pt x="81283" y="54384"/>
                  </a:cubicBezTo>
                  <a:cubicBezTo>
                    <a:pt x="81450" y="54401"/>
                    <a:pt x="81601" y="54401"/>
                    <a:pt x="81768" y="54417"/>
                  </a:cubicBezTo>
                  <a:lnTo>
                    <a:pt x="82270" y="54417"/>
                  </a:lnTo>
                  <a:cubicBezTo>
                    <a:pt x="82438" y="54401"/>
                    <a:pt x="82622" y="54384"/>
                    <a:pt x="82806" y="54367"/>
                  </a:cubicBezTo>
                  <a:lnTo>
                    <a:pt x="82856" y="54367"/>
                  </a:lnTo>
                  <a:cubicBezTo>
                    <a:pt x="82906" y="54367"/>
                    <a:pt x="82957" y="54350"/>
                    <a:pt x="83007" y="54350"/>
                  </a:cubicBezTo>
                  <a:cubicBezTo>
                    <a:pt x="83141" y="54334"/>
                    <a:pt x="83291" y="54317"/>
                    <a:pt x="83425" y="54283"/>
                  </a:cubicBezTo>
                  <a:cubicBezTo>
                    <a:pt x="83492" y="54283"/>
                    <a:pt x="83542" y="54250"/>
                    <a:pt x="83593" y="54250"/>
                  </a:cubicBezTo>
                  <a:cubicBezTo>
                    <a:pt x="83760" y="54216"/>
                    <a:pt x="83927" y="54166"/>
                    <a:pt x="84095" y="54116"/>
                  </a:cubicBezTo>
                  <a:cubicBezTo>
                    <a:pt x="84179" y="54099"/>
                    <a:pt x="84262" y="54083"/>
                    <a:pt x="84346" y="54049"/>
                  </a:cubicBezTo>
                  <a:cubicBezTo>
                    <a:pt x="84413" y="54032"/>
                    <a:pt x="84480" y="53999"/>
                    <a:pt x="84547" y="53982"/>
                  </a:cubicBezTo>
                  <a:cubicBezTo>
                    <a:pt x="84614" y="53965"/>
                    <a:pt x="84664" y="53932"/>
                    <a:pt x="84731" y="53915"/>
                  </a:cubicBezTo>
                  <a:cubicBezTo>
                    <a:pt x="84965" y="53815"/>
                    <a:pt x="85200" y="53714"/>
                    <a:pt x="85417" y="53580"/>
                  </a:cubicBezTo>
                  <a:lnTo>
                    <a:pt x="161996" y="9089"/>
                  </a:lnTo>
                  <a:cubicBezTo>
                    <a:pt x="162030" y="9073"/>
                    <a:pt x="162046" y="9056"/>
                    <a:pt x="162063" y="9039"/>
                  </a:cubicBezTo>
                  <a:cubicBezTo>
                    <a:pt x="162147" y="8989"/>
                    <a:pt x="162214" y="8922"/>
                    <a:pt x="162297" y="8872"/>
                  </a:cubicBezTo>
                  <a:cubicBezTo>
                    <a:pt x="162415" y="8788"/>
                    <a:pt x="162548" y="8704"/>
                    <a:pt x="162649" y="8621"/>
                  </a:cubicBezTo>
                  <a:cubicBezTo>
                    <a:pt x="162649" y="8604"/>
                    <a:pt x="162666" y="8604"/>
                    <a:pt x="162682" y="8587"/>
                  </a:cubicBezTo>
                  <a:cubicBezTo>
                    <a:pt x="162783" y="8487"/>
                    <a:pt x="162883" y="8370"/>
                    <a:pt x="162984" y="8269"/>
                  </a:cubicBezTo>
                  <a:cubicBezTo>
                    <a:pt x="163000" y="8236"/>
                    <a:pt x="163017" y="8219"/>
                    <a:pt x="163034" y="8185"/>
                  </a:cubicBezTo>
                  <a:cubicBezTo>
                    <a:pt x="163051" y="8169"/>
                    <a:pt x="163067" y="8135"/>
                    <a:pt x="163084" y="8102"/>
                  </a:cubicBezTo>
                  <a:cubicBezTo>
                    <a:pt x="163118" y="8068"/>
                    <a:pt x="163151" y="8018"/>
                    <a:pt x="163168" y="7968"/>
                  </a:cubicBezTo>
                  <a:cubicBezTo>
                    <a:pt x="163218" y="7884"/>
                    <a:pt x="163268" y="7784"/>
                    <a:pt x="163302" y="7700"/>
                  </a:cubicBezTo>
                  <a:cubicBezTo>
                    <a:pt x="163302" y="7683"/>
                    <a:pt x="163302" y="7667"/>
                    <a:pt x="163318" y="7650"/>
                  </a:cubicBezTo>
                  <a:cubicBezTo>
                    <a:pt x="163318" y="7633"/>
                    <a:pt x="163318" y="7616"/>
                    <a:pt x="163335" y="7600"/>
                  </a:cubicBezTo>
                  <a:cubicBezTo>
                    <a:pt x="163352" y="7549"/>
                    <a:pt x="163369" y="7482"/>
                    <a:pt x="163385" y="7415"/>
                  </a:cubicBezTo>
                  <a:cubicBezTo>
                    <a:pt x="163402" y="7332"/>
                    <a:pt x="163402" y="7231"/>
                    <a:pt x="163419" y="7148"/>
                  </a:cubicBezTo>
                  <a:lnTo>
                    <a:pt x="163419" y="7097"/>
                  </a:lnTo>
                  <a:lnTo>
                    <a:pt x="163436" y="23"/>
                  </a:lnTo>
                  <a:lnTo>
                    <a:pt x="163436" y="23"/>
                  </a:lnTo>
                  <a:cubicBezTo>
                    <a:pt x="163435" y="188"/>
                    <a:pt x="163402" y="354"/>
                    <a:pt x="163352" y="519"/>
                  </a:cubicBezTo>
                  <a:cubicBezTo>
                    <a:pt x="163352" y="536"/>
                    <a:pt x="163335" y="553"/>
                    <a:pt x="163335" y="586"/>
                  </a:cubicBezTo>
                  <a:cubicBezTo>
                    <a:pt x="163285" y="737"/>
                    <a:pt x="163201" y="887"/>
                    <a:pt x="163101" y="1038"/>
                  </a:cubicBezTo>
                  <a:cubicBezTo>
                    <a:pt x="163084" y="1055"/>
                    <a:pt x="163067" y="1088"/>
                    <a:pt x="163051" y="1105"/>
                  </a:cubicBezTo>
                  <a:cubicBezTo>
                    <a:pt x="162950" y="1256"/>
                    <a:pt x="162816" y="1406"/>
                    <a:pt x="162666" y="1540"/>
                  </a:cubicBezTo>
                  <a:cubicBezTo>
                    <a:pt x="162565" y="1624"/>
                    <a:pt x="162431" y="1708"/>
                    <a:pt x="162314" y="1791"/>
                  </a:cubicBezTo>
                  <a:cubicBezTo>
                    <a:pt x="162214" y="1858"/>
                    <a:pt x="162130" y="1942"/>
                    <a:pt x="162013" y="2009"/>
                  </a:cubicBezTo>
                  <a:lnTo>
                    <a:pt x="85434" y="46517"/>
                  </a:lnTo>
                  <a:cubicBezTo>
                    <a:pt x="85216" y="46634"/>
                    <a:pt x="84999" y="46734"/>
                    <a:pt x="84748" y="46835"/>
                  </a:cubicBezTo>
                  <a:cubicBezTo>
                    <a:pt x="84697" y="46851"/>
                    <a:pt x="84631" y="46885"/>
                    <a:pt x="84564" y="46902"/>
                  </a:cubicBezTo>
                  <a:cubicBezTo>
                    <a:pt x="84413" y="46952"/>
                    <a:pt x="84262" y="47002"/>
                    <a:pt x="84112" y="47036"/>
                  </a:cubicBezTo>
                  <a:cubicBezTo>
                    <a:pt x="83944" y="47086"/>
                    <a:pt x="83777" y="47136"/>
                    <a:pt x="83626" y="47170"/>
                  </a:cubicBezTo>
                  <a:cubicBezTo>
                    <a:pt x="83425" y="47203"/>
                    <a:pt x="83224" y="47236"/>
                    <a:pt x="83024" y="47270"/>
                  </a:cubicBezTo>
                  <a:cubicBezTo>
                    <a:pt x="82973" y="47270"/>
                    <a:pt x="82923" y="47287"/>
                    <a:pt x="82890" y="47287"/>
                  </a:cubicBezTo>
                  <a:cubicBezTo>
                    <a:pt x="82605" y="47320"/>
                    <a:pt x="82337" y="47337"/>
                    <a:pt x="82070" y="47337"/>
                  </a:cubicBezTo>
                  <a:lnTo>
                    <a:pt x="81936" y="47337"/>
                  </a:lnTo>
                  <a:cubicBezTo>
                    <a:pt x="81668" y="47337"/>
                    <a:pt x="81400" y="47320"/>
                    <a:pt x="81132" y="47287"/>
                  </a:cubicBezTo>
                  <a:lnTo>
                    <a:pt x="80998" y="47287"/>
                  </a:lnTo>
                  <a:cubicBezTo>
                    <a:pt x="80730" y="47253"/>
                    <a:pt x="80479" y="47203"/>
                    <a:pt x="80228" y="47153"/>
                  </a:cubicBezTo>
                  <a:cubicBezTo>
                    <a:pt x="80178" y="47136"/>
                    <a:pt x="80128" y="47119"/>
                    <a:pt x="80078" y="47119"/>
                  </a:cubicBezTo>
                  <a:cubicBezTo>
                    <a:pt x="79843" y="47052"/>
                    <a:pt x="79626" y="46985"/>
                    <a:pt x="79408" y="46902"/>
                  </a:cubicBezTo>
                  <a:cubicBezTo>
                    <a:pt x="79375" y="46885"/>
                    <a:pt x="79324" y="46885"/>
                    <a:pt x="79291" y="46868"/>
                  </a:cubicBezTo>
                  <a:cubicBezTo>
                    <a:pt x="79023" y="46768"/>
                    <a:pt x="78772" y="46651"/>
                    <a:pt x="78538" y="46517"/>
                  </a:cubicBezTo>
                  <a:lnTo>
                    <a:pt x="1457" y="2009"/>
                  </a:lnTo>
                  <a:cubicBezTo>
                    <a:pt x="503" y="1457"/>
                    <a:pt x="17" y="720"/>
                    <a:pt x="17" y="0"/>
                  </a:cubicBezTo>
                  <a:close/>
                </a:path>
              </a:pathLst>
            </a:custGeom>
            <a:solidFill>
              <a:srgbClr val="954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1751775" y="2712175"/>
              <a:ext cx="4109350" cy="2366225"/>
            </a:xfrm>
            <a:custGeom>
              <a:avLst/>
              <a:gdLst/>
              <a:ahLst/>
              <a:cxnLst/>
              <a:rect l="l" t="t" r="r" b="b"/>
              <a:pathLst>
                <a:path w="164374" h="94649" extrusionOk="0">
                  <a:moveTo>
                    <a:pt x="81919" y="1"/>
                  </a:moveTo>
                  <a:cubicBezTo>
                    <a:pt x="80672" y="1"/>
                    <a:pt x="79425" y="273"/>
                    <a:pt x="78471" y="817"/>
                  </a:cubicBezTo>
                  <a:lnTo>
                    <a:pt x="1892" y="45324"/>
                  </a:lnTo>
                  <a:cubicBezTo>
                    <a:pt x="0" y="46429"/>
                    <a:pt x="0" y="48220"/>
                    <a:pt x="1909" y="49325"/>
                  </a:cubicBezTo>
                  <a:lnTo>
                    <a:pt x="79006" y="93833"/>
                  </a:lnTo>
                  <a:cubicBezTo>
                    <a:pt x="79961" y="94377"/>
                    <a:pt x="81208" y="94649"/>
                    <a:pt x="82452" y="94649"/>
                  </a:cubicBezTo>
                  <a:cubicBezTo>
                    <a:pt x="83697" y="94649"/>
                    <a:pt x="84940" y="94377"/>
                    <a:pt x="85886" y="93833"/>
                  </a:cubicBezTo>
                  <a:lnTo>
                    <a:pt x="162482" y="49325"/>
                  </a:lnTo>
                  <a:cubicBezTo>
                    <a:pt x="164373" y="48220"/>
                    <a:pt x="164356" y="46429"/>
                    <a:pt x="162448" y="45324"/>
                  </a:cubicBezTo>
                  <a:lnTo>
                    <a:pt x="85367" y="817"/>
                  </a:lnTo>
                  <a:cubicBezTo>
                    <a:pt x="84413" y="273"/>
                    <a:pt x="83166" y="1"/>
                    <a:pt x="819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1763075" y="3895075"/>
              <a:ext cx="4085900" cy="1360450"/>
            </a:xfrm>
            <a:custGeom>
              <a:avLst/>
              <a:gdLst/>
              <a:ahLst/>
              <a:cxnLst/>
              <a:rect l="l" t="t" r="r" b="b"/>
              <a:pathLst>
                <a:path w="163436" h="54418" extrusionOk="0">
                  <a:moveTo>
                    <a:pt x="163436" y="17"/>
                  </a:moveTo>
                  <a:lnTo>
                    <a:pt x="163436" y="23"/>
                  </a:lnTo>
                  <a:lnTo>
                    <a:pt x="163436" y="23"/>
                  </a:lnTo>
                  <a:cubicBezTo>
                    <a:pt x="163436" y="21"/>
                    <a:pt x="163436" y="19"/>
                    <a:pt x="163436" y="17"/>
                  </a:cubicBezTo>
                  <a:close/>
                  <a:moveTo>
                    <a:pt x="17" y="0"/>
                  </a:moveTo>
                  <a:lnTo>
                    <a:pt x="0" y="7081"/>
                  </a:lnTo>
                  <a:cubicBezTo>
                    <a:pt x="0" y="7800"/>
                    <a:pt x="486" y="8520"/>
                    <a:pt x="1440" y="9089"/>
                  </a:cubicBezTo>
                  <a:lnTo>
                    <a:pt x="78521" y="53597"/>
                  </a:lnTo>
                  <a:cubicBezTo>
                    <a:pt x="78755" y="53714"/>
                    <a:pt x="78990" y="53831"/>
                    <a:pt x="79224" y="53932"/>
                  </a:cubicBezTo>
                  <a:lnTo>
                    <a:pt x="79274" y="53932"/>
                  </a:lnTo>
                  <a:cubicBezTo>
                    <a:pt x="79308" y="53949"/>
                    <a:pt x="79341" y="53965"/>
                    <a:pt x="79391" y="53982"/>
                  </a:cubicBezTo>
                  <a:cubicBezTo>
                    <a:pt x="79525" y="54032"/>
                    <a:pt x="79676" y="54083"/>
                    <a:pt x="79827" y="54133"/>
                  </a:cubicBezTo>
                  <a:cubicBezTo>
                    <a:pt x="79893" y="54149"/>
                    <a:pt x="79977" y="54166"/>
                    <a:pt x="80061" y="54183"/>
                  </a:cubicBezTo>
                  <a:cubicBezTo>
                    <a:pt x="80111" y="54200"/>
                    <a:pt x="80161" y="54216"/>
                    <a:pt x="80212" y="54216"/>
                  </a:cubicBezTo>
                  <a:cubicBezTo>
                    <a:pt x="80245" y="54233"/>
                    <a:pt x="80295" y="54250"/>
                    <a:pt x="80329" y="54250"/>
                  </a:cubicBezTo>
                  <a:cubicBezTo>
                    <a:pt x="80496" y="54283"/>
                    <a:pt x="80647" y="54317"/>
                    <a:pt x="80814" y="54334"/>
                  </a:cubicBezTo>
                  <a:cubicBezTo>
                    <a:pt x="80864" y="54350"/>
                    <a:pt x="80931" y="54350"/>
                    <a:pt x="80981" y="54350"/>
                  </a:cubicBezTo>
                  <a:cubicBezTo>
                    <a:pt x="81032" y="54350"/>
                    <a:pt x="81065" y="54367"/>
                    <a:pt x="81115" y="54367"/>
                  </a:cubicBezTo>
                  <a:cubicBezTo>
                    <a:pt x="81166" y="54367"/>
                    <a:pt x="81233" y="54384"/>
                    <a:pt x="81283" y="54384"/>
                  </a:cubicBezTo>
                  <a:cubicBezTo>
                    <a:pt x="81450" y="54401"/>
                    <a:pt x="81601" y="54401"/>
                    <a:pt x="81768" y="54417"/>
                  </a:cubicBezTo>
                  <a:lnTo>
                    <a:pt x="82270" y="54417"/>
                  </a:lnTo>
                  <a:cubicBezTo>
                    <a:pt x="82438" y="54401"/>
                    <a:pt x="82622" y="54384"/>
                    <a:pt x="82806" y="54367"/>
                  </a:cubicBezTo>
                  <a:lnTo>
                    <a:pt x="82856" y="54367"/>
                  </a:lnTo>
                  <a:cubicBezTo>
                    <a:pt x="82906" y="54367"/>
                    <a:pt x="82957" y="54350"/>
                    <a:pt x="83007" y="54350"/>
                  </a:cubicBezTo>
                  <a:cubicBezTo>
                    <a:pt x="83141" y="54334"/>
                    <a:pt x="83291" y="54317"/>
                    <a:pt x="83425" y="54283"/>
                  </a:cubicBezTo>
                  <a:cubicBezTo>
                    <a:pt x="83492" y="54283"/>
                    <a:pt x="83542" y="54250"/>
                    <a:pt x="83593" y="54250"/>
                  </a:cubicBezTo>
                  <a:cubicBezTo>
                    <a:pt x="83760" y="54216"/>
                    <a:pt x="83927" y="54166"/>
                    <a:pt x="84095" y="54116"/>
                  </a:cubicBezTo>
                  <a:cubicBezTo>
                    <a:pt x="84179" y="54099"/>
                    <a:pt x="84262" y="54083"/>
                    <a:pt x="84346" y="54049"/>
                  </a:cubicBezTo>
                  <a:cubicBezTo>
                    <a:pt x="84413" y="54032"/>
                    <a:pt x="84480" y="53999"/>
                    <a:pt x="84547" y="53982"/>
                  </a:cubicBezTo>
                  <a:cubicBezTo>
                    <a:pt x="84614" y="53965"/>
                    <a:pt x="84664" y="53932"/>
                    <a:pt x="84731" y="53915"/>
                  </a:cubicBezTo>
                  <a:cubicBezTo>
                    <a:pt x="84965" y="53815"/>
                    <a:pt x="85200" y="53714"/>
                    <a:pt x="85417" y="53580"/>
                  </a:cubicBezTo>
                  <a:lnTo>
                    <a:pt x="161996" y="9089"/>
                  </a:lnTo>
                  <a:cubicBezTo>
                    <a:pt x="162030" y="9073"/>
                    <a:pt x="162046" y="9056"/>
                    <a:pt x="162063" y="9039"/>
                  </a:cubicBezTo>
                  <a:cubicBezTo>
                    <a:pt x="162147" y="8989"/>
                    <a:pt x="162214" y="8922"/>
                    <a:pt x="162297" y="8872"/>
                  </a:cubicBezTo>
                  <a:cubicBezTo>
                    <a:pt x="162415" y="8788"/>
                    <a:pt x="162548" y="8704"/>
                    <a:pt x="162649" y="8621"/>
                  </a:cubicBezTo>
                  <a:cubicBezTo>
                    <a:pt x="162649" y="8604"/>
                    <a:pt x="162666" y="8604"/>
                    <a:pt x="162682" y="8587"/>
                  </a:cubicBezTo>
                  <a:cubicBezTo>
                    <a:pt x="162783" y="8487"/>
                    <a:pt x="162883" y="8370"/>
                    <a:pt x="162984" y="8269"/>
                  </a:cubicBezTo>
                  <a:cubicBezTo>
                    <a:pt x="163000" y="8236"/>
                    <a:pt x="163017" y="8219"/>
                    <a:pt x="163034" y="8185"/>
                  </a:cubicBezTo>
                  <a:cubicBezTo>
                    <a:pt x="163051" y="8169"/>
                    <a:pt x="163067" y="8135"/>
                    <a:pt x="163084" y="8102"/>
                  </a:cubicBezTo>
                  <a:cubicBezTo>
                    <a:pt x="163118" y="8068"/>
                    <a:pt x="163151" y="8018"/>
                    <a:pt x="163168" y="7968"/>
                  </a:cubicBezTo>
                  <a:cubicBezTo>
                    <a:pt x="163218" y="7884"/>
                    <a:pt x="163268" y="7784"/>
                    <a:pt x="163302" y="7700"/>
                  </a:cubicBezTo>
                  <a:cubicBezTo>
                    <a:pt x="163302" y="7683"/>
                    <a:pt x="163302" y="7667"/>
                    <a:pt x="163318" y="7650"/>
                  </a:cubicBezTo>
                  <a:cubicBezTo>
                    <a:pt x="163318" y="7633"/>
                    <a:pt x="163318" y="7616"/>
                    <a:pt x="163335" y="7600"/>
                  </a:cubicBezTo>
                  <a:cubicBezTo>
                    <a:pt x="163352" y="7549"/>
                    <a:pt x="163369" y="7482"/>
                    <a:pt x="163385" y="7415"/>
                  </a:cubicBezTo>
                  <a:cubicBezTo>
                    <a:pt x="163402" y="7332"/>
                    <a:pt x="163402" y="7231"/>
                    <a:pt x="163419" y="7148"/>
                  </a:cubicBezTo>
                  <a:lnTo>
                    <a:pt x="163419" y="7097"/>
                  </a:lnTo>
                  <a:lnTo>
                    <a:pt x="163436" y="23"/>
                  </a:lnTo>
                  <a:lnTo>
                    <a:pt x="163436" y="23"/>
                  </a:lnTo>
                  <a:cubicBezTo>
                    <a:pt x="163435" y="188"/>
                    <a:pt x="163402" y="354"/>
                    <a:pt x="163352" y="519"/>
                  </a:cubicBezTo>
                  <a:cubicBezTo>
                    <a:pt x="163352" y="536"/>
                    <a:pt x="163335" y="553"/>
                    <a:pt x="163335" y="586"/>
                  </a:cubicBezTo>
                  <a:cubicBezTo>
                    <a:pt x="163285" y="737"/>
                    <a:pt x="163201" y="887"/>
                    <a:pt x="163101" y="1038"/>
                  </a:cubicBezTo>
                  <a:cubicBezTo>
                    <a:pt x="163084" y="1055"/>
                    <a:pt x="163067" y="1088"/>
                    <a:pt x="163051" y="1105"/>
                  </a:cubicBezTo>
                  <a:cubicBezTo>
                    <a:pt x="162950" y="1256"/>
                    <a:pt x="162816" y="1406"/>
                    <a:pt x="162666" y="1540"/>
                  </a:cubicBezTo>
                  <a:cubicBezTo>
                    <a:pt x="162565" y="1624"/>
                    <a:pt x="162431" y="1708"/>
                    <a:pt x="162314" y="1791"/>
                  </a:cubicBezTo>
                  <a:cubicBezTo>
                    <a:pt x="162214" y="1858"/>
                    <a:pt x="162130" y="1942"/>
                    <a:pt x="162013" y="2009"/>
                  </a:cubicBezTo>
                  <a:lnTo>
                    <a:pt x="85434" y="46517"/>
                  </a:lnTo>
                  <a:cubicBezTo>
                    <a:pt x="85216" y="46634"/>
                    <a:pt x="84999" y="46734"/>
                    <a:pt x="84748" y="46835"/>
                  </a:cubicBezTo>
                  <a:cubicBezTo>
                    <a:pt x="84697" y="46851"/>
                    <a:pt x="84631" y="46885"/>
                    <a:pt x="84564" y="46902"/>
                  </a:cubicBezTo>
                  <a:cubicBezTo>
                    <a:pt x="84413" y="46952"/>
                    <a:pt x="84262" y="47002"/>
                    <a:pt x="84112" y="47036"/>
                  </a:cubicBezTo>
                  <a:cubicBezTo>
                    <a:pt x="83944" y="47086"/>
                    <a:pt x="83777" y="47136"/>
                    <a:pt x="83626" y="47170"/>
                  </a:cubicBezTo>
                  <a:cubicBezTo>
                    <a:pt x="83425" y="47203"/>
                    <a:pt x="83224" y="47236"/>
                    <a:pt x="83024" y="47270"/>
                  </a:cubicBezTo>
                  <a:cubicBezTo>
                    <a:pt x="82973" y="47270"/>
                    <a:pt x="82923" y="47287"/>
                    <a:pt x="82890" y="47287"/>
                  </a:cubicBezTo>
                  <a:cubicBezTo>
                    <a:pt x="82605" y="47320"/>
                    <a:pt x="82337" y="47337"/>
                    <a:pt x="82070" y="47337"/>
                  </a:cubicBezTo>
                  <a:lnTo>
                    <a:pt x="81936" y="47337"/>
                  </a:lnTo>
                  <a:cubicBezTo>
                    <a:pt x="81668" y="47337"/>
                    <a:pt x="81400" y="47320"/>
                    <a:pt x="81132" y="47287"/>
                  </a:cubicBezTo>
                  <a:lnTo>
                    <a:pt x="80998" y="47287"/>
                  </a:lnTo>
                  <a:cubicBezTo>
                    <a:pt x="80730" y="47253"/>
                    <a:pt x="80479" y="47203"/>
                    <a:pt x="80228" y="47153"/>
                  </a:cubicBezTo>
                  <a:cubicBezTo>
                    <a:pt x="80178" y="47136"/>
                    <a:pt x="80128" y="47119"/>
                    <a:pt x="80078" y="47119"/>
                  </a:cubicBezTo>
                  <a:cubicBezTo>
                    <a:pt x="79843" y="47052"/>
                    <a:pt x="79626" y="46985"/>
                    <a:pt x="79408" y="46902"/>
                  </a:cubicBezTo>
                  <a:cubicBezTo>
                    <a:pt x="79375" y="46885"/>
                    <a:pt x="79324" y="46885"/>
                    <a:pt x="79291" y="46868"/>
                  </a:cubicBezTo>
                  <a:cubicBezTo>
                    <a:pt x="79023" y="46768"/>
                    <a:pt x="78772" y="46651"/>
                    <a:pt x="78538" y="46517"/>
                  </a:cubicBezTo>
                  <a:lnTo>
                    <a:pt x="1457" y="2009"/>
                  </a:lnTo>
                  <a:cubicBezTo>
                    <a:pt x="503" y="1457"/>
                    <a:pt x="17" y="720"/>
                    <a:pt x="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2174850" y="2949750"/>
              <a:ext cx="3263200" cy="1890225"/>
            </a:xfrm>
            <a:custGeom>
              <a:avLst/>
              <a:gdLst/>
              <a:ahLst/>
              <a:cxnLst/>
              <a:rect l="l" t="t" r="r" b="b"/>
              <a:pathLst>
                <a:path w="130528" h="75609" extrusionOk="0">
                  <a:moveTo>
                    <a:pt x="65046" y="1"/>
                  </a:moveTo>
                  <a:lnTo>
                    <a:pt x="63473" y="921"/>
                  </a:lnTo>
                  <a:lnTo>
                    <a:pt x="60728" y="2512"/>
                  </a:lnTo>
                  <a:lnTo>
                    <a:pt x="57564" y="4353"/>
                  </a:lnTo>
                  <a:lnTo>
                    <a:pt x="54802" y="5960"/>
                  </a:lnTo>
                  <a:lnTo>
                    <a:pt x="51639" y="7801"/>
                  </a:lnTo>
                  <a:lnTo>
                    <a:pt x="48893" y="9391"/>
                  </a:lnTo>
                  <a:lnTo>
                    <a:pt x="45730" y="11232"/>
                  </a:lnTo>
                  <a:lnTo>
                    <a:pt x="42985" y="12839"/>
                  </a:lnTo>
                  <a:lnTo>
                    <a:pt x="39821" y="14664"/>
                  </a:lnTo>
                  <a:lnTo>
                    <a:pt x="37059" y="16271"/>
                  </a:lnTo>
                  <a:lnTo>
                    <a:pt x="33896" y="18112"/>
                  </a:lnTo>
                  <a:lnTo>
                    <a:pt x="31151" y="19702"/>
                  </a:lnTo>
                  <a:lnTo>
                    <a:pt x="27987" y="21543"/>
                  </a:lnTo>
                  <a:lnTo>
                    <a:pt x="25225" y="23150"/>
                  </a:lnTo>
                  <a:lnTo>
                    <a:pt x="22078" y="24975"/>
                  </a:lnTo>
                  <a:lnTo>
                    <a:pt x="19316" y="26582"/>
                  </a:lnTo>
                  <a:lnTo>
                    <a:pt x="16153" y="28423"/>
                  </a:lnTo>
                  <a:lnTo>
                    <a:pt x="13391" y="30030"/>
                  </a:lnTo>
                  <a:lnTo>
                    <a:pt x="10227" y="31854"/>
                  </a:lnTo>
                  <a:lnTo>
                    <a:pt x="7482" y="33461"/>
                  </a:lnTo>
                  <a:lnTo>
                    <a:pt x="4319" y="35302"/>
                  </a:lnTo>
                  <a:lnTo>
                    <a:pt x="1574" y="36893"/>
                  </a:lnTo>
                  <a:lnTo>
                    <a:pt x="0" y="37813"/>
                  </a:lnTo>
                  <a:lnTo>
                    <a:pt x="1574" y="38717"/>
                  </a:lnTo>
                  <a:lnTo>
                    <a:pt x="4352" y="40324"/>
                  </a:lnTo>
                  <a:lnTo>
                    <a:pt x="7532" y="42165"/>
                  </a:lnTo>
                  <a:lnTo>
                    <a:pt x="10294" y="43755"/>
                  </a:lnTo>
                  <a:lnTo>
                    <a:pt x="13491" y="45597"/>
                  </a:lnTo>
                  <a:lnTo>
                    <a:pt x="16253" y="47204"/>
                  </a:lnTo>
                  <a:lnTo>
                    <a:pt x="19434" y="49028"/>
                  </a:lnTo>
                  <a:lnTo>
                    <a:pt x="22212" y="50635"/>
                  </a:lnTo>
                  <a:lnTo>
                    <a:pt x="25392" y="52476"/>
                  </a:lnTo>
                  <a:lnTo>
                    <a:pt x="28171" y="54066"/>
                  </a:lnTo>
                  <a:lnTo>
                    <a:pt x="31351" y="55908"/>
                  </a:lnTo>
                  <a:lnTo>
                    <a:pt x="34113" y="57515"/>
                  </a:lnTo>
                  <a:lnTo>
                    <a:pt x="37310" y="59356"/>
                  </a:lnTo>
                  <a:lnTo>
                    <a:pt x="40072" y="60946"/>
                  </a:lnTo>
                  <a:lnTo>
                    <a:pt x="43253" y="62787"/>
                  </a:lnTo>
                  <a:lnTo>
                    <a:pt x="46031" y="64394"/>
                  </a:lnTo>
                  <a:lnTo>
                    <a:pt x="49211" y="66219"/>
                  </a:lnTo>
                  <a:lnTo>
                    <a:pt x="51990" y="67825"/>
                  </a:lnTo>
                  <a:lnTo>
                    <a:pt x="55170" y="69667"/>
                  </a:lnTo>
                  <a:lnTo>
                    <a:pt x="57932" y="71257"/>
                  </a:lnTo>
                  <a:lnTo>
                    <a:pt x="61113" y="73098"/>
                  </a:lnTo>
                  <a:lnTo>
                    <a:pt x="63891" y="74705"/>
                  </a:lnTo>
                  <a:lnTo>
                    <a:pt x="65465" y="75609"/>
                  </a:lnTo>
                  <a:lnTo>
                    <a:pt x="130527" y="37813"/>
                  </a:lnTo>
                  <a:lnTo>
                    <a:pt x="650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5329650" y="3917675"/>
              <a:ext cx="215950" cy="124725"/>
            </a:xfrm>
            <a:custGeom>
              <a:avLst/>
              <a:gdLst/>
              <a:ahLst/>
              <a:cxnLst/>
              <a:rect l="l" t="t" r="r" b="b"/>
              <a:pathLst>
                <a:path w="8638" h="4989" extrusionOk="0">
                  <a:moveTo>
                    <a:pt x="2762" y="0"/>
                  </a:moveTo>
                  <a:lnTo>
                    <a:pt x="0" y="1607"/>
                  </a:lnTo>
                  <a:lnTo>
                    <a:pt x="5875" y="4988"/>
                  </a:lnTo>
                  <a:lnTo>
                    <a:pt x="8637"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5181925" y="4003875"/>
              <a:ext cx="215525" cy="124725"/>
            </a:xfrm>
            <a:custGeom>
              <a:avLst/>
              <a:gdLst/>
              <a:ahLst/>
              <a:cxnLst/>
              <a:rect l="l" t="t" r="r" b="b"/>
              <a:pathLst>
                <a:path w="8621" h="4989" extrusionOk="0">
                  <a:moveTo>
                    <a:pt x="2745" y="0"/>
                  </a:moveTo>
                  <a:lnTo>
                    <a:pt x="0" y="1590"/>
                  </a:lnTo>
                  <a:lnTo>
                    <a:pt x="5876" y="4988"/>
                  </a:lnTo>
                  <a:lnTo>
                    <a:pt x="8621" y="3381"/>
                  </a:lnTo>
                  <a:lnTo>
                    <a:pt x="274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3840325" y="2887825"/>
              <a:ext cx="215125" cy="124725"/>
            </a:xfrm>
            <a:custGeom>
              <a:avLst/>
              <a:gdLst/>
              <a:ahLst/>
              <a:cxnLst/>
              <a:rect l="l" t="t" r="r" b="b"/>
              <a:pathLst>
                <a:path w="8605" h="4989" extrusionOk="0">
                  <a:moveTo>
                    <a:pt x="5842" y="1"/>
                  </a:moveTo>
                  <a:lnTo>
                    <a:pt x="1" y="3398"/>
                  </a:lnTo>
                  <a:lnTo>
                    <a:pt x="2779" y="4989"/>
                  </a:lnTo>
                  <a:lnTo>
                    <a:pt x="8604" y="1607"/>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3546150" y="2887825"/>
              <a:ext cx="215525" cy="124725"/>
            </a:xfrm>
            <a:custGeom>
              <a:avLst/>
              <a:gdLst/>
              <a:ahLst/>
              <a:cxnLst/>
              <a:rect l="l" t="t" r="r" b="b"/>
              <a:pathLst>
                <a:path w="8621" h="4989" extrusionOk="0">
                  <a:moveTo>
                    <a:pt x="2745" y="1"/>
                  </a:moveTo>
                  <a:lnTo>
                    <a:pt x="0" y="1607"/>
                  </a:lnTo>
                  <a:lnTo>
                    <a:pt x="5876" y="4989"/>
                  </a:lnTo>
                  <a:lnTo>
                    <a:pt x="8621" y="3398"/>
                  </a:lnTo>
                  <a:lnTo>
                    <a:pt x="274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3989300" y="2974025"/>
              <a:ext cx="215125" cy="124725"/>
            </a:xfrm>
            <a:custGeom>
              <a:avLst/>
              <a:gdLst/>
              <a:ahLst/>
              <a:cxnLst/>
              <a:rect l="l" t="t" r="r" b="b"/>
              <a:pathLst>
                <a:path w="8605" h="4989" extrusionOk="0">
                  <a:moveTo>
                    <a:pt x="5825" y="1"/>
                  </a:moveTo>
                  <a:lnTo>
                    <a:pt x="0" y="3382"/>
                  </a:lnTo>
                  <a:lnTo>
                    <a:pt x="2779" y="4989"/>
                  </a:lnTo>
                  <a:lnTo>
                    <a:pt x="8604" y="1591"/>
                  </a:lnTo>
                  <a:lnTo>
                    <a:pt x="582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3398425" y="2974025"/>
              <a:ext cx="215525" cy="124725"/>
            </a:xfrm>
            <a:custGeom>
              <a:avLst/>
              <a:gdLst/>
              <a:ahLst/>
              <a:cxnLst/>
              <a:rect l="l" t="t" r="r" b="b"/>
              <a:pathLst>
                <a:path w="8621" h="4989" extrusionOk="0">
                  <a:moveTo>
                    <a:pt x="2746" y="1"/>
                  </a:moveTo>
                  <a:lnTo>
                    <a:pt x="1" y="1591"/>
                  </a:lnTo>
                  <a:lnTo>
                    <a:pt x="5859" y="4989"/>
                  </a:lnTo>
                  <a:lnTo>
                    <a:pt x="8621" y="3382"/>
                  </a:lnTo>
                  <a:lnTo>
                    <a:pt x="2746"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4138275" y="3059825"/>
              <a:ext cx="215125" cy="124725"/>
            </a:xfrm>
            <a:custGeom>
              <a:avLst/>
              <a:gdLst/>
              <a:ahLst/>
              <a:cxnLst/>
              <a:rect l="l" t="t" r="r" b="b"/>
              <a:pathLst>
                <a:path w="8605" h="4989" extrusionOk="0">
                  <a:moveTo>
                    <a:pt x="5825" y="0"/>
                  </a:moveTo>
                  <a:lnTo>
                    <a:pt x="0" y="3398"/>
                  </a:lnTo>
                  <a:lnTo>
                    <a:pt x="2762" y="4988"/>
                  </a:lnTo>
                  <a:lnTo>
                    <a:pt x="8604" y="1607"/>
                  </a:lnTo>
                  <a:lnTo>
                    <a:pt x="582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3250300" y="3059825"/>
              <a:ext cx="215525" cy="124725"/>
            </a:xfrm>
            <a:custGeom>
              <a:avLst/>
              <a:gdLst/>
              <a:ahLst/>
              <a:cxnLst/>
              <a:rect l="l" t="t" r="r" b="b"/>
              <a:pathLst>
                <a:path w="8621" h="4989" extrusionOk="0">
                  <a:moveTo>
                    <a:pt x="2762" y="0"/>
                  </a:moveTo>
                  <a:lnTo>
                    <a:pt x="0" y="1607"/>
                  </a:lnTo>
                  <a:lnTo>
                    <a:pt x="5875" y="4988"/>
                  </a:lnTo>
                  <a:lnTo>
                    <a:pt x="8621"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3102575" y="3145600"/>
              <a:ext cx="215525" cy="125150"/>
            </a:xfrm>
            <a:custGeom>
              <a:avLst/>
              <a:gdLst/>
              <a:ahLst/>
              <a:cxnLst/>
              <a:rect l="l" t="t" r="r" b="b"/>
              <a:pathLst>
                <a:path w="8621" h="5006" extrusionOk="0">
                  <a:moveTo>
                    <a:pt x="2746" y="1"/>
                  </a:moveTo>
                  <a:lnTo>
                    <a:pt x="0" y="1607"/>
                  </a:lnTo>
                  <a:lnTo>
                    <a:pt x="5876" y="5005"/>
                  </a:lnTo>
                  <a:lnTo>
                    <a:pt x="8621" y="3398"/>
                  </a:lnTo>
                  <a:lnTo>
                    <a:pt x="2746"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954450" y="3231800"/>
              <a:ext cx="215950" cy="124725"/>
            </a:xfrm>
            <a:custGeom>
              <a:avLst/>
              <a:gdLst/>
              <a:ahLst/>
              <a:cxnLst/>
              <a:rect l="l" t="t" r="r" b="b"/>
              <a:pathLst>
                <a:path w="8638" h="4989" extrusionOk="0">
                  <a:moveTo>
                    <a:pt x="2762" y="1"/>
                  </a:moveTo>
                  <a:lnTo>
                    <a:pt x="0" y="1591"/>
                  </a:lnTo>
                  <a:lnTo>
                    <a:pt x="5875" y="4989"/>
                  </a:lnTo>
                  <a:lnTo>
                    <a:pt x="8637" y="3382"/>
                  </a:lnTo>
                  <a:lnTo>
                    <a:pt x="276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4584775" y="3317600"/>
              <a:ext cx="215125" cy="124725"/>
            </a:xfrm>
            <a:custGeom>
              <a:avLst/>
              <a:gdLst/>
              <a:ahLst/>
              <a:cxnLst/>
              <a:rect l="l" t="t" r="r" b="b"/>
              <a:pathLst>
                <a:path w="8605" h="4989" extrusionOk="0">
                  <a:moveTo>
                    <a:pt x="5825" y="0"/>
                  </a:moveTo>
                  <a:lnTo>
                    <a:pt x="0" y="3398"/>
                  </a:lnTo>
                  <a:lnTo>
                    <a:pt x="2762" y="4988"/>
                  </a:lnTo>
                  <a:lnTo>
                    <a:pt x="8604" y="1607"/>
                  </a:lnTo>
                  <a:lnTo>
                    <a:pt x="582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806725" y="3317600"/>
              <a:ext cx="215525" cy="124725"/>
            </a:xfrm>
            <a:custGeom>
              <a:avLst/>
              <a:gdLst/>
              <a:ahLst/>
              <a:cxnLst/>
              <a:rect l="l" t="t" r="r" b="b"/>
              <a:pathLst>
                <a:path w="8621" h="4989" extrusionOk="0">
                  <a:moveTo>
                    <a:pt x="2762" y="0"/>
                  </a:moveTo>
                  <a:lnTo>
                    <a:pt x="0" y="1607"/>
                  </a:lnTo>
                  <a:lnTo>
                    <a:pt x="5876" y="4988"/>
                  </a:lnTo>
                  <a:lnTo>
                    <a:pt x="8621"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4733750" y="3403800"/>
              <a:ext cx="215100" cy="124725"/>
            </a:xfrm>
            <a:custGeom>
              <a:avLst/>
              <a:gdLst/>
              <a:ahLst/>
              <a:cxnLst/>
              <a:rect l="l" t="t" r="r" b="b"/>
              <a:pathLst>
                <a:path w="8604" h="4989" extrusionOk="0">
                  <a:moveTo>
                    <a:pt x="5825" y="0"/>
                  </a:moveTo>
                  <a:lnTo>
                    <a:pt x="0" y="3381"/>
                  </a:lnTo>
                  <a:lnTo>
                    <a:pt x="2762" y="4988"/>
                  </a:lnTo>
                  <a:lnTo>
                    <a:pt x="8604" y="1590"/>
                  </a:lnTo>
                  <a:lnTo>
                    <a:pt x="582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659000" y="3403800"/>
              <a:ext cx="215525" cy="124725"/>
            </a:xfrm>
            <a:custGeom>
              <a:avLst/>
              <a:gdLst/>
              <a:ahLst/>
              <a:cxnLst/>
              <a:rect l="l" t="t" r="r" b="b"/>
              <a:pathLst>
                <a:path w="8621" h="4989" extrusionOk="0">
                  <a:moveTo>
                    <a:pt x="2746" y="0"/>
                  </a:moveTo>
                  <a:lnTo>
                    <a:pt x="1" y="1590"/>
                  </a:lnTo>
                  <a:lnTo>
                    <a:pt x="5859" y="4988"/>
                  </a:lnTo>
                  <a:lnTo>
                    <a:pt x="8621" y="3381"/>
                  </a:lnTo>
                  <a:lnTo>
                    <a:pt x="274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4882725" y="3489575"/>
              <a:ext cx="215100" cy="124725"/>
            </a:xfrm>
            <a:custGeom>
              <a:avLst/>
              <a:gdLst/>
              <a:ahLst/>
              <a:cxnLst/>
              <a:rect l="l" t="t" r="r" b="b"/>
              <a:pathLst>
                <a:path w="8604" h="4989" extrusionOk="0">
                  <a:moveTo>
                    <a:pt x="5825" y="1"/>
                  </a:moveTo>
                  <a:lnTo>
                    <a:pt x="0" y="3382"/>
                  </a:lnTo>
                  <a:lnTo>
                    <a:pt x="2762" y="4989"/>
                  </a:lnTo>
                  <a:lnTo>
                    <a:pt x="8604" y="1608"/>
                  </a:lnTo>
                  <a:lnTo>
                    <a:pt x="582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2510875" y="3489575"/>
              <a:ext cx="215950" cy="124725"/>
            </a:xfrm>
            <a:custGeom>
              <a:avLst/>
              <a:gdLst/>
              <a:ahLst/>
              <a:cxnLst/>
              <a:rect l="l" t="t" r="r" b="b"/>
              <a:pathLst>
                <a:path w="8638" h="4989" extrusionOk="0">
                  <a:moveTo>
                    <a:pt x="2762" y="1"/>
                  </a:moveTo>
                  <a:lnTo>
                    <a:pt x="0" y="1608"/>
                  </a:lnTo>
                  <a:lnTo>
                    <a:pt x="5875" y="4989"/>
                  </a:lnTo>
                  <a:lnTo>
                    <a:pt x="8637" y="3382"/>
                  </a:lnTo>
                  <a:lnTo>
                    <a:pt x="276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5031275" y="3575375"/>
              <a:ext cx="215125" cy="125125"/>
            </a:xfrm>
            <a:custGeom>
              <a:avLst/>
              <a:gdLst/>
              <a:ahLst/>
              <a:cxnLst/>
              <a:rect l="l" t="t" r="r" b="b"/>
              <a:pathLst>
                <a:path w="8605" h="5005" extrusionOk="0">
                  <a:moveTo>
                    <a:pt x="5842" y="0"/>
                  </a:moveTo>
                  <a:lnTo>
                    <a:pt x="0" y="3398"/>
                  </a:lnTo>
                  <a:lnTo>
                    <a:pt x="2779" y="5005"/>
                  </a:lnTo>
                  <a:lnTo>
                    <a:pt x="8604" y="1607"/>
                  </a:lnTo>
                  <a:lnTo>
                    <a:pt x="58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2363150" y="3575375"/>
              <a:ext cx="215525" cy="125125"/>
            </a:xfrm>
            <a:custGeom>
              <a:avLst/>
              <a:gdLst/>
              <a:ahLst/>
              <a:cxnLst/>
              <a:rect l="l" t="t" r="r" b="b"/>
              <a:pathLst>
                <a:path w="8621" h="5005" extrusionOk="0">
                  <a:moveTo>
                    <a:pt x="2746" y="0"/>
                  </a:moveTo>
                  <a:lnTo>
                    <a:pt x="0" y="1607"/>
                  </a:lnTo>
                  <a:lnTo>
                    <a:pt x="5859" y="5005"/>
                  </a:lnTo>
                  <a:lnTo>
                    <a:pt x="8621" y="3398"/>
                  </a:lnTo>
                  <a:lnTo>
                    <a:pt x="274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5180250" y="3661575"/>
              <a:ext cx="215125" cy="124725"/>
            </a:xfrm>
            <a:custGeom>
              <a:avLst/>
              <a:gdLst/>
              <a:ahLst/>
              <a:cxnLst/>
              <a:rect l="l" t="t" r="r" b="b"/>
              <a:pathLst>
                <a:path w="8605" h="4989" extrusionOk="0">
                  <a:moveTo>
                    <a:pt x="5825" y="0"/>
                  </a:moveTo>
                  <a:lnTo>
                    <a:pt x="0" y="3381"/>
                  </a:lnTo>
                  <a:lnTo>
                    <a:pt x="2779" y="4988"/>
                  </a:lnTo>
                  <a:lnTo>
                    <a:pt x="8604" y="1590"/>
                  </a:lnTo>
                  <a:lnTo>
                    <a:pt x="582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5329225" y="3747350"/>
              <a:ext cx="215100" cy="124725"/>
            </a:xfrm>
            <a:custGeom>
              <a:avLst/>
              <a:gdLst/>
              <a:ahLst/>
              <a:cxnLst/>
              <a:rect l="l" t="t" r="r" b="b"/>
              <a:pathLst>
                <a:path w="8604" h="4989" extrusionOk="0">
                  <a:moveTo>
                    <a:pt x="5825" y="1"/>
                  </a:moveTo>
                  <a:lnTo>
                    <a:pt x="0" y="3398"/>
                  </a:lnTo>
                  <a:lnTo>
                    <a:pt x="2762" y="4989"/>
                  </a:lnTo>
                  <a:lnTo>
                    <a:pt x="8604" y="1607"/>
                  </a:lnTo>
                  <a:lnTo>
                    <a:pt x="582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2217100" y="4003875"/>
              <a:ext cx="215125" cy="124725"/>
            </a:xfrm>
            <a:custGeom>
              <a:avLst/>
              <a:gdLst/>
              <a:ahLst/>
              <a:cxnLst/>
              <a:rect l="l" t="t" r="r" b="b"/>
              <a:pathLst>
                <a:path w="8605" h="4989" extrusionOk="0">
                  <a:moveTo>
                    <a:pt x="5842" y="0"/>
                  </a:moveTo>
                  <a:lnTo>
                    <a:pt x="1" y="3381"/>
                  </a:lnTo>
                  <a:lnTo>
                    <a:pt x="2779" y="4988"/>
                  </a:lnTo>
                  <a:lnTo>
                    <a:pt x="8604" y="1590"/>
                  </a:lnTo>
                  <a:lnTo>
                    <a:pt x="58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5034200" y="4089650"/>
              <a:ext cx="215525" cy="124725"/>
            </a:xfrm>
            <a:custGeom>
              <a:avLst/>
              <a:gdLst/>
              <a:ahLst/>
              <a:cxnLst/>
              <a:rect l="l" t="t" r="r" b="b"/>
              <a:pathLst>
                <a:path w="8621" h="4989" extrusionOk="0">
                  <a:moveTo>
                    <a:pt x="2746" y="1"/>
                  </a:moveTo>
                  <a:lnTo>
                    <a:pt x="1" y="1608"/>
                  </a:lnTo>
                  <a:lnTo>
                    <a:pt x="5859" y="4989"/>
                  </a:lnTo>
                  <a:lnTo>
                    <a:pt x="8621" y="3382"/>
                  </a:lnTo>
                  <a:lnTo>
                    <a:pt x="2746"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6075" y="4089650"/>
              <a:ext cx="215125" cy="124725"/>
            </a:xfrm>
            <a:custGeom>
              <a:avLst/>
              <a:gdLst/>
              <a:ahLst/>
              <a:cxnLst/>
              <a:rect l="l" t="t" r="r" b="b"/>
              <a:pathLst>
                <a:path w="8605" h="4989" extrusionOk="0">
                  <a:moveTo>
                    <a:pt x="5842" y="1"/>
                  </a:moveTo>
                  <a:lnTo>
                    <a:pt x="1" y="3399"/>
                  </a:lnTo>
                  <a:lnTo>
                    <a:pt x="2779" y="4989"/>
                  </a:lnTo>
                  <a:lnTo>
                    <a:pt x="8604" y="1608"/>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4886075" y="4175450"/>
              <a:ext cx="215525" cy="124725"/>
            </a:xfrm>
            <a:custGeom>
              <a:avLst/>
              <a:gdLst/>
              <a:ahLst/>
              <a:cxnLst/>
              <a:rect l="l" t="t" r="r" b="b"/>
              <a:pathLst>
                <a:path w="8621" h="4989" extrusionOk="0">
                  <a:moveTo>
                    <a:pt x="2762" y="0"/>
                  </a:moveTo>
                  <a:lnTo>
                    <a:pt x="0" y="1607"/>
                  </a:lnTo>
                  <a:lnTo>
                    <a:pt x="5875" y="4988"/>
                  </a:lnTo>
                  <a:lnTo>
                    <a:pt x="8621"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515050" y="4175450"/>
              <a:ext cx="215125" cy="124725"/>
            </a:xfrm>
            <a:custGeom>
              <a:avLst/>
              <a:gdLst/>
              <a:ahLst/>
              <a:cxnLst/>
              <a:rect l="l" t="t" r="r" b="b"/>
              <a:pathLst>
                <a:path w="8605" h="4989" extrusionOk="0">
                  <a:moveTo>
                    <a:pt x="5826" y="0"/>
                  </a:moveTo>
                  <a:lnTo>
                    <a:pt x="1" y="3398"/>
                  </a:lnTo>
                  <a:lnTo>
                    <a:pt x="2762" y="4988"/>
                  </a:lnTo>
                  <a:lnTo>
                    <a:pt x="8604" y="1607"/>
                  </a:lnTo>
                  <a:lnTo>
                    <a:pt x="582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4738350" y="4261650"/>
              <a:ext cx="215525" cy="124725"/>
            </a:xfrm>
            <a:custGeom>
              <a:avLst/>
              <a:gdLst/>
              <a:ahLst/>
              <a:cxnLst/>
              <a:rect l="l" t="t" r="r" b="b"/>
              <a:pathLst>
                <a:path w="8621" h="4989" extrusionOk="0">
                  <a:moveTo>
                    <a:pt x="2746" y="0"/>
                  </a:moveTo>
                  <a:lnTo>
                    <a:pt x="0" y="1590"/>
                  </a:lnTo>
                  <a:lnTo>
                    <a:pt x="5859" y="4988"/>
                  </a:lnTo>
                  <a:lnTo>
                    <a:pt x="8621" y="3381"/>
                  </a:lnTo>
                  <a:lnTo>
                    <a:pt x="274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4590225" y="4347425"/>
              <a:ext cx="215950" cy="124725"/>
            </a:xfrm>
            <a:custGeom>
              <a:avLst/>
              <a:gdLst/>
              <a:ahLst/>
              <a:cxnLst/>
              <a:rect l="l" t="t" r="r" b="b"/>
              <a:pathLst>
                <a:path w="8638" h="4989" extrusionOk="0">
                  <a:moveTo>
                    <a:pt x="2762" y="1"/>
                  </a:moveTo>
                  <a:lnTo>
                    <a:pt x="0" y="1608"/>
                  </a:lnTo>
                  <a:lnTo>
                    <a:pt x="5875" y="4989"/>
                  </a:lnTo>
                  <a:lnTo>
                    <a:pt x="8637" y="3399"/>
                  </a:lnTo>
                  <a:lnTo>
                    <a:pt x="276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4442500" y="4433225"/>
              <a:ext cx="215525" cy="125125"/>
            </a:xfrm>
            <a:custGeom>
              <a:avLst/>
              <a:gdLst/>
              <a:ahLst/>
              <a:cxnLst/>
              <a:rect l="l" t="t" r="r" b="b"/>
              <a:pathLst>
                <a:path w="8621" h="5005" extrusionOk="0">
                  <a:moveTo>
                    <a:pt x="2762" y="0"/>
                  </a:moveTo>
                  <a:lnTo>
                    <a:pt x="0" y="1607"/>
                  </a:lnTo>
                  <a:lnTo>
                    <a:pt x="5876" y="5005"/>
                  </a:lnTo>
                  <a:lnTo>
                    <a:pt x="8621"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4294775" y="4519425"/>
              <a:ext cx="215525" cy="124725"/>
            </a:xfrm>
            <a:custGeom>
              <a:avLst/>
              <a:gdLst/>
              <a:ahLst/>
              <a:cxnLst/>
              <a:rect l="l" t="t" r="r" b="b"/>
              <a:pathLst>
                <a:path w="8621" h="4989" extrusionOk="0">
                  <a:moveTo>
                    <a:pt x="2746" y="0"/>
                  </a:moveTo>
                  <a:lnTo>
                    <a:pt x="1" y="1590"/>
                  </a:lnTo>
                  <a:lnTo>
                    <a:pt x="5859" y="4988"/>
                  </a:lnTo>
                  <a:lnTo>
                    <a:pt x="8621" y="3381"/>
                  </a:lnTo>
                  <a:lnTo>
                    <a:pt x="274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3110525" y="4519425"/>
              <a:ext cx="215125" cy="124725"/>
            </a:xfrm>
            <a:custGeom>
              <a:avLst/>
              <a:gdLst/>
              <a:ahLst/>
              <a:cxnLst/>
              <a:rect l="l" t="t" r="r" b="b"/>
              <a:pathLst>
                <a:path w="8605" h="4989" extrusionOk="0">
                  <a:moveTo>
                    <a:pt x="5826" y="0"/>
                  </a:moveTo>
                  <a:lnTo>
                    <a:pt x="1" y="3398"/>
                  </a:lnTo>
                  <a:lnTo>
                    <a:pt x="2762" y="4988"/>
                  </a:lnTo>
                  <a:lnTo>
                    <a:pt x="8604" y="1607"/>
                  </a:lnTo>
                  <a:lnTo>
                    <a:pt x="582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4146650" y="4605200"/>
              <a:ext cx="215525" cy="124725"/>
            </a:xfrm>
            <a:custGeom>
              <a:avLst/>
              <a:gdLst/>
              <a:ahLst/>
              <a:cxnLst/>
              <a:rect l="l" t="t" r="r" b="b"/>
              <a:pathLst>
                <a:path w="8621" h="4989" extrusionOk="0">
                  <a:moveTo>
                    <a:pt x="2745" y="1"/>
                  </a:moveTo>
                  <a:lnTo>
                    <a:pt x="0" y="1607"/>
                  </a:lnTo>
                  <a:lnTo>
                    <a:pt x="5875" y="4989"/>
                  </a:lnTo>
                  <a:lnTo>
                    <a:pt x="8621" y="3399"/>
                  </a:lnTo>
                  <a:lnTo>
                    <a:pt x="274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3998925" y="4691400"/>
              <a:ext cx="215525" cy="124725"/>
            </a:xfrm>
            <a:custGeom>
              <a:avLst/>
              <a:gdLst/>
              <a:ahLst/>
              <a:cxnLst/>
              <a:rect l="l" t="t" r="r" b="b"/>
              <a:pathLst>
                <a:path w="8621" h="4989" extrusionOk="0">
                  <a:moveTo>
                    <a:pt x="2746" y="1"/>
                  </a:moveTo>
                  <a:lnTo>
                    <a:pt x="0" y="1591"/>
                  </a:lnTo>
                  <a:lnTo>
                    <a:pt x="5859" y="4989"/>
                  </a:lnTo>
                  <a:lnTo>
                    <a:pt x="8621" y="3382"/>
                  </a:lnTo>
                  <a:lnTo>
                    <a:pt x="2746"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3850800" y="4777200"/>
              <a:ext cx="215525" cy="124725"/>
            </a:xfrm>
            <a:custGeom>
              <a:avLst/>
              <a:gdLst/>
              <a:ahLst/>
              <a:cxnLst/>
              <a:rect l="l" t="t" r="r" b="b"/>
              <a:pathLst>
                <a:path w="8621" h="4989" extrusionOk="0">
                  <a:moveTo>
                    <a:pt x="2762" y="0"/>
                  </a:moveTo>
                  <a:lnTo>
                    <a:pt x="0" y="1607"/>
                  </a:lnTo>
                  <a:lnTo>
                    <a:pt x="5875" y="4988"/>
                  </a:lnTo>
                  <a:lnTo>
                    <a:pt x="8620" y="3398"/>
                  </a:lnTo>
                  <a:lnTo>
                    <a:pt x="276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4286825" y="3145600"/>
              <a:ext cx="215125" cy="125150"/>
            </a:xfrm>
            <a:custGeom>
              <a:avLst/>
              <a:gdLst/>
              <a:ahLst/>
              <a:cxnLst/>
              <a:rect l="l" t="t" r="r" b="b"/>
              <a:pathLst>
                <a:path w="8605" h="5006" extrusionOk="0">
                  <a:moveTo>
                    <a:pt x="5842" y="1"/>
                  </a:moveTo>
                  <a:lnTo>
                    <a:pt x="1" y="3398"/>
                  </a:lnTo>
                  <a:lnTo>
                    <a:pt x="2779" y="5005"/>
                  </a:lnTo>
                  <a:lnTo>
                    <a:pt x="8604" y="1607"/>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4435800" y="3231800"/>
              <a:ext cx="215125" cy="124725"/>
            </a:xfrm>
            <a:custGeom>
              <a:avLst/>
              <a:gdLst/>
              <a:ahLst/>
              <a:cxnLst/>
              <a:rect l="l" t="t" r="r" b="b"/>
              <a:pathLst>
                <a:path w="8605" h="4989" extrusionOk="0">
                  <a:moveTo>
                    <a:pt x="5842" y="1"/>
                  </a:moveTo>
                  <a:lnTo>
                    <a:pt x="1" y="3382"/>
                  </a:lnTo>
                  <a:lnTo>
                    <a:pt x="2779" y="4989"/>
                  </a:lnTo>
                  <a:lnTo>
                    <a:pt x="8604" y="1591"/>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2068550" y="3917675"/>
              <a:ext cx="215125" cy="124725"/>
            </a:xfrm>
            <a:custGeom>
              <a:avLst/>
              <a:gdLst/>
              <a:ahLst/>
              <a:cxnLst/>
              <a:rect l="l" t="t" r="r" b="b"/>
              <a:pathLst>
                <a:path w="8605" h="4989" extrusionOk="0">
                  <a:moveTo>
                    <a:pt x="5826" y="0"/>
                  </a:moveTo>
                  <a:lnTo>
                    <a:pt x="0" y="3398"/>
                  </a:lnTo>
                  <a:lnTo>
                    <a:pt x="2762" y="4988"/>
                  </a:lnTo>
                  <a:lnTo>
                    <a:pt x="8604" y="1607"/>
                  </a:lnTo>
                  <a:lnTo>
                    <a:pt x="582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2812575" y="4347425"/>
              <a:ext cx="215125" cy="124725"/>
            </a:xfrm>
            <a:custGeom>
              <a:avLst/>
              <a:gdLst/>
              <a:ahLst/>
              <a:cxnLst/>
              <a:rect l="l" t="t" r="r" b="b"/>
              <a:pathLst>
                <a:path w="8605" h="4989" extrusionOk="0">
                  <a:moveTo>
                    <a:pt x="5842" y="1"/>
                  </a:moveTo>
                  <a:lnTo>
                    <a:pt x="1" y="3399"/>
                  </a:lnTo>
                  <a:lnTo>
                    <a:pt x="2779" y="4989"/>
                  </a:lnTo>
                  <a:lnTo>
                    <a:pt x="8604" y="1608"/>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2663600" y="4261650"/>
              <a:ext cx="215550" cy="124725"/>
            </a:xfrm>
            <a:custGeom>
              <a:avLst/>
              <a:gdLst/>
              <a:ahLst/>
              <a:cxnLst/>
              <a:rect l="l" t="t" r="r" b="b"/>
              <a:pathLst>
                <a:path w="8622" h="4989" extrusionOk="0">
                  <a:moveTo>
                    <a:pt x="5842" y="0"/>
                  </a:moveTo>
                  <a:lnTo>
                    <a:pt x="1" y="3381"/>
                  </a:lnTo>
                  <a:lnTo>
                    <a:pt x="2779" y="4988"/>
                  </a:lnTo>
                  <a:lnTo>
                    <a:pt x="8621" y="1590"/>
                  </a:lnTo>
                  <a:lnTo>
                    <a:pt x="58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2961550" y="4433625"/>
              <a:ext cx="215125" cy="124725"/>
            </a:xfrm>
            <a:custGeom>
              <a:avLst/>
              <a:gdLst/>
              <a:ahLst/>
              <a:cxnLst/>
              <a:rect l="l" t="t" r="r" b="b"/>
              <a:pathLst>
                <a:path w="8605" h="4989" extrusionOk="0">
                  <a:moveTo>
                    <a:pt x="5842" y="1"/>
                  </a:moveTo>
                  <a:lnTo>
                    <a:pt x="1" y="3382"/>
                  </a:lnTo>
                  <a:lnTo>
                    <a:pt x="2779" y="4989"/>
                  </a:lnTo>
                  <a:lnTo>
                    <a:pt x="8604" y="1591"/>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3557025" y="4777200"/>
              <a:ext cx="215125" cy="124725"/>
            </a:xfrm>
            <a:custGeom>
              <a:avLst/>
              <a:gdLst/>
              <a:ahLst/>
              <a:cxnLst/>
              <a:rect l="l" t="t" r="r" b="b"/>
              <a:pathLst>
                <a:path w="8605" h="4989" extrusionOk="0">
                  <a:moveTo>
                    <a:pt x="5826" y="0"/>
                  </a:moveTo>
                  <a:lnTo>
                    <a:pt x="1" y="3398"/>
                  </a:lnTo>
                  <a:lnTo>
                    <a:pt x="2779" y="4988"/>
                  </a:lnTo>
                  <a:lnTo>
                    <a:pt x="8604" y="1607"/>
                  </a:lnTo>
                  <a:lnTo>
                    <a:pt x="5826"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3408050" y="4691400"/>
              <a:ext cx="215125" cy="124725"/>
            </a:xfrm>
            <a:custGeom>
              <a:avLst/>
              <a:gdLst/>
              <a:ahLst/>
              <a:cxnLst/>
              <a:rect l="l" t="t" r="r" b="b"/>
              <a:pathLst>
                <a:path w="8605" h="4989" extrusionOk="0">
                  <a:moveTo>
                    <a:pt x="5842" y="1"/>
                  </a:moveTo>
                  <a:lnTo>
                    <a:pt x="1" y="3382"/>
                  </a:lnTo>
                  <a:lnTo>
                    <a:pt x="2779" y="4989"/>
                  </a:lnTo>
                  <a:lnTo>
                    <a:pt x="8604" y="1591"/>
                  </a:lnTo>
                  <a:lnTo>
                    <a:pt x="58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3259500" y="4605200"/>
              <a:ext cx="215125" cy="124725"/>
            </a:xfrm>
            <a:custGeom>
              <a:avLst/>
              <a:gdLst/>
              <a:ahLst/>
              <a:cxnLst/>
              <a:rect l="l" t="t" r="r" b="b"/>
              <a:pathLst>
                <a:path w="8605" h="4989" extrusionOk="0">
                  <a:moveTo>
                    <a:pt x="5825" y="1"/>
                  </a:moveTo>
                  <a:lnTo>
                    <a:pt x="0" y="3399"/>
                  </a:lnTo>
                  <a:lnTo>
                    <a:pt x="2762" y="4989"/>
                  </a:lnTo>
                  <a:lnTo>
                    <a:pt x="8604" y="1607"/>
                  </a:lnTo>
                  <a:lnTo>
                    <a:pt x="582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2215000" y="3661575"/>
              <a:ext cx="215550" cy="124725"/>
            </a:xfrm>
            <a:custGeom>
              <a:avLst/>
              <a:gdLst/>
              <a:ahLst/>
              <a:cxnLst/>
              <a:rect l="l" t="t" r="r" b="b"/>
              <a:pathLst>
                <a:path w="8622" h="4989" extrusionOk="0">
                  <a:moveTo>
                    <a:pt x="2763" y="0"/>
                  </a:moveTo>
                  <a:lnTo>
                    <a:pt x="1" y="1590"/>
                  </a:lnTo>
                  <a:lnTo>
                    <a:pt x="5876" y="4988"/>
                  </a:lnTo>
                  <a:lnTo>
                    <a:pt x="8621" y="3381"/>
                  </a:lnTo>
                  <a:lnTo>
                    <a:pt x="2763"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2067300" y="3747350"/>
              <a:ext cx="215525" cy="124725"/>
            </a:xfrm>
            <a:custGeom>
              <a:avLst/>
              <a:gdLst/>
              <a:ahLst/>
              <a:cxnLst/>
              <a:rect l="l" t="t" r="r" b="b"/>
              <a:pathLst>
                <a:path w="8621" h="4989" extrusionOk="0">
                  <a:moveTo>
                    <a:pt x="2745" y="1"/>
                  </a:moveTo>
                  <a:lnTo>
                    <a:pt x="0" y="1607"/>
                  </a:lnTo>
                  <a:lnTo>
                    <a:pt x="5876" y="4989"/>
                  </a:lnTo>
                  <a:lnTo>
                    <a:pt x="8621" y="3398"/>
                  </a:lnTo>
                  <a:lnTo>
                    <a:pt x="274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2431775" y="3070375"/>
              <a:ext cx="2749325" cy="1578325"/>
            </a:xfrm>
            <a:custGeom>
              <a:avLst/>
              <a:gdLst/>
              <a:ahLst/>
              <a:cxnLst/>
              <a:rect l="l" t="t" r="r" b="b"/>
              <a:pathLst>
                <a:path w="109973" h="63133" extrusionOk="0">
                  <a:moveTo>
                    <a:pt x="54803" y="1"/>
                  </a:moveTo>
                  <a:cubicBezTo>
                    <a:pt x="53505" y="1"/>
                    <a:pt x="52208" y="289"/>
                    <a:pt x="51221" y="867"/>
                  </a:cubicBezTo>
                  <a:lnTo>
                    <a:pt x="1976" y="29490"/>
                  </a:lnTo>
                  <a:cubicBezTo>
                    <a:pt x="1" y="30645"/>
                    <a:pt x="1" y="32503"/>
                    <a:pt x="1992" y="33641"/>
                  </a:cubicBezTo>
                  <a:lnTo>
                    <a:pt x="51572" y="62281"/>
                  </a:lnTo>
                  <a:cubicBezTo>
                    <a:pt x="52564" y="62848"/>
                    <a:pt x="53860" y="63132"/>
                    <a:pt x="55152" y="63132"/>
                  </a:cubicBezTo>
                  <a:cubicBezTo>
                    <a:pt x="56454" y="63132"/>
                    <a:pt x="57753" y="62844"/>
                    <a:pt x="58736" y="62264"/>
                  </a:cubicBezTo>
                  <a:lnTo>
                    <a:pt x="107998" y="33641"/>
                  </a:lnTo>
                  <a:cubicBezTo>
                    <a:pt x="109973" y="32503"/>
                    <a:pt x="109956" y="30645"/>
                    <a:pt x="107981" y="29490"/>
                  </a:cubicBezTo>
                  <a:lnTo>
                    <a:pt x="58385" y="867"/>
                  </a:lnTo>
                  <a:cubicBezTo>
                    <a:pt x="57397" y="289"/>
                    <a:pt x="56100" y="1"/>
                    <a:pt x="548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2527175" y="3125100"/>
              <a:ext cx="2558525" cy="1468825"/>
            </a:xfrm>
            <a:custGeom>
              <a:avLst/>
              <a:gdLst/>
              <a:ahLst/>
              <a:cxnLst/>
              <a:rect l="l" t="t" r="r" b="b"/>
              <a:pathLst>
                <a:path w="102341" h="58753" extrusionOk="0">
                  <a:moveTo>
                    <a:pt x="51003" y="0"/>
                  </a:moveTo>
                  <a:cubicBezTo>
                    <a:pt x="49798" y="0"/>
                    <a:pt x="48593" y="268"/>
                    <a:pt x="47672" y="804"/>
                  </a:cubicBezTo>
                  <a:lnTo>
                    <a:pt x="1825" y="27452"/>
                  </a:lnTo>
                  <a:cubicBezTo>
                    <a:pt x="1" y="28523"/>
                    <a:pt x="1" y="30247"/>
                    <a:pt x="1842" y="31318"/>
                  </a:cubicBezTo>
                  <a:lnTo>
                    <a:pt x="47990" y="57949"/>
                  </a:lnTo>
                  <a:cubicBezTo>
                    <a:pt x="48919" y="58485"/>
                    <a:pt x="50129" y="58753"/>
                    <a:pt x="51336" y="58753"/>
                  </a:cubicBezTo>
                  <a:cubicBezTo>
                    <a:pt x="52543" y="58753"/>
                    <a:pt x="53748" y="58485"/>
                    <a:pt x="54669" y="57949"/>
                  </a:cubicBezTo>
                  <a:lnTo>
                    <a:pt x="100499" y="31318"/>
                  </a:lnTo>
                  <a:cubicBezTo>
                    <a:pt x="102341" y="30247"/>
                    <a:pt x="102324" y="28523"/>
                    <a:pt x="100483" y="27452"/>
                  </a:cubicBezTo>
                  <a:lnTo>
                    <a:pt x="54334" y="804"/>
                  </a:lnTo>
                  <a:cubicBezTo>
                    <a:pt x="53414" y="268"/>
                    <a:pt x="52209" y="0"/>
                    <a:pt x="51003" y="0"/>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2443900" y="3859075"/>
              <a:ext cx="2724650" cy="860400"/>
            </a:xfrm>
            <a:custGeom>
              <a:avLst/>
              <a:gdLst/>
              <a:ahLst/>
              <a:cxnLst/>
              <a:rect l="l" t="t" r="r" b="b"/>
              <a:pathLst>
                <a:path w="108986" h="34416" extrusionOk="0">
                  <a:moveTo>
                    <a:pt x="1" y="1"/>
                  </a:moveTo>
                  <a:lnTo>
                    <a:pt x="1" y="2830"/>
                  </a:lnTo>
                  <a:cubicBezTo>
                    <a:pt x="1" y="3600"/>
                    <a:pt x="503" y="4353"/>
                    <a:pt x="1491" y="4922"/>
                  </a:cubicBezTo>
                  <a:lnTo>
                    <a:pt x="51087" y="33545"/>
                  </a:lnTo>
                  <a:cubicBezTo>
                    <a:pt x="51305" y="33679"/>
                    <a:pt x="51556" y="33796"/>
                    <a:pt x="51807" y="33896"/>
                  </a:cubicBezTo>
                  <a:cubicBezTo>
                    <a:pt x="51824" y="33913"/>
                    <a:pt x="51840" y="33913"/>
                    <a:pt x="51857" y="33913"/>
                  </a:cubicBezTo>
                  <a:cubicBezTo>
                    <a:pt x="51891" y="33930"/>
                    <a:pt x="51941" y="33947"/>
                    <a:pt x="51974" y="33963"/>
                  </a:cubicBezTo>
                  <a:cubicBezTo>
                    <a:pt x="52125" y="34013"/>
                    <a:pt x="52276" y="34064"/>
                    <a:pt x="52426" y="34114"/>
                  </a:cubicBezTo>
                  <a:cubicBezTo>
                    <a:pt x="52510" y="34131"/>
                    <a:pt x="52594" y="34147"/>
                    <a:pt x="52677" y="34164"/>
                  </a:cubicBezTo>
                  <a:cubicBezTo>
                    <a:pt x="52727" y="34181"/>
                    <a:pt x="52778" y="34198"/>
                    <a:pt x="52828" y="34214"/>
                  </a:cubicBezTo>
                  <a:cubicBezTo>
                    <a:pt x="52861" y="34214"/>
                    <a:pt x="52912" y="34231"/>
                    <a:pt x="52945" y="34231"/>
                  </a:cubicBezTo>
                  <a:cubicBezTo>
                    <a:pt x="53112" y="34265"/>
                    <a:pt x="53280" y="34298"/>
                    <a:pt x="53447" y="34332"/>
                  </a:cubicBezTo>
                  <a:cubicBezTo>
                    <a:pt x="53514" y="34332"/>
                    <a:pt x="53581" y="34332"/>
                    <a:pt x="53631" y="34348"/>
                  </a:cubicBezTo>
                  <a:cubicBezTo>
                    <a:pt x="53682" y="34348"/>
                    <a:pt x="53715" y="34365"/>
                    <a:pt x="53765" y="34365"/>
                  </a:cubicBezTo>
                  <a:cubicBezTo>
                    <a:pt x="53832" y="34365"/>
                    <a:pt x="53882" y="34382"/>
                    <a:pt x="53949" y="34382"/>
                  </a:cubicBezTo>
                  <a:cubicBezTo>
                    <a:pt x="54117" y="34398"/>
                    <a:pt x="54267" y="34398"/>
                    <a:pt x="54435" y="34415"/>
                  </a:cubicBezTo>
                  <a:lnTo>
                    <a:pt x="54954" y="34415"/>
                  </a:lnTo>
                  <a:cubicBezTo>
                    <a:pt x="55155" y="34398"/>
                    <a:pt x="55339" y="34398"/>
                    <a:pt x="55523" y="34365"/>
                  </a:cubicBezTo>
                  <a:lnTo>
                    <a:pt x="55590" y="34365"/>
                  </a:lnTo>
                  <a:cubicBezTo>
                    <a:pt x="55640" y="34365"/>
                    <a:pt x="55690" y="34348"/>
                    <a:pt x="55740" y="34348"/>
                  </a:cubicBezTo>
                  <a:cubicBezTo>
                    <a:pt x="55891" y="34332"/>
                    <a:pt x="56025" y="34315"/>
                    <a:pt x="56176" y="34281"/>
                  </a:cubicBezTo>
                  <a:cubicBezTo>
                    <a:pt x="56243" y="34265"/>
                    <a:pt x="56293" y="34248"/>
                    <a:pt x="56360" y="34231"/>
                  </a:cubicBezTo>
                  <a:cubicBezTo>
                    <a:pt x="56527" y="34198"/>
                    <a:pt x="56694" y="34164"/>
                    <a:pt x="56862" y="34114"/>
                  </a:cubicBezTo>
                  <a:cubicBezTo>
                    <a:pt x="56946" y="34080"/>
                    <a:pt x="57046" y="34064"/>
                    <a:pt x="57130" y="34047"/>
                  </a:cubicBezTo>
                  <a:cubicBezTo>
                    <a:pt x="57213" y="34013"/>
                    <a:pt x="57264" y="33997"/>
                    <a:pt x="57347" y="33963"/>
                  </a:cubicBezTo>
                  <a:cubicBezTo>
                    <a:pt x="57414" y="33947"/>
                    <a:pt x="57481" y="33913"/>
                    <a:pt x="57531" y="33896"/>
                  </a:cubicBezTo>
                  <a:cubicBezTo>
                    <a:pt x="57782" y="33796"/>
                    <a:pt x="58034" y="33679"/>
                    <a:pt x="58251" y="33562"/>
                  </a:cubicBezTo>
                  <a:lnTo>
                    <a:pt x="107513" y="4922"/>
                  </a:lnTo>
                  <a:cubicBezTo>
                    <a:pt x="107529" y="4922"/>
                    <a:pt x="107546" y="4905"/>
                    <a:pt x="107563" y="4888"/>
                  </a:cubicBezTo>
                  <a:cubicBezTo>
                    <a:pt x="107663" y="4838"/>
                    <a:pt x="107730" y="4771"/>
                    <a:pt x="107814" y="4704"/>
                  </a:cubicBezTo>
                  <a:cubicBezTo>
                    <a:pt x="107948" y="4621"/>
                    <a:pt x="108065" y="4537"/>
                    <a:pt x="108182" y="4436"/>
                  </a:cubicBezTo>
                  <a:cubicBezTo>
                    <a:pt x="108182" y="4436"/>
                    <a:pt x="108199" y="4420"/>
                    <a:pt x="108216" y="4420"/>
                  </a:cubicBezTo>
                  <a:cubicBezTo>
                    <a:pt x="108333" y="4303"/>
                    <a:pt x="108433" y="4202"/>
                    <a:pt x="108517" y="4085"/>
                  </a:cubicBezTo>
                  <a:cubicBezTo>
                    <a:pt x="108551" y="4051"/>
                    <a:pt x="108567" y="4018"/>
                    <a:pt x="108584" y="4001"/>
                  </a:cubicBezTo>
                  <a:cubicBezTo>
                    <a:pt x="108601" y="3968"/>
                    <a:pt x="108617" y="3951"/>
                    <a:pt x="108634" y="3918"/>
                  </a:cubicBezTo>
                  <a:cubicBezTo>
                    <a:pt x="108668" y="3867"/>
                    <a:pt x="108701" y="3817"/>
                    <a:pt x="108735" y="3784"/>
                  </a:cubicBezTo>
                  <a:cubicBezTo>
                    <a:pt x="108785" y="3683"/>
                    <a:pt x="108835" y="3583"/>
                    <a:pt x="108869" y="3482"/>
                  </a:cubicBezTo>
                  <a:cubicBezTo>
                    <a:pt x="108869" y="3482"/>
                    <a:pt x="108869" y="3466"/>
                    <a:pt x="108869" y="3449"/>
                  </a:cubicBezTo>
                  <a:cubicBezTo>
                    <a:pt x="108885" y="3432"/>
                    <a:pt x="108885" y="3415"/>
                    <a:pt x="108885" y="3399"/>
                  </a:cubicBezTo>
                  <a:cubicBezTo>
                    <a:pt x="108919" y="3332"/>
                    <a:pt x="108936" y="3265"/>
                    <a:pt x="108952" y="3198"/>
                  </a:cubicBezTo>
                  <a:cubicBezTo>
                    <a:pt x="108969" y="3114"/>
                    <a:pt x="108969" y="3014"/>
                    <a:pt x="108986" y="2913"/>
                  </a:cubicBezTo>
                  <a:lnTo>
                    <a:pt x="108986" y="2863"/>
                  </a:lnTo>
                  <a:lnTo>
                    <a:pt x="108986" y="34"/>
                  </a:lnTo>
                  <a:cubicBezTo>
                    <a:pt x="108986" y="218"/>
                    <a:pt x="108952" y="386"/>
                    <a:pt x="108902" y="553"/>
                  </a:cubicBezTo>
                  <a:cubicBezTo>
                    <a:pt x="108902" y="570"/>
                    <a:pt x="108885" y="603"/>
                    <a:pt x="108885" y="620"/>
                  </a:cubicBezTo>
                  <a:cubicBezTo>
                    <a:pt x="108835" y="771"/>
                    <a:pt x="108751" y="938"/>
                    <a:pt x="108651" y="1089"/>
                  </a:cubicBezTo>
                  <a:cubicBezTo>
                    <a:pt x="108617" y="1105"/>
                    <a:pt x="108601" y="1139"/>
                    <a:pt x="108584" y="1172"/>
                  </a:cubicBezTo>
                  <a:cubicBezTo>
                    <a:pt x="108484" y="1323"/>
                    <a:pt x="108350" y="1474"/>
                    <a:pt x="108182" y="1608"/>
                  </a:cubicBezTo>
                  <a:cubicBezTo>
                    <a:pt x="108082" y="1708"/>
                    <a:pt x="107948" y="1792"/>
                    <a:pt x="107831" y="1875"/>
                  </a:cubicBezTo>
                  <a:cubicBezTo>
                    <a:pt x="107730" y="1959"/>
                    <a:pt x="107630" y="2026"/>
                    <a:pt x="107513" y="2093"/>
                  </a:cubicBezTo>
                  <a:lnTo>
                    <a:pt x="58251" y="30716"/>
                  </a:lnTo>
                  <a:cubicBezTo>
                    <a:pt x="58034" y="30850"/>
                    <a:pt x="57799" y="30967"/>
                    <a:pt x="57548" y="31051"/>
                  </a:cubicBezTo>
                  <a:cubicBezTo>
                    <a:pt x="57481" y="31084"/>
                    <a:pt x="57414" y="31101"/>
                    <a:pt x="57347" y="31134"/>
                  </a:cubicBezTo>
                  <a:cubicBezTo>
                    <a:pt x="57197" y="31185"/>
                    <a:pt x="57046" y="31235"/>
                    <a:pt x="56879" y="31285"/>
                  </a:cubicBezTo>
                  <a:cubicBezTo>
                    <a:pt x="56711" y="31319"/>
                    <a:pt x="56544" y="31369"/>
                    <a:pt x="56360" y="31402"/>
                  </a:cubicBezTo>
                  <a:cubicBezTo>
                    <a:pt x="56176" y="31452"/>
                    <a:pt x="55958" y="31486"/>
                    <a:pt x="55757" y="31503"/>
                  </a:cubicBezTo>
                  <a:cubicBezTo>
                    <a:pt x="55707" y="31519"/>
                    <a:pt x="55657" y="31519"/>
                    <a:pt x="55606" y="31536"/>
                  </a:cubicBezTo>
                  <a:cubicBezTo>
                    <a:pt x="55322" y="31553"/>
                    <a:pt x="55037" y="31570"/>
                    <a:pt x="54753" y="31586"/>
                  </a:cubicBezTo>
                  <a:lnTo>
                    <a:pt x="54619" y="31586"/>
                  </a:lnTo>
                  <a:cubicBezTo>
                    <a:pt x="54334" y="31570"/>
                    <a:pt x="54050" y="31570"/>
                    <a:pt x="53765" y="31536"/>
                  </a:cubicBezTo>
                  <a:cubicBezTo>
                    <a:pt x="53732" y="31536"/>
                    <a:pt x="53682" y="31519"/>
                    <a:pt x="53648" y="31519"/>
                  </a:cubicBezTo>
                  <a:cubicBezTo>
                    <a:pt x="53364" y="31486"/>
                    <a:pt x="53096" y="31436"/>
                    <a:pt x="52828" y="31386"/>
                  </a:cubicBezTo>
                  <a:cubicBezTo>
                    <a:pt x="52778" y="31369"/>
                    <a:pt x="52744" y="31352"/>
                    <a:pt x="52694" y="31335"/>
                  </a:cubicBezTo>
                  <a:cubicBezTo>
                    <a:pt x="52443" y="31285"/>
                    <a:pt x="52209" y="31218"/>
                    <a:pt x="51991" y="31134"/>
                  </a:cubicBezTo>
                  <a:cubicBezTo>
                    <a:pt x="51941" y="31118"/>
                    <a:pt x="51907" y="31101"/>
                    <a:pt x="51857" y="31084"/>
                  </a:cubicBezTo>
                  <a:cubicBezTo>
                    <a:pt x="51589" y="30984"/>
                    <a:pt x="51321" y="30867"/>
                    <a:pt x="51087" y="30716"/>
                  </a:cubicBezTo>
                  <a:lnTo>
                    <a:pt x="1507" y="2093"/>
                  </a:lnTo>
                  <a:cubicBezTo>
                    <a:pt x="503" y="1524"/>
                    <a:pt x="1" y="754"/>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4020275" y="3910550"/>
              <a:ext cx="150650" cy="87475"/>
            </a:xfrm>
            <a:custGeom>
              <a:avLst/>
              <a:gdLst/>
              <a:ahLst/>
              <a:cxnLst/>
              <a:rect l="l" t="t" r="r" b="b"/>
              <a:pathLst>
                <a:path w="6026" h="3499" extrusionOk="0">
                  <a:moveTo>
                    <a:pt x="3013" y="1"/>
                  </a:moveTo>
                  <a:lnTo>
                    <a:pt x="0" y="1741"/>
                  </a:lnTo>
                  <a:lnTo>
                    <a:pt x="3030" y="3499"/>
                  </a:lnTo>
                  <a:lnTo>
                    <a:pt x="6026" y="174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4095600" y="3954075"/>
              <a:ext cx="75325" cy="132675"/>
            </a:xfrm>
            <a:custGeom>
              <a:avLst/>
              <a:gdLst/>
              <a:ahLst/>
              <a:cxnLst/>
              <a:rect l="l" t="t" r="r" b="b"/>
              <a:pathLst>
                <a:path w="3013" h="5307" extrusionOk="0">
                  <a:moveTo>
                    <a:pt x="17" y="1758"/>
                  </a:moveTo>
                  <a:lnTo>
                    <a:pt x="0" y="5307"/>
                  </a:lnTo>
                  <a:lnTo>
                    <a:pt x="2996" y="3566"/>
                  </a:lnTo>
                  <a:lnTo>
                    <a:pt x="30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020275" y="3954075"/>
              <a:ext cx="75750" cy="132675"/>
            </a:xfrm>
            <a:custGeom>
              <a:avLst/>
              <a:gdLst/>
              <a:ahLst/>
              <a:cxnLst/>
              <a:rect l="l" t="t" r="r" b="b"/>
              <a:pathLst>
                <a:path w="3030" h="5307" extrusionOk="0">
                  <a:moveTo>
                    <a:pt x="0" y="0"/>
                  </a:moveTo>
                  <a:lnTo>
                    <a:pt x="0" y="3566"/>
                  </a:lnTo>
                  <a:lnTo>
                    <a:pt x="3013" y="5307"/>
                  </a:lnTo>
                  <a:lnTo>
                    <a:pt x="3030" y="175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721900" y="1242000"/>
              <a:ext cx="150675" cy="87500"/>
            </a:xfrm>
            <a:custGeom>
              <a:avLst/>
              <a:gdLst/>
              <a:ahLst/>
              <a:cxnLst/>
              <a:rect l="l" t="t" r="r" b="b"/>
              <a:pathLst>
                <a:path w="6027" h="3500" extrusionOk="0">
                  <a:moveTo>
                    <a:pt x="3013" y="1"/>
                  </a:moveTo>
                  <a:lnTo>
                    <a:pt x="1" y="1758"/>
                  </a:lnTo>
                  <a:lnTo>
                    <a:pt x="3030" y="3499"/>
                  </a:lnTo>
                  <a:lnTo>
                    <a:pt x="6026" y="175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3797225" y="1285950"/>
              <a:ext cx="75350" cy="132250"/>
            </a:xfrm>
            <a:custGeom>
              <a:avLst/>
              <a:gdLst/>
              <a:ahLst/>
              <a:cxnLst/>
              <a:rect l="l" t="t" r="r" b="b"/>
              <a:pathLst>
                <a:path w="3014" h="5290" extrusionOk="0">
                  <a:moveTo>
                    <a:pt x="17" y="1741"/>
                  </a:moveTo>
                  <a:lnTo>
                    <a:pt x="0" y="5290"/>
                  </a:lnTo>
                  <a:lnTo>
                    <a:pt x="2997" y="3549"/>
                  </a:lnTo>
                  <a:lnTo>
                    <a:pt x="30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3721900" y="1285950"/>
              <a:ext cx="75775" cy="132250"/>
            </a:xfrm>
            <a:custGeom>
              <a:avLst/>
              <a:gdLst/>
              <a:ahLst/>
              <a:cxnLst/>
              <a:rect l="l" t="t" r="r" b="b"/>
              <a:pathLst>
                <a:path w="3031" h="5290" extrusionOk="0">
                  <a:moveTo>
                    <a:pt x="1" y="0"/>
                  </a:moveTo>
                  <a:lnTo>
                    <a:pt x="1" y="3549"/>
                  </a:lnTo>
                  <a:lnTo>
                    <a:pt x="3013" y="5290"/>
                  </a:lnTo>
                  <a:lnTo>
                    <a:pt x="3030" y="174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3658300" y="4103875"/>
              <a:ext cx="181225" cy="104650"/>
            </a:xfrm>
            <a:custGeom>
              <a:avLst/>
              <a:gdLst/>
              <a:ahLst/>
              <a:cxnLst/>
              <a:rect l="l" t="t" r="r" b="b"/>
              <a:pathLst>
                <a:path w="7249" h="4186" extrusionOk="0">
                  <a:moveTo>
                    <a:pt x="3616" y="1"/>
                  </a:moveTo>
                  <a:lnTo>
                    <a:pt x="0" y="2093"/>
                  </a:lnTo>
                  <a:lnTo>
                    <a:pt x="3649" y="4185"/>
                  </a:lnTo>
                  <a:lnTo>
                    <a:pt x="7248" y="20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749100" y="4156200"/>
              <a:ext cx="90425" cy="159450"/>
            </a:xfrm>
            <a:custGeom>
              <a:avLst/>
              <a:gdLst/>
              <a:ahLst/>
              <a:cxnLst/>
              <a:rect l="l" t="t" r="r" b="b"/>
              <a:pathLst>
                <a:path w="3617" h="6378" extrusionOk="0">
                  <a:moveTo>
                    <a:pt x="17" y="2092"/>
                  </a:moveTo>
                  <a:lnTo>
                    <a:pt x="1" y="6378"/>
                  </a:lnTo>
                  <a:lnTo>
                    <a:pt x="3616" y="4285"/>
                  </a:lnTo>
                  <a:lnTo>
                    <a:pt x="36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3658300" y="4156200"/>
              <a:ext cx="91250" cy="159450"/>
            </a:xfrm>
            <a:custGeom>
              <a:avLst/>
              <a:gdLst/>
              <a:ahLst/>
              <a:cxnLst/>
              <a:rect l="l" t="t" r="r" b="b"/>
              <a:pathLst>
                <a:path w="3650" h="6378" extrusionOk="0">
                  <a:moveTo>
                    <a:pt x="0" y="0"/>
                  </a:moveTo>
                  <a:lnTo>
                    <a:pt x="0" y="4285"/>
                  </a:lnTo>
                  <a:lnTo>
                    <a:pt x="3633" y="6378"/>
                  </a:lnTo>
                  <a:lnTo>
                    <a:pt x="3649" y="209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228650" y="3433075"/>
              <a:ext cx="181225" cy="104650"/>
            </a:xfrm>
            <a:custGeom>
              <a:avLst/>
              <a:gdLst/>
              <a:ahLst/>
              <a:cxnLst/>
              <a:rect l="l" t="t" r="r" b="b"/>
              <a:pathLst>
                <a:path w="7249" h="4186" extrusionOk="0">
                  <a:moveTo>
                    <a:pt x="3616" y="1"/>
                  </a:moveTo>
                  <a:lnTo>
                    <a:pt x="1" y="2093"/>
                  </a:lnTo>
                  <a:lnTo>
                    <a:pt x="3633" y="4186"/>
                  </a:lnTo>
                  <a:lnTo>
                    <a:pt x="7249" y="20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4319050" y="3485400"/>
              <a:ext cx="90825" cy="159450"/>
            </a:xfrm>
            <a:custGeom>
              <a:avLst/>
              <a:gdLst/>
              <a:ahLst/>
              <a:cxnLst/>
              <a:rect l="l" t="t" r="r" b="b"/>
              <a:pathLst>
                <a:path w="3633" h="6378" extrusionOk="0">
                  <a:moveTo>
                    <a:pt x="17" y="2093"/>
                  </a:moveTo>
                  <a:lnTo>
                    <a:pt x="0" y="6378"/>
                  </a:lnTo>
                  <a:lnTo>
                    <a:pt x="3616" y="4285"/>
                  </a:lnTo>
                  <a:lnTo>
                    <a:pt x="36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4228250" y="3485400"/>
              <a:ext cx="91250" cy="159450"/>
            </a:xfrm>
            <a:custGeom>
              <a:avLst/>
              <a:gdLst/>
              <a:ahLst/>
              <a:cxnLst/>
              <a:rect l="l" t="t" r="r" b="b"/>
              <a:pathLst>
                <a:path w="3650" h="6378" extrusionOk="0">
                  <a:moveTo>
                    <a:pt x="17" y="0"/>
                  </a:moveTo>
                  <a:lnTo>
                    <a:pt x="0" y="4285"/>
                  </a:lnTo>
                  <a:lnTo>
                    <a:pt x="3632" y="6378"/>
                  </a:lnTo>
                  <a:lnTo>
                    <a:pt x="3649" y="20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4319475" y="2688225"/>
              <a:ext cx="181200" cy="105050"/>
            </a:xfrm>
            <a:custGeom>
              <a:avLst/>
              <a:gdLst/>
              <a:ahLst/>
              <a:cxnLst/>
              <a:rect l="l" t="t" r="r" b="b"/>
              <a:pathLst>
                <a:path w="7248" h="4202" extrusionOk="0">
                  <a:moveTo>
                    <a:pt x="3599" y="0"/>
                  </a:moveTo>
                  <a:lnTo>
                    <a:pt x="0" y="2093"/>
                  </a:lnTo>
                  <a:lnTo>
                    <a:pt x="3632" y="4202"/>
                  </a:lnTo>
                  <a:lnTo>
                    <a:pt x="7248" y="209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4409850" y="2740525"/>
              <a:ext cx="90825" cy="159875"/>
            </a:xfrm>
            <a:custGeom>
              <a:avLst/>
              <a:gdLst/>
              <a:ahLst/>
              <a:cxnLst/>
              <a:rect l="l" t="t" r="r" b="b"/>
              <a:pathLst>
                <a:path w="3633" h="6395" extrusionOk="0">
                  <a:moveTo>
                    <a:pt x="17" y="2110"/>
                  </a:moveTo>
                  <a:lnTo>
                    <a:pt x="1" y="6395"/>
                  </a:lnTo>
                  <a:lnTo>
                    <a:pt x="3616" y="4286"/>
                  </a:lnTo>
                  <a:lnTo>
                    <a:pt x="3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4319050" y="2740525"/>
              <a:ext cx="91250" cy="159875"/>
            </a:xfrm>
            <a:custGeom>
              <a:avLst/>
              <a:gdLst/>
              <a:ahLst/>
              <a:cxnLst/>
              <a:rect l="l" t="t" r="r" b="b"/>
              <a:pathLst>
                <a:path w="3650" h="6395" extrusionOk="0">
                  <a:moveTo>
                    <a:pt x="17" y="1"/>
                  </a:moveTo>
                  <a:lnTo>
                    <a:pt x="0" y="4286"/>
                  </a:lnTo>
                  <a:lnTo>
                    <a:pt x="3633" y="6395"/>
                  </a:lnTo>
                  <a:lnTo>
                    <a:pt x="3649" y="211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705575" y="1585975"/>
              <a:ext cx="181225" cy="105075"/>
            </a:xfrm>
            <a:custGeom>
              <a:avLst/>
              <a:gdLst/>
              <a:ahLst/>
              <a:cxnLst/>
              <a:rect l="l" t="t" r="r" b="b"/>
              <a:pathLst>
                <a:path w="7249" h="4203" extrusionOk="0">
                  <a:moveTo>
                    <a:pt x="3616" y="1"/>
                  </a:moveTo>
                  <a:lnTo>
                    <a:pt x="1" y="2110"/>
                  </a:lnTo>
                  <a:lnTo>
                    <a:pt x="3633" y="4202"/>
                  </a:lnTo>
                  <a:lnTo>
                    <a:pt x="7249" y="211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3795975" y="1638700"/>
              <a:ext cx="90825" cy="159475"/>
            </a:xfrm>
            <a:custGeom>
              <a:avLst/>
              <a:gdLst/>
              <a:ahLst/>
              <a:cxnLst/>
              <a:rect l="l" t="t" r="r" b="b"/>
              <a:pathLst>
                <a:path w="3633" h="6379" extrusionOk="0">
                  <a:moveTo>
                    <a:pt x="17" y="2093"/>
                  </a:moveTo>
                  <a:lnTo>
                    <a:pt x="0" y="6378"/>
                  </a:lnTo>
                  <a:lnTo>
                    <a:pt x="3616" y="4286"/>
                  </a:lnTo>
                  <a:lnTo>
                    <a:pt x="3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3705150" y="1638700"/>
              <a:ext cx="91250" cy="159475"/>
            </a:xfrm>
            <a:custGeom>
              <a:avLst/>
              <a:gdLst/>
              <a:ahLst/>
              <a:cxnLst/>
              <a:rect l="l" t="t" r="r" b="b"/>
              <a:pathLst>
                <a:path w="3650" h="6379" extrusionOk="0">
                  <a:moveTo>
                    <a:pt x="18" y="1"/>
                  </a:moveTo>
                  <a:lnTo>
                    <a:pt x="1" y="4286"/>
                  </a:lnTo>
                  <a:lnTo>
                    <a:pt x="3633" y="6378"/>
                  </a:lnTo>
                  <a:lnTo>
                    <a:pt x="3650" y="20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3386300" y="2027050"/>
              <a:ext cx="181200" cy="105050"/>
            </a:xfrm>
            <a:custGeom>
              <a:avLst/>
              <a:gdLst/>
              <a:ahLst/>
              <a:cxnLst/>
              <a:rect l="l" t="t" r="r" b="b"/>
              <a:pathLst>
                <a:path w="7248" h="4202" extrusionOk="0">
                  <a:moveTo>
                    <a:pt x="3616" y="0"/>
                  </a:moveTo>
                  <a:lnTo>
                    <a:pt x="0" y="2109"/>
                  </a:lnTo>
                  <a:lnTo>
                    <a:pt x="3632" y="4202"/>
                  </a:lnTo>
                  <a:lnTo>
                    <a:pt x="7248" y="210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477100" y="2079775"/>
              <a:ext cx="90400" cy="159450"/>
            </a:xfrm>
            <a:custGeom>
              <a:avLst/>
              <a:gdLst/>
              <a:ahLst/>
              <a:cxnLst/>
              <a:rect l="l" t="t" r="r" b="b"/>
              <a:pathLst>
                <a:path w="3616" h="6378" extrusionOk="0">
                  <a:moveTo>
                    <a:pt x="0" y="2093"/>
                  </a:moveTo>
                  <a:lnTo>
                    <a:pt x="0" y="6378"/>
                  </a:lnTo>
                  <a:lnTo>
                    <a:pt x="3599" y="4285"/>
                  </a:lnTo>
                  <a:lnTo>
                    <a:pt x="36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85875" y="2079775"/>
              <a:ext cx="91250" cy="159450"/>
            </a:xfrm>
            <a:custGeom>
              <a:avLst/>
              <a:gdLst/>
              <a:ahLst/>
              <a:cxnLst/>
              <a:rect l="l" t="t" r="r" b="b"/>
              <a:pathLst>
                <a:path w="3650" h="6378" extrusionOk="0">
                  <a:moveTo>
                    <a:pt x="17" y="0"/>
                  </a:moveTo>
                  <a:lnTo>
                    <a:pt x="0" y="4285"/>
                  </a:lnTo>
                  <a:lnTo>
                    <a:pt x="3649" y="6378"/>
                  </a:lnTo>
                  <a:lnTo>
                    <a:pt x="3649" y="20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613100" y="3433925"/>
              <a:ext cx="362825" cy="210100"/>
            </a:xfrm>
            <a:custGeom>
              <a:avLst/>
              <a:gdLst/>
              <a:ahLst/>
              <a:cxnLst/>
              <a:rect l="l" t="t" r="r" b="b"/>
              <a:pathLst>
                <a:path w="14513" h="8404" extrusionOk="0">
                  <a:moveTo>
                    <a:pt x="7232" y="0"/>
                  </a:moveTo>
                  <a:lnTo>
                    <a:pt x="1" y="4202"/>
                  </a:lnTo>
                  <a:lnTo>
                    <a:pt x="7282" y="8403"/>
                  </a:lnTo>
                  <a:lnTo>
                    <a:pt x="14513" y="42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794725" y="3538950"/>
              <a:ext cx="181200" cy="319325"/>
            </a:xfrm>
            <a:custGeom>
              <a:avLst/>
              <a:gdLst/>
              <a:ahLst/>
              <a:cxnLst/>
              <a:rect l="l" t="t" r="r" b="b"/>
              <a:pathLst>
                <a:path w="7248" h="12773" extrusionOk="0">
                  <a:moveTo>
                    <a:pt x="17" y="4202"/>
                  </a:moveTo>
                  <a:lnTo>
                    <a:pt x="0" y="12772"/>
                  </a:lnTo>
                  <a:lnTo>
                    <a:pt x="7231" y="8571"/>
                  </a:lnTo>
                  <a:lnTo>
                    <a:pt x="72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612675" y="3538950"/>
              <a:ext cx="182475" cy="319325"/>
            </a:xfrm>
            <a:custGeom>
              <a:avLst/>
              <a:gdLst/>
              <a:ahLst/>
              <a:cxnLst/>
              <a:rect l="l" t="t" r="r" b="b"/>
              <a:pathLst>
                <a:path w="7299" h="12773" extrusionOk="0">
                  <a:moveTo>
                    <a:pt x="18" y="1"/>
                  </a:moveTo>
                  <a:lnTo>
                    <a:pt x="1" y="8571"/>
                  </a:lnTo>
                  <a:lnTo>
                    <a:pt x="7282" y="12772"/>
                  </a:lnTo>
                  <a:lnTo>
                    <a:pt x="7299" y="42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41100" y="3063175"/>
              <a:ext cx="362825" cy="210075"/>
            </a:xfrm>
            <a:custGeom>
              <a:avLst/>
              <a:gdLst/>
              <a:ahLst/>
              <a:cxnLst/>
              <a:rect l="l" t="t" r="r" b="b"/>
              <a:pathLst>
                <a:path w="14513" h="8403" extrusionOk="0">
                  <a:moveTo>
                    <a:pt x="7232" y="0"/>
                  </a:moveTo>
                  <a:lnTo>
                    <a:pt x="0" y="4201"/>
                  </a:lnTo>
                  <a:lnTo>
                    <a:pt x="7282" y="8403"/>
                  </a:lnTo>
                  <a:lnTo>
                    <a:pt x="14513" y="420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22700" y="3168200"/>
              <a:ext cx="181225" cy="319725"/>
            </a:xfrm>
            <a:custGeom>
              <a:avLst/>
              <a:gdLst/>
              <a:ahLst/>
              <a:cxnLst/>
              <a:rect l="l" t="t" r="r" b="b"/>
              <a:pathLst>
                <a:path w="7249" h="12789" extrusionOk="0">
                  <a:moveTo>
                    <a:pt x="18" y="4202"/>
                  </a:moveTo>
                  <a:lnTo>
                    <a:pt x="1" y="12789"/>
                  </a:lnTo>
                  <a:lnTo>
                    <a:pt x="7232" y="8587"/>
                  </a:lnTo>
                  <a:lnTo>
                    <a:pt x="72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340675" y="3168200"/>
              <a:ext cx="182475" cy="319725"/>
            </a:xfrm>
            <a:custGeom>
              <a:avLst/>
              <a:gdLst/>
              <a:ahLst/>
              <a:cxnLst/>
              <a:rect l="l" t="t" r="r" b="b"/>
              <a:pathLst>
                <a:path w="7299" h="12789" extrusionOk="0">
                  <a:moveTo>
                    <a:pt x="17" y="0"/>
                  </a:moveTo>
                  <a:lnTo>
                    <a:pt x="1" y="8587"/>
                  </a:lnTo>
                  <a:lnTo>
                    <a:pt x="7282" y="12789"/>
                  </a:lnTo>
                  <a:lnTo>
                    <a:pt x="7299" y="420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894725" y="2958125"/>
              <a:ext cx="362825" cy="210100"/>
            </a:xfrm>
            <a:custGeom>
              <a:avLst/>
              <a:gdLst/>
              <a:ahLst/>
              <a:cxnLst/>
              <a:rect l="l" t="t" r="r" b="b"/>
              <a:pathLst>
                <a:path w="14513" h="8404" extrusionOk="0">
                  <a:moveTo>
                    <a:pt x="7232" y="1"/>
                  </a:moveTo>
                  <a:lnTo>
                    <a:pt x="1" y="4202"/>
                  </a:lnTo>
                  <a:lnTo>
                    <a:pt x="7282" y="8403"/>
                  </a:lnTo>
                  <a:lnTo>
                    <a:pt x="14513" y="42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4075925" y="3063175"/>
              <a:ext cx="181625" cy="319725"/>
            </a:xfrm>
            <a:custGeom>
              <a:avLst/>
              <a:gdLst/>
              <a:ahLst/>
              <a:cxnLst/>
              <a:rect l="l" t="t" r="r" b="b"/>
              <a:pathLst>
                <a:path w="7265" h="12789" extrusionOk="0">
                  <a:moveTo>
                    <a:pt x="34" y="4201"/>
                  </a:moveTo>
                  <a:lnTo>
                    <a:pt x="0" y="12788"/>
                  </a:lnTo>
                  <a:lnTo>
                    <a:pt x="7231" y="8587"/>
                  </a:lnTo>
                  <a:lnTo>
                    <a:pt x="7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893900" y="3063175"/>
              <a:ext cx="182875" cy="319725"/>
            </a:xfrm>
            <a:custGeom>
              <a:avLst/>
              <a:gdLst/>
              <a:ahLst/>
              <a:cxnLst/>
              <a:rect l="l" t="t" r="r" b="b"/>
              <a:pathLst>
                <a:path w="7315" h="12789" extrusionOk="0">
                  <a:moveTo>
                    <a:pt x="34" y="0"/>
                  </a:moveTo>
                  <a:lnTo>
                    <a:pt x="0" y="8587"/>
                  </a:lnTo>
                  <a:lnTo>
                    <a:pt x="7281" y="12788"/>
                  </a:lnTo>
                  <a:lnTo>
                    <a:pt x="7315" y="420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914825" y="1923275"/>
              <a:ext cx="362400" cy="210075"/>
            </a:xfrm>
            <a:custGeom>
              <a:avLst/>
              <a:gdLst/>
              <a:ahLst/>
              <a:cxnLst/>
              <a:rect l="l" t="t" r="r" b="b"/>
              <a:pathLst>
                <a:path w="14496" h="8403" extrusionOk="0">
                  <a:moveTo>
                    <a:pt x="7231" y="0"/>
                  </a:moveTo>
                  <a:lnTo>
                    <a:pt x="0" y="4202"/>
                  </a:lnTo>
                  <a:lnTo>
                    <a:pt x="7265" y="8403"/>
                  </a:lnTo>
                  <a:lnTo>
                    <a:pt x="14496" y="42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a:off x="4096000" y="2028300"/>
              <a:ext cx="181225" cy="319325"/>
            </a:xfrm>
            <a:custGeom>
              <a:avLst/>
              <a:gdLst/>
              <a:ahLst/>
              <a:cxnLst/>
              <a:rect l="l" t="t" r="r" b="b"/>
              <a:pathLst>
                <a:path w="7249" h="12773" extrusionOk="0">
                  <a:moveTo>
                    <a:pt x="18" y="4202"/>
                  </a:moveTo>
                  <a:lnTo>
                    <a:pt x="1" y="12772"/>
                  </a:lnTo>
                  <a:lnTo>
                    <a:pt x="7232" y="8571"/>
                  </a:lnTo>
                  <a:lnTo>
                    <a:pt x="72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a:off x="3913975" y="2028300"/>
              <a:ext cx="182475" cy="319325"/>
            </a:xfrm>
            <a:custGeom>
              <a:avLst/>
              <a:gdLst/>
              <a:ahLst/>
              <a:cxnLst/>
              <a:rect l="l" t="t" r="r" b="b"/>
              <a:pathLst>
                <a:path w="7299" h="12773" extrusionOk="0">
                  <a:moveTo>
                    <a:pt x="34" y="1"/>
                  </a:moveTo>
                  <a:lnTo>
                    <a:pt x="1" y="8571"/>
                  </a:lnTo>
                  <a:lnTo>
                    <a:pt x="7282" y="12772"/>
                  </a:lnTo>
                  <a:lnTo>
                    <a:pt x="7299" y="42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a:off x="3546575" y="2347600"/>
              <a:ext cx="498825" cy="289175"/>
            </a:xfrm>
            <a:custGeom>
              <a:avLst/>
              <a:gdLst/>
              <a:ahLst/>
              <a:cxnLst/>
              <a:rect l="l" t="t" r="r" b="b"/>
              <a:pathLst>
                <a:path w="19953" h="11567" extrusionOk="0">
                  <a:moveTo>
                    <a:pt x="9943" y="0"/>
                  </a:moveTo>
                  <a:lnTo>
                    <a:pt x="0" y="5775"/>
                  </a:lnTo>
                  <a:lnTo>
                    <a:pt x="10010" y="11566"/>
                  </a:lnTo>
                  <a:lnTo>
                    <a:pt x="19952" y="577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a:off x="3795975" y="2491950"/>
              <a:ext cx="249425" cy="439850"/>
            </a:xfrm>
            <a:custGeom>
              <a:avLst/>
              <a:gdLst/>
              <a:ahLst/>
              <a:cxnLst/>
              <a:rect l="l" t="t" r="r" b="b"/>
              <a:pathLst>
                <a:path w="9977" h="17594" extrusionOk="0">
                  <a:moveTo>
                    <a:pt x="34" y="5792"/>
                  </a:moveTo>
                  <a:lnTo>
                    <a:pt x="0" y="17593"/>
                  </a:lnTo>
                  <a:lnTo>
                    <a:pt x="9943" y="11802"/>
                  </a:lnTo>
                  <a:lnTo>
                    <a:pt x="99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a:off x="3545725" y="2491950"/>
              <a:ext cx="251100" cy="439850"/>
            </a:xfrm>
            <a:custGeom>
              <a:avLst/>
              <a:gdLst/>
              <a:ahLst/>
              <a:cxnLst/>
              <a:rect l="l" t="t" r="r" b="b"/>
              <a:pathLst>
                <a:path w="10044" h="17594" extrusionOk="0">
                  <a:moveTo>
                    <a:pt x="34" y="1"/>
                  </a:moveTo>
                  <a:lnTo>
                    <a:pt x="1" y="11802"/>
                  </a:lnTo>
                  <a:lnTo>
                    <a:pt x="10010" y="17593"/>
                  </a:lnTo>
                  <a:lnTo>
                    <a:pt x="10044" y="579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a:off x="3295475" y="3622650"/>
              <a:ext cx="362850" cy="210100"/>
            </a:xfrm>
            <a:custGeom>
              <a:avLst/>
              <a:gdLst/>
              <a:ahLst/>
              <a:cxnLst/>
              <a:rect l="l" t="t" r="r" b="b"/>
              <a:pathLst>
                <a:path w="14514" h="8404" extrusionOk="0">
                  <a:moveTo>
                    <a:pt x="7232" y="0"/>
                  </a:moveTo>
                  <a:lnTo>
                    <a:pt x="1" y="4202"/>
                  </a:lnTo>
                  <a:lnTo>
                    <a:pt x="7282" y="8403"/>
                  </a:lnTo>
                  <a:lnTo>
                    <a:pt x="14513" y="42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a:off x="3476675" y="3727675"/>
              <a:ext cx="181650" cy="319325"/>
            </a:xfrm>
            <a:custGeom>
              <a:avLst/>
              <a:gdLst/>
              <a:ahLst/>
              <a:cxnLst/>
              <a:rect l="l" t="t" r="r" b="b"/>
              <a:pathLst>
                <a:path w="7266" h="12773" extrusionOk="0">
                  <a:moveTo>
                    <a:pt x="34" y="4202"/>
                  </a:moveTo>
                  <a:lnTo>
                    <a:pt x="1" y="12772"/>
                  </a:lnTo>
                  <a:lnTo>
                    <a:pt x="7232" y="8571"/>
                  </a:lnTo>
                  <a:lnTo>
                    <a:pt x="72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a:off x="3294650" y="3727675"/>
              <a:ext cx="182900" cy="319325"/>
            </a:xfrm>
            <a:custGeom>
              <a:avLst/>
              <a:gdLst/>
              <a:ahLst/>
              <a:cxnLst/>
              <a:rect l="l" t="t" r="r" b="b"/>
              <a:pathLst>
                <a:path w="7316" h="12773" extrusionOk="0">
                  <a:moveTo>
                    <a:pt x="34" y="1"/>
                  </a:moveTo>
                  <a:lnTo>
                    <a:pt x="0" y="8571"/>
                  </a:lnTo>
                  <a:lnTo>
                    <a:pt x="7282" y="12772"/>
                  </a:lnTo>
                  <a:lnTo>
                    <a:pt x="7315" y="42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a:off x="4076350" y="3661150"/>
              <a:ext cx="40600" cy="191675"/>
            </a:xfrm>
            <a:custGeom>
              <a:avLst/>
              <a:gdLst/>
              <a:ahLst/>
              <a:cxnLst/>
              <a:rect l="l" t="t" r="r" b="b"/>
              <a:pathLst>
                <a:path w="1624" h="7667" extrusionOk="0">
                  <a:moveTo>
                    <a:pt x="804" y="7667"/>
                  </a:moveTo>
                  <a:cubicBezTo>
                    <a:pt x="368" y="7667"/>
                    <a:pt x="0" y="7315"/>
                    <a:pt x="0" y="6863"/>
                  </a:cubicBezTo>
                  <a:lnTo>
                    <a:pt x="0" y="821"/>
                  </a:lnTo>
                  <a:cubicBezTo>
                    <a:pt x="0" y="369"/>
                    <a:pt x="368" y="0"/>
                    <a:pt x="804" y="0"/>
                  </a:cubicBezTo>
                  <a:cubicBezTo>
                    <a:pt x="1255" y="0"/>
                    <a:pt x="1624" y="369"/>
                    <a:pt x="1624" y="821"/>
                  </a:cubicBezTo>
                  <a:lnTo>
                    <a:pt x="1624" y="6863"/>
                  </a:lnTo>
                  <a:cubicBezTo>
                    <a:pt x="1624" y="7315"/>
                    <a:pt x="1255" y="7667"/>
                    <a:pt x="804" y="76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a:off x="3295475" y="2516650"/>
              <a:ext cx="40200" cy="191675"/>
            </a:xfrm>
            <a:custGeom>
              <a:avLst/>
              <a:gdLst/>
              <a:ahLst/>
              <a:cxnLst/>
              <a:rect l="l" t="t" r="r" b="b"/>
              <a:pathLst>
                <a:path w="1608" h="7667" extrusionOk="0">
                  <a:moveTo>
                    <a:pt x="804" y="7667"/>
                  </a:moveTo>
                  <a:cubicBezTo>
                    <a:pt x="352" y="7667"/>
                    <a:pt x="1" y="7315"/>
                    <a:pt x="1" y="6863"/>
                  </a:cubicBezTo>
                  <a:lnTo>
                    <a:pt x="1" y="821"/>
                  </a:lnTo>
                  <a:cubicBezTo>
                    <a:pt x="1" y="369"/>
                    <a:pt x="352" y="0"/>
                    <a:pt x="804" y="0"/>
                  </a:cubicBezTo>
                  <a:cubicBezTo>
                    <a:pt x="1256" y="0"/>
                    <a:pt x="1608" y="369"/>
                    <a:pt x="1608" y="821"/>
                  </a:cubicBezTo>
                  <a:lnTo>
                    <a:pt x="1608" y="6863"/>
                  </a:lnTo>
                  <a:cubicBezTo>
                    <a:pt x="1608" y="7315"/>
                    <a:pt x="1256" y="7667"/>
                    <a:pt x="804" y="76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a:off x="4076350" y="1490150"/>
              <a:ext cx="40600" cy="298825"/>
            </a:xfrm>
            <a:custGeom>
              <a:avLst/>
              <a:gdLst/>
              <a:ahLst/>
              <a:cxnLst/>
              <a:rect l="l" t="t" r="r" b="b"/>
              <a:pathLst>
                <a:path w="1624" h="11953" extrusionOk="0">
                  <a:moveTo>
                    <a:pt x="804" y="11952"/>
                  </a:moveTo>
                  <a:cubicBezTo>
                    <a:pt x="368" y="11952"/>
                    <a:pt x="0" y="11584"/>
                    <a:pt x="0" y="11149"/>
                  </a:cubicBezTo>
                  <a:lnTo>
                    <a:pt x="0" y="821"/>
                  </a:lnTo>
                  <a:cubicBezTo>
                    <a:pt x="0" y="369"/>
                    <a:pt x="368" y="1"/>
                    <a:pt x="804" y="1"/>
                  </a:cubicBezTo>
                  <a:cubicBezTo>
                    <a:pt x="1255" y="1"/>
                    <a:pt x="1624" y="369"/>
                    <a:pt x="1624" y="821"/>
                  </a:cubicBezTo>
                  <a:lnTo>
                    <a:pt x="1624" y="11149"/>
                  </a:lnTo>
                  <a:cubicBezTo>
                    <a:pt x="1624" y="11584"/>
                    <a:pt x="1255" y="11952"/>
                    <a:pt x="804" y="119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a:off x="4113175" y="2675250"/>
              <a:ext cx="40175" cy="191675"/>
            </a:xfrm>
            <a:custGeom>
              <a:avLst/>
              <a:gdLst/>
              <a:ahLst/>
              <a:cxnLst/>
              <a:rect l="l" t="t" r="r" b="b"/>
              <a:pathLst>
                <a:path w="1607" h="7667" extrusionOk="0">
                  <a:moveTo>
                    <a:pt x="804" y="7667"/>
                  </a:moveTo>
                  <a:cubicBezTo>
                    <a:pt x="352" y="7667"/>
                    <a:pt x="0" y="7315"/>
                    <a:pt x="0" y="6863"/>
                  </a:cubicBezTo>
                  <a:lnTo>
                    <a:pt x="0" y="821"/>
                  </a:lnTo>
                  <a:cubicBezTo>
                    <a:pt x="0" y="369"/>
                    <a:pt x="352" y="0"/>
                    <a:pt x="804" y="0"/>
                  </a:cubicBezTo>
                  <a:cubicBezTo>
                    <a:pt x="1255" y="0"/>
                    <a:pt x="1607" y="369"/>
                    <a:pt x="1607" y="821"/>
                  </a:cubicBezTo>
                  <a:lnTo>
                    <a:pt x="1607" y="6863"/>
                  </a:lnTo>
                  <a:cubicBezTo>
                    <a:pt x="1607" y="7315"/>
                    <a:pt x="1255" y="7667"/>
                    <a:pt x="804" y="76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a:off x="3456600" y="1309800"/>
              <a:ext cx="40600" cy="191675"/>
            </a:xfrm>
            <a:custGeom>
              <a:avLst/>
              <a:gdLst/>
              <a:ahLst/>
              <a:cxnLst/>
              <a:rect l="l" t="t" r="r" b="b"/>
              <a:pathLst>
                <a:path w="1624" h="7667" extrusionOk="0">
                  <a:moveTo>
                    <a:pt x="804" y="7667"/>
                  </a:moveTo>
                  <a:cubicBezTo>
                    <a:pt x="369" y="7667"/>
                    <a:pt x="0" y="7315"/>
                    <a:pt x="0" y="6863"/>
                  </a:cubicBezTo>
                  <a:lnTo>
                    <a:pt x="0" y="821"/>
                  </a:lnTo>
                  <a:cubicBezTo>
                    <a:pt x="0" y="369"/>
                    <a:pt x="369" y="0"/>
                    <a:pt x="804" y="0"/>
                  </a:cubicBezTo>
                  <a:cubicBezTo>
                    <a:pt x="1256" y="0"/>
                    <a:pt x="1624" y="369"/>
                    <a:pt x="1624" y="821"/>
                  </a:cubicBezTo>
                  <a:lnTo>
                    <a:pt x="1624" y="6863"/>
                  </a:lnTo>
                  <a:cubicBezTo>
                    <a:pt x="1624" y="7315"/>
                    <a:pt x="1256" y="7667"/>
                    <a:pt x="804" y="76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a:off x="3703500" y="1842075"/>
              <a:ext cx="40600" cy="310525"/>
            </a:xfrm>
            <a:custGeom>
              <a:avLst/>
              <a:gdLst/>
              <a:ahLst/>
              <a:cxnLst/>
              <a:rect l="l" t="t" r="r" b="b"/>
              <a:pathLst>
                <a:path w="1624" h="12421" extrusionOk="0">
                  <a:moveTo>
                    <a:pt x="820" y="12421"/>
                  </a:moveTo>
                  <a:cubicBezTo>
                    <a:pt x="368" y="12421"/>
                    <a:pt x="0" y="12053"/>
                    <a:pt x="0" y="11601"/>
                  </a:cubicBezTo>
                  <a:lnTo>
                    <a:pt x="0" y="804"/>
                  </a:lnTo>
                  <a:cubicBezTo>
                    <a:pt x="0" y="369"/>
                    <a:pt x="368" y="1"/>
                    <a:pt x="820" y="1"/>
                  </a:cubicBezTo>
                  <a:cubicBezTo>
                    <a:pt x="1255" y="1"/>
                    <a:pt x="1624" y="369"/>
                    <a:pt x="1624" y="804"/>
                  </a:cubicBezTo>
                  <a:lnTo>
                    <a:pt x="1624" y="11601"/>
                  </a:lnTo>
                  <a:cubicBezTo>
                    <a:pt x="1624" y="12053"/>
                    <a:pt x="1255" y="12421"/>
                    <a:pt x="820" y="124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a:off x="3286275" y="2820450"/>
              <a:ext cx="69500" cy="69500"/>
            </a:xfrm>
            <a:custGeom>
              <a:avLst/>
              <a:gdLst/>
              <a:ahLst/>
              <a:cxnLst/>
              <a:rect l="l" t="t" r="r" b="b"/>
              <a:pathLst>
                <a:path w="2780" h="2780" extrusionOk="0">
                  <a:moveTo>
                    <a:pt x="2779" y="1390"/>
                  </a:moveTo>
                  <a:cubicBezTo>
                    <a:pt x="2779" y="2160"/>
                    <a:pt x="2160" y="2779"/>
                    <a:pt x="1390" y="2779"/>
                  </a:cubicBezTo>
                  <a:cubicBezTo>
                    <a:pt x="620" y="2779"/>
                    <a:pt x="1" y="2160"/>
                    <a:pt x="1" y="1390"/>
                  </a:cubicBezTo>
                  <a:cubicBezTo>
                    <a:pt x="1" y="620"/>
                    <a:pt x="620" y="1"/>
                    <a:pt x="1390" y="1"/>
                  </a:cubicBezTo>
                  <a:cubicBezTo>
                    <a:pt x="2160" y="1"/>
                    <a:pt x="2779" y="620"/>
                    <a:pt x="2779" y="139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a:off x="4193925" y="2577750"/>
              <a:ext cx="69500" cy="69475"/>
            </a:xfrm>
            <a:custGeom>
              <a:avLst/>
              <a:gdLst/>
              <a:ahLst/>
              <a:cxnLst/>
              <a:rect l="l" t="t" r="r" b="b"/>
              <a:pathLst>
                <a:path w="2780" h="2779" extrusionOk="0">
                  <a:moveTo>
                    <a:pt x="2779" y="1390"/>
                  </a:moveTo>
                  <a:cubicBezTo>
                    <a:pt x="2779" y="2160"/>
                    <a:pt x="2160" y="2779"/>
                    <a:pt x="1390" y="2779"/>
                  </a:cubicBezTo>
                  <a:cubicBezTo>
                    <a:pt x="620" y="2779"/>
                    <a:pt x="1" y="2160"/>
                    <a:pt x="1" y="1390"/>
                  </a:cubicBezTo>
                  <a:cubicBezTo>
                    <a:pt x="1" y="620"/>
                    <a:pt x="620" y="0"/>
                    <a:pt x="1390" y="0"/>
                  </a:cubicBezTo>
                  <a:cubicBezTo>
                    <a:pt x="2160" y="0"/>
                    <a:pt x="2779" y="620"/>
                    <a:pt x="2779" y="139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a:off x="3442775" y="1729511"/>
              <a:ext cx="69500" cy="69475"/>
            </a:xfrm>
            <a:custGeom>
              <a:avLst/>
              <a:gdLst/>
              <a:ahLst/>
              <a:cxnLst/>
              <a:rect l="l" t="t" r="r" b="b"/>
              <a:pathLst>
                <a:path w="2780" h="2779" extrusionOk="0">
                  <a:moveTo>
                    <a:pt x="2780" y="1389"/>
                  </a:moveTo>
                  <a:cubicBezTo>
                    <a:pt x="2780" y="2159"/>
                    <a:pt x="2160" y="2779"/>
                    <a:pt x="1390" y="2779"/>
                  </a:cubicBezTo>
                  <a:cubicBezTo>
                    <a:pt x="620" y="2779"/>
                    <a:pt x="1" y="2159"/>
                    <a:pt x="1" y="1389"/>
                  </a:cubicBezTo>
                  <a:cubicBezTo>
                    <a:pt x="1" y="619"/>
                    <a:pt x="620" y="0"/>
                    <a:pt x="1390" y="0"/>
                  </a:cubicBezTo>
                  <a:cubicBezTo>
                    <a:pt x="2160" y="0"/>
                    <a:pt x="2780" y="619"/>
                    <a:pt x="2780" y="13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a:off x="4284545" y="1348702"/>
              <a:ext cx="69475" cy="69500"/>
            </a:xfrm>
            <a:custGeom>
              <a:avLst/>
              <a:gdLst/>
              <a:ahLst/>
              <a:cxnLst/>
              <a:rect l="l" t="t" r="r" b="b"/>
              <a:pathLst>
                <a:path w="2779" h="2780" extrusionOk="0">
                  <a:moveTo>
                    <a:pt x="2779" y="1390"/>
                  </a:moveTo>
                  <a:cubicBezTo>
                    <a:pt x="2779" y="2160"/>
                    <a:pt x="2160" y="2779"/>
                    <a:pt x="1390" y="2779"/>
                  </a:cubicBezTo>
                  <a:cubicBezTo>
                    <a:pt x="620" y="2779"/>
                    <a:pt x="0" y="2160"/>
                    <a:pt x="0" y="1390"/>
                  </a:cubicBezTo>
                  <a:cubicBezTo>
                    <a:pt x="0" y="620"/>
                    <a:pt x="620" y="1"/>
                    <a:pt x="1390" y="1"/>
                  </a:cubicBezTo>
                  <a:cubicBezTo>
                    <a:pt x="2160" y="1"/>
                    <a:pt x="2779" y="620"/>
                    <a:pt x="2779" y="139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29"/>
          <p:cNvSpPr txBox="1">
            <a:spLocks noGrp="1"/>
          </p:cNvSpPr>
          <p:nvPr>
            <p:ph type="title"/>
          </p:nvPr>
        </p:nvSpPr>
        <p:spPr>
          <a:xfrm>
            <a:off x="5173575" y="1474650"/>
            <a:ext cx="2776800" cy="109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Problem</a:t>
            </a:r>
            <a:endParaRPr dirty="0"/>
          </a:p>
        </p:txBody>
      </p:sp>
      <p:sp>
        <p:nvSpPr>
          <p:cNvPr id="2" name="TextBox 1">
            <a:extLst>
              <a:ext uri="{FF2B5EF4-FFF2-40B4-BE49-F238E27FC236}">
                <a16:creationId xmlns:a16="http://schemas.microsoft.com/office/drawing/2014/main" id="{D8FF5F99-B90D-4B9F-B86C-4F112CECD0B6}"/>
              </a:ext>
            </a:extLst>
          </p:cNvPr>
          <p:cNvSpPr txBox="1"/>
          <p:nvPr/>
        </p:nvSpPr>
        <p:spPr>
          <a:xfrm>
            <a:off x="4867273" y="3687114"/>
            <a:ext cx="3586367" cy="1077218"/>
          </a:xfrm>
          <a:prstGeom prst="rect">
            <a:avLst/>
          </a:prstGeom>
          <a:noFill/>
        </p:spPr>
        <p:txBody>
          <a:bodyPr wrap="square" rtlCol="0">
            <a:spAutoFit/>
          </a:bodyPr>
          <a:lstStyle/>
          <a:p>
            <a:r>
              <a:rPr lang="en-GB" sz="5000" b="1" dirty="0">
                <a:solidFill>
                  <a:schemeClr val="bg1"/>
                </a:solidFill>
                <a:latin typeface="Harrington" panose="04040505050A02020702" pitchFamily="82" charset="0"/>
              </a:rPr>
              <a:t>Tiny Fields </a:t>
            </a:r>
          </a:p>
          <a:p>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0">
                                            <p:txEl>
                                              <p:pRg st="0" end="0"/>
                                            </p:txEl>
                                          </p:spTgt>
                                        </p:tgtEl>
                                        <p:attrNameLst>
                                          <p:attrName>style.visibility</p:attrName>
                                        </p:attrNameLst>
                                      </p:cBhvr>
                                      <p:to>
                                        <p:strVal val="visible"/>
                                      </p:to>
                                    </p:set>
                                    <p:animEffect transition="in" filter="fade">
                                      <p:cBhvr>
                                        <p:cTn id="7" dur="500"/>
                                        <p:tgtEl>
                                          <p:spTgt spid="47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build="p"/>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08"/>
        <p:cNvGrpSpPr/>
        <p:nvPr/>
      </p:nvGrpSpPr>
      <p:grpSpPr>
        <a:xfrm>
          <a:off x="0" y="0"/>
          <a:ext cx="0" cy="0"/>
          <a:chOff x="0" y="0"/>
          <a:chExt cx="0" cy="0"/>
        </a:xfrm>
      </p:grpSpPr>
      <p:sp>
        <p:nvSpPr>
          <p:cNvPr id="4109" name="Google Shape;4109;p58"/>
          <p:cNvSpPr txBox="1">
            <a:spLocks noGrp="1"/>
          </p:cNvSpPr>
          <p:nvPr>
            <p:ph type="title"/>
          </p:nvPr>
        </p:nvSpPr>
        <p:spPr>
          <a:xfrm>
            <a:off x="1166070" y="1663200"/>
            <a:ext cx="6962862" cy="130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40,529,736 SR</a:t>
            </a:r>
            <a:endParaRPr dirty="0"/>
          </a:p>
        </p:txBody>
      </p:sp>
      <p:sp>
        <p:nvSpPr>
          <p:cNvPr id="4110" name="Google Shape;4110;p58"/>
          <p:cNvSpPr txBox="1">
            <a:spLocks noGrp="1"/>
          </p:cNvSpPr>
          <p:nvPr>
            <p:ph type="subTitle" idx="1"/>
          </p:nvPr>
        </p:nvSpPr>
        <p:spPr>
          <a:xfrm>
            <a:off x="1804900" y="3064174"/>
            <a:ext cx="5534100" cy="44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revenue </a:t>
            </a:r>
            <a:r>
              <a:rPr lang="en" dirty="0">
                <a:solidFill>
                  <a:srgbClr val="00B050"/>
                </a:solidFill>
              </a:rPr>
              <a:t>increased</a:t>
            </a:r>
            <a:r>
              <a:rPr lang="en" dirty="0"/>
              <a:t> by around 1.7 Million</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Conclusion? </a:t>
            </a:r>
            <a:endParaRPr dirty="0"/>
          </a:p>
        </p:txBody>
      </p:sp>
    </p:spTree>
    <p:extLst>
      <p:ext uri="{BB962C8B-B14F-4D97-AF65-F5344CB8AC3E}">
        <p14:creationId xmlns:p14="http://schemas.microsoft.com/office/powerpoint/2010/main" val="11282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109"/>
                                        </p:tgtEl>
                                        <p:attrNameLst>
                                          <p:attrName>style.visibility</p:attrName>
                                        </p:attrNameLst>
                                      </p:cBhvr>
                                      <p:to>
                                        <p:strVal val="visible"/>
                                      </p:to>
                                    </p:set>
                                    <p:animEffect transition="in" filter="randombar(horizontal)">
                                      <p:cBhvr>
                                        <p:cTn id="7" dur="500"/>
                                        <p:tgtEl>
                                          <p:spTgt spid="41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10">
                                            <p:txEl>
                                              <p:pRg st="0" end="0"/>
                                            </p:txEl>
                                          </p:spTgt>
                                        </p:tgtEl>
                                        <p:attrNameLst>
                                          <p:attrName>style.visibility</p:attrName>
                                        </p:attrNameLst>
                                      </p:cBhvr>
                                      <p:to>
                                        <p:strVal val="visible"/>
                                      </p:to>
                                    </p:set>
                                    <p:animEffect transition="in" filter="fade">
                                      <p:cBhvr>
                                        <p:cTn id="12" dur="500"/>
                                        <p:tgtEl>
                                          <p:spTgt spid="41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10">
                                            <p:txEl>
                                              <p:pRg st="2" end="2"/>
                                            </p:txEl>
                                          </p:spTgt>
                                        </p:tgtEl>
                                        <p:attrNameLst>
                                          <p:attrName>style.visibility</p:attrName>
                                        </p:attrNameLst>
                                      </p:cBhvr>
                                      <p:to>
                                        <p:strVal val="visible"/>
                                      </p:to>
                                    </p:set>
                                    <p:animEffect transition="in" filter="fade">
                                      <p:cBhvr>
                                        <p:cTn id="17" dur="500"/>
                                        <p:tgtEl>
                                          <p:spTgt spid="41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9" grpId="0" animBg="1"/>
      <p:bldP spid="4110"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1"/>
          <p:cNvSpPr txBox="1">
            <a:spLocks noGrp="1"/>
          </p:cNvSpPr>
          <p:nvPr>
            <p:ph type="title" idx="2"/>
          </p:nvPr>
        </p:nvSpPr>
        <p:spPr>
          <a:xfrm rot="212">
            <a:off x="2142975" y="2855738"/>
            <a:ext cx="4858200" cy="1081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2500" dirty="0"/>
              <a:t>Adjusting the ratio of the entities to be cracked </a:t>
            </a:r>
          </a:p>
        </p:txBody>
      </p:sp>
      <p:sp>
        <p:nvSpPr>
          <p:cNvPr id="598" name="Google Shape;598;p31"/>
          <p:cNvSpPr txBox="1">
            <a:spLocks noGrp="1"/>
          </p:cNvSpPr>
          <p:nvPr>
            <p:ph type="title"/>
          </p:nvPr>
        </p:nvSpPr>
        <p:spPr>
          <a:xfrm>
            <a:off x="3743835" y="1206114"/>
            <a:ext cx="1658400" cy="16500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1628516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35"/>
          <p:cNvSpPr txBox="1">
            <a:spLocks noGrp="1"/>
          </p:cNvSpPr>
          <p:nvPr>
            <p:ph type="title"/>
          </p:nvPr>
        </p:nvSpPr>
        <p:spPr>
          <a:xfrm>
            <a:off x="1600638" y="2888173"/>
            <a:ext cx="2274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Before</a:t>
            </a:r>
            <a:endParaRPr dirty="0"/>
          </a:p>
        </p:txBody>
      </p:sp>
      <p:sp>
        <p:nvSpPr>
          <p:cNvPr id="648" name="Google Shape;648;p35"/>
          <p:cNvSpPr txBox="1">
            <a:spLocks noGrp="1"/>
          </p:cNvSpPr>
          <p:nvPr>
            <p:ph type="body" idx="4294967295"/>
          </p:nvPr>
        </p:nvSpPr>
        <p:spPr>
          <a:xfrm>
            <a:off x="5268450" y="3540018"/>
            <a:ext cx="2274900" cy="1071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chemeClr val="lt1"/>
                </a:solidFill>
              </a:rPr>
              <a:t>75% of the cracker is used </a:t>
            </a:r>
          </a:p>
          <a:p>
            <a:pPr marL="0" lvl="0" indent="0" algn="ctr" rtl="0">
              <a:spcBef>
                <a:spcPts val="0"/>
              </a:spcBef>
              <a:spcAft>
                <a:spcPts val="1600"/>
              </a:spcAft>
              <a:buNone/>
            </a:pPr>
            <a:r>
              <a:rPr lang="en" dirty="0">
                <a:solidFill>
                  <a:schemeClr val="lt1"/>
                </a:solidFill>
              </a:rPr>
              <a:t>Represents 39.4% of the entities</a:t>
            </a:r>
          </a:p>
          <a:p>
            <a:pPr marL="0" lvl="0" indent="0" algn="ctr" rtl="0">
              <a:spcBef>
                <a:spcPts val="0"/>
              </a:spcBef>
              <a:spcAft>
                <a:spcPts val="1600"/>
              </a:spcAft>
              <a:buNone/>
            </a:pPr>
            <a:endParaRPr dirty="0"/>
          </a:p>
        </p:txBody>
      </p:sp>
      <p:sp>
        <p:nvSpPr>
          <p:cNvPr id="649" name="Google Shape;649;p35"/>
          <p:cNvSpPr txBox="1">
            <a:spLocks noGrp="1"/>
          </p:cNvSpPr>
          <p:nvPr>
            <p:ph type="title" idx="2"/>
          </p:nvPr>
        </p:nvSpPr>
        <p:spPr>
          <a:xfrm>
            <a:off x="5268438" y="2888173"/>
            <a:ext cx="2274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After</a:t>
            </a:r>
            <a:endParaRPr dirty="0"/>
          </a:p>
        </p:txBody>
      </p:sp>
      <p:grpSp>
        <p:nvGrpSpPr>
          <p:cNvPr id="650" name="Google Shape;650;p35"/>
          <p:cNvGrpSpPr/>
          <p:nvPr/>
        </p:nvGrpSpPr>
        <p:grpSpPr>
          <a:xfrm>
            <a:off x="1992517" y="620577"/>
            <a:ext cx="1338770" cy="2001590"/>
            <a:chOff x="1809398" y="-127101"/>
            <a:chExt cx="1716812" cy="2566799"/>
          </a:xfrm>
        </p:grpSpPr>
        <p:sp>
          <p:nvSpPr>
            <p:cNvPr id="651" name="Google Shape;651;p35"/>
            <p:cNvSpPr/>
            <p:nvPr/>
          </p:nvSpPr>
          <p:spPr>
            <a:xfrm>
              <a:off x="1869376" y="1318295"/>
              <a:ext cx="1396064" cy="783590"/>
            </a:xfrm>
            <a:custGeom>
              <a:avLst/>
              <a:gdLst/>
              <a:ahLst/>
              <a:cxnLst/>
              <a:rect l="l" t="t" r="r" b="b"/>
              <a:pathLst>
                <a:path w="198728" h="111543" extrusionOk="0">
                  <a:moveTo>
                    <a:pt x="99682" y="0"/>
                  </a:moveTo>
                  <a:cubicBezTo>
                    <a:pt x="91670" y="0"/>
                    <a:pt x="83642" y="1773"/>
                    <a:pt x="77502" y="5323"/>
                  </a:cubicBezTo>
                  <a:lnTo>
                    <a:pt x="12301" y="42965"/>
                  </a:lnTo>
                  <a:cubicBezTo>
                    <a:pt x="67" y="50022"/>
                    <a:pt x="0" y="61517"/>
                    <a:pt x="12166" y="68574"/>
                  </a:cubicBezTo>
                  <a:lnTo>
                    <a:pt x="76964" y="106250"/>
                  </a:lnTo>
                  <a:cubicBezTo>
                    <a:pt x="83047" y="109779"/>
                    <a:pt x="91038" y="111543"/>
                    <a:pt x="99041" y="111543"/>
                  </a:cubicBezTo>
                  <a:cubicBezTo>
                    <a:pt x="107044" y="111543"/>
                    <a:pt x="115059" y="109779"/>
                    <a:pt x="121193" y="106250"/>
                  </a:cubicBezTo>
                  <a:lnTo>
                    <a:pt x="186394" y="68574"/>
                  </a:lnTo>
                  <a:cubicBezTo>
                    <a:pt x="198627" y="61517"/>
                    <a:pt x="198728" y="50022"/>
                    <a:pt x="186562" y="42965"/>
                  </a:cubicBezTo>
                  <a:lnTo>
                    <a:pt x="121731" y="5289"/>
                  </a:lnTo>
                  <a:cubicBezTo>
                    <a:pt x="115655" y="1764"/>
                    <a:pt x="107676" y="0"/>
                    <a:pt x="99682" y="0"/>
                  </a:cubicBezTo>
                  <a:close/>
                </a:path>
              </a:pathLst>
            </a:custGeom>
            <a:solidFill>
              <a:srgbClr val="412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5"/>
            <p:cNvSpPr/>
            <p:nvPr/>
          </p:nvSpPr>
          <p:spPr>
            <a:xfrm>
              <a:off x="1890860" y="1709398"/>
              <a:ext cx="1353809" cy="690944"/>
            </a:xfrm>
            <a:custGeom>
              <a:avLst/>
              <a:gdLst/>
              <a:ahLst/>
              <a:cxnLst/>
              <a:rect l="l" t="t" r="r" b="b"/>
              <a:pathLst>
                <a:path w="192713" h="98355" extrusionOk="0">
                  <a:moveTo>
                    <a:pt x="1" y="169"/>
                  </a:moveTo>
                  <a:cubicBezTo>
                    <a:pt x="1" y="174"/>
                    <a:pt x="1" y="179"/>
                    <a:pt x="1" y="185"/>
                  </a:cubicBezTo>
                  <a:lnTo>
                    <a:pt x="1" y="185"/>
                  </a:lnTo>
                  <a:lnTo>
                    <a:pt x="1" y="169"/>
                  </a:lnTo>
                  <a:close/>
                  <a:moveTo>
                    <a:pt x="192578" y="1"/>
                  </a:moveTo>
                  <a:cubicBezTo>
                    <a:pt x="192578" y="4672"/>
                    <a:pt x="189520" y="9344"/>
                    <a:pt x="183336" y="12906"/>
                  </a:cubicBezTo>
                  <a:lnTo>
                    <a:pt x="118135" y="50548"/>
                  </a:lnTo>
                  <a:cubicBezTo>
                    <a:pt x="117395" y="50985"/>
                    <a:pt x="116622" y="51388"/>
                    <a:pt x="115816" y="51758"/>
                  </a:cubicBezTo>
                  <a:cubicBezTo>
                    <a:pt x="115581" y="51892"/>
                    <a:pt x="115278" y="51993"/>
                    <a:pt x="115009" y="52128"/>
                  </a:cubicBezTo>
                  <a:cubicBezTo>
                    <a:pt x="114505" y="52329"/>
                    <a:pt x="113967" y="52565"/>
                    <a:pt x="113430" y="52800"/>
                  </a:cubicBezTo>
                  <a:cubicBezTo>
                    <a:pt x="112354" y="53203"/>
                    <a:pt x="111245" y="53573"/>
                    <a:pt x="110102" y="53909"/>
                  </a:cubicBezTo>
                  <a:cubicBezTo>
                    <a:pt x="109733" y="54010"/>
                    <a:pt x="109363" y="54111"/>
                    <a:pt x="109027" y="54211"/>
                  </a:cubicBezTo>
                  <a:cubicBezTo>
                    <a:pt x="108388" y="54379"/>
                    <a:pt x="107716" y="54547"/>
                    <a:pt x="107078" y="54682"/>
                  </a:cubicBezTo>
                  <a:cubicBezTo>
                    <a:pt x="106641" y="54783"/>
                    <a:pt x="106204" y="54850"/>
                    <a:pt x="105767" y="54951"/>
                  </a:cubicBezTo>
                  <a:cubicBezTo>
                    <a:pt x="105229" y="55052"/>
                    <a:pt x="104691" y="55152"/>
                    <a:pt x="104120" y="55220"/>
                  </a:cubicBezTo>
                  <a:cubicBezTo>
                    <a:pt x="103650" y="55320"/>
                    <a:pt x="103179" y="55388"/>
                    <a:pt x="102708" y="55421"/>
                  </a:cubicBezTo>
                  <a:cubicBezTo>
                    <a:pt x="102204" y="55488"/>
                    <a:pt x="101700" y="55556"/>
                    <a:pt x="101162" y="55623"/>
                  </a:cubicBezTo>
                  <a:cubicBezTo>
                    <a:pt x="100692" y="55657"/>
                    <a:pt x="100188" y="55690"/>
                    <a:pt x="99717" y="55724"/>
                  </a:cubicBezTo>
                  <a:cubicBezTo>
                    <a:pt x="99180" y="55757"/>
                    <a:pt x="98675" y="55791"/>
                    <a:pt x="98138" y="55825"/>
                  </a:cubicBezTo>
                  <a:cubicBezTo>
                    <a:pt x="97667" y="55825"/>
                    <a:pt x="97197" y="55858"/>
                    <a:pt x="96693" y="55858"/>
                  </a:cubicBezTo>
                  <a:lnTo>
                    <a:pt x="94978" y="55858"/>
                  </a:lnTo>
                  <a:cubicBezTo>
                    <a:pt x="94542" y="55825"/>
                    <a:pt x="94071" y="55825"/>
                    <a:pt x="93634" y="55791"/>
                  </a:cubicBezTo>
                  <a:cubicBezTo>
                    <a:pt x="92928" y="55791"/>
                    <a:pt x="92223" y="55724"/>
                    <a:pt x="91517" y="55657"/>
                  </a:cubicBezTo>
                  <a:cubicBezTo>
                    <a:pt x="91147" y="55623"/>
                    <a:pt x="90777" y="55623"/>
                    <a:pt x="90408" y="55589"/>
                  </a:cubicBezTo>
                  <a:cubicBezTo>
                    <a:pt x="89198" y="55455"/>
                    <a:pt x="88022" y="55287"/>
                    <a:pt x="86845" y="55085"/>
                  </a:cubicBezTo>
                  <a:cubicBezTo>
                    <a:pt x="86442" y="55018"/>
                    <a:pt x="86072" y="54917"/>
                    <a:pt x="85669" y="54850"/>
                  </a:cubicBezTo>
                  <a:cubicBezTo>
                    <a:pt x="85098" y="54715"/>
                    <a:pt x="84526" y="54615"/>
                    <a:pt x="83955" y="54480"/>
                  </a:cubicBezTo>
                  <a:cubicBezTo>
                    <a:pt x="83518" y="54379"/>
                    <a:pt x="83115" y="54245"/>
                    <a:pt x="82711" y="54144"/>
                  </a:cubicBezTo>
                  <a:cubicBezTo>
                    <a:pt x="82174" y="53976"/>
                    <a:pt x="81636" y="53842"/>
                    <a:pt x="81098" y="53674"/>
                  </a:cubicBezTo>
                  <a:cubicBezTo>
                    <a:pt x="80796" y="53573"/>
                    <a:pt x="80493" y="53472"/>
                    <a:pt x="80191" y="53371"/>
                  </a:cubicBezTo>
                  <a:cubicBezTo>
                    <a:pt x="79350" y="53069"/>
                    <a:pt x="78544" y="52766"/>
                    <a:pt x="77737" y="52430"/>
                  </a:cubicBezTo>
                  <a:cubicBezTo>
                    <a:pt x="77435" y="52296"/>
                    <a:pt x="77166" y="52195"/>
                    <a:pt x="76863" y="52060"/>
                  </a:cubicBezTo>
                  <a:cubicBezTo>
                    <a:pt x="75822" y="51590"/>
                    <a:pt x="74847" y="51119"/>
                    <a:pt x="73906" y="50548"/>
                  </a:cubicBezTo>
                  <a:lnTo>
                    <a:pt x="9108" y="12906"/>
                  </a:lnTo>
                  <a:cubicBezTo>
                    <a:pt x="8672" y="12637"/>
                    <a:pt x="8302" y="12402"/>
                    <a:pt x="7932" y="12133"/>
                  </a:cubicBezTo>
                  <a:cubicBezTo>
                    <a:pt x="7529" y="11898"/>
                    <a:pt x="7159" y="11629"/>
                    <a:pt x="6789" y="11394"/>
                  </a:cubicBezTo>
                  <a:cubicBezTo>
                    <a:pt x="6487" y="11159"/>
                    <a:pt x="6218" y="10923"/>
                    <a:pt x="5916" y="10688"/>
                  </a:cubicBezTo>
                  <a:cubicBezTo>
                    <a:pt x="5580" y="10419"/>
                    <a:pt x="5243" y="10184"/>
                    <a:pt x="4975" y="9915"/>
                  </a:cubicBezTo>
                  <a:cubicBezTo>
                    <a:pt x="4504" y="9478"/>
                    <a:pt x="4034" y="9041"/>
                    <a:pt x="3630" y="8604"/>
                  </a:cubicBezTo>
                  <a:cubicBezTo>
                    <a:pt x="3563" y="8537"/>
                    <a:pt x="3496" y="8436"/>
                    <a:pt x="3429" y="8369"/>
                  </a:cubicBezTo>
                  <a:cubicBezTo>
                    <a:pt x="3126" y="8033"/>
                    <a:pt x="2857" y="7697"/>
                    <a:pt x="2622" y="7327"/>
                  </a:cubicBezTo>
                  <a:cubicBezTo>
                    <a:pt x="2353" y="6991"/>
                    <a:pt x="2118" y="6622"/>
                    <a:pt x="1883" y="6252"/>
                  </a:cubicBezTo>
                  <a:cubicBezTo>
                    <a:pt x="1715" y="6017"/>
                    <a:pt x="1580" y="5781"/>
                    <a:pt x="1446" y="5546"/>
                  </a:cubicBezTo>
                  <a:cubicBezTo>
                    <a:pt x="1278" y="5244"/>
                    <a:pt x="1143" y="4907"/>
                    <a:pt x="1009" y="4571"/>
                  </a:cubicBezTo>
                  <a:cubicBezTo>
                    <a:pt x="874" y="4336"/>
                    <a:pt x="774" y="4067"/>
                    <a:pt x="673" y="3832"/>
                  </a:cubicBezTo>
                  <a:cubicBezTo>
                    <a:pt x="572" y="3496"/>
                    <a:pt x="471" y="3193"/>
                    <a:pt x="404" y="2891"/>
                  </a:cubicBezTo>
                  <a:cubicBezTo>
                    <a:pt x="337" y="2622"/>
                    <a:pt x="269" y="2353"/>
                    <a:pt x="202" y="2084"/>
                  </a:cubicBezTo>
                  <a:cubicBezTo>
                    <a:pt x="135" y="1748"/>
                    <a:pt x="135" y="1446"/>
                    <a:pt x="101" y="1110"/>
                  </a:cubicBezTo>
                  <a:cubicBezTo>
                    <a:pt x="68" y="812"/>
                    <a:pt x="3" y="514"/>
                    <a:pt x="1" y="185"/>
                  </a:cubicBezTo>
                  <a:lnTo>
                    <a:pt x="1" y="185"/>
                  </a:lnTo>
                  <a:lnTo>
                    <a:pt x="135" y="42684"/>
                  </a:lnTo>
                  <a:cubicBezTo>
                    <a:pt x="135" y="42784"/>
                    <a:pt x="135" y="42852"/>
                    <a:pt x="135" y="42952"/>
                  </a:cubicBezTo>
                  <a:cubicBezTo>
                    <a:pt x="135" y="43154"/>
                    <a:pt x="202" y="43389"/>
                    <a:pt x="202" y="43591"/>
                  </a:cubicBezTo>
                  <a:cubicBezTo>
                    <a:pt x="236" y="43927"/>
                    <a:pt x="269" y="44263"/>
                    <a:pt x="337" y="44599"/>
                  </a:cubicBezTo>
                  <a:cubicBezTo>
                    <a:pt x="337" y="44633"/>
                    <a:pt x="337" y="44700"/>
                    <a:pt x="337" y="44767"/>
                  </a:cubicBezTo>
                  <a:cubicBezTo>
                    <a:pt x="404" y="44969"/>
                    <a:pt x="471" y="45171"/>
                    <a:pt x="538" y="45372"/>
                  </a:cubicBezTo>
                  <a:cubicBezTo>
                    <a:pt x="605" y="45708"/>
                    <a:pt x="673" y="46011"/>
                    <a:pt x="807" y="46313"/>
                  </a:cubicBezTo>
                  <a:cubicBezTo>
                    <a:pt x="807" y="46381"/>
                    <a:pt x="841" y="46448"/>
                    <a:pt x="841" y="46515"/>
                  </a:cubicBezTo>
                  <a:cubicBezTo>
                    <a:pt x="908" y="46717"/>
                    <a:pt x="1042" y="46885"/>
                    <a:pt x="1110" y="47086"/>
                  </a:cubicBezTo>
                  <a:cubicBezTo>
                    <a:pt x="1244" y="47422"/>
                    <a:pt x="1412" y="47725"/>
                    <a:pt x="1580" y="48061"/>
                  </a:cubicBezTo>
                  <a:cubicBezTo>
                    <a:pt x="1614" y="48128"/>
                    <a:pt x="1647" y="48195"/>
                    <a:pt x="1681" y="48296"/>
                  </a:cubicBezTo>
                  <a:cubicBezTo>
                    <a:pt x="1782" y="48431"/>
                    <a:pt x="1883" y="48599"/>
                    <a:pt x="1983" y="48733"/>
                  </a:cubicBezTo>
                  <a:cubicBezTo>
                    <a:pt x="2219" y="49103"/>
                    <a:pt x="2454" y="49473"/>
                    <a:pt x="2723" y="49842"/>
                  </a:cubicBezTo>
                  <a:cubicBezTo>
                    <a:pt x="2790" y="49943"/>
                    <a:pt x="2857" y="50044"/>
                    <a:pt x="2924" y="50145"/>
                  </a:cubicBezTo>
                  <a:cubicBezTo>
                    <a:pt x="3126" y="50414"/>
                    <a:pt x="3328" y="50649"/>
                    <a:pt x="3563" y="50884"/>
                  </a:cubicBezTo>
                  <a:cubicBezTo>
                    <a:pt x="3630" y="50951"/>
                    <a:pt x="3697" y="51019"/>
                    <a:pt x="3765" y="51119"/>
                  </a:cubicBezTo>
                  <a:cubicBezTo>
                    <a:pt x="4101" y="51489"/>
                    <a:pt x="4470" y="51859"/>
                    <a:pt x="4874" y="52228"/>
                  </a:cubicBezTo>
                  <a:cubicBezTo>
                    <a:pt x="4941" y="52296"/>
                    <a:pt x="5008" y="52363"/>
                    <a:pt x="5075" y="52396"/>
                  </a:cubicBezTo>
                  <a:cubicBezTo>
                    <a:pt x="5378" y="52665"/>
                    <a:pt x="5714" y="52934"/>
                    <a:pt x="6016" y="53203"/>
                  </a:cubicBezTo>
                  <a:cubicBezTo>
                    <a:pt x="6319" y="53438"/>
                    <a:pt x="6588" y="53674"/>
                    <a:pt x="6890" y="53875"/>
                  </a:cubicBezTo>
                  <a:cubicBezTo>
                    <a:pt x="7260" y="54144"/>
                    <a:pt x="7663" y="54379"/>
                    <a:pt x="8033" y="54648"/>
                  </a:cubicBezTo>
                  <a:cubicBezTo>
                    <a:pt x="8302" y="54816"/>
                    <a:pt x="8537" y="55018"/>
                    <a:pt x="8840" y="55186"/>
                  </a:cubicBezTo>
                  <a:cubicBezTo>
                    <a:pt x="8974" y="55253"/>
                    <a:pt x="9075" y="55320"/>
                    <a:pt x="9209" y="55388"/>
                  </a:cubicBezTo>
                  <a:lnTo>
                    <a:pt x="74007" y="93063"/>
                  </a:lnTo>
                  <a:cubicBezTo>
                    <a:pt x="74948" y="93601"/>
                    <a:pt x="75956" y="94105"/>
                    <a:pt x="76964" y="94542"/>
                  </a:cubicBezTo>
                  <a:cubicBezTo>
                    <a:pt x="77267" y="94676"/>
                    <a:pt x="77569" y="94811"/>
                    <a:pt x="77872" y="94945"/>
                  </a:cubicBezTo>
                  <a:cubicBezTo>
                    <a:pt x="78678" y="95281"/>
                    <a:pt x="79485" y="95584"/>
                    <a:pt x="80325" y="95852"/>
                  </a:cubicBezTo>
                  <a:cubicBezTo>
                    <a:pt x="80493" y="95920"/>
                    <a:pt x="80695" y="96021"/>
                    <a:pt x="80863" y="96088"/>
                  </a:cubicBezTo>
                  <a:cubicBezTo>
                    <a:pt x="80997" y="96121"/>
                    <a:pt x="81098" y="96155"/>
                    <a:pt x="81233" y="96189"/>
                  </a:cubicBezTo>
                  <a:cubicBezTo>
                    <a:pt x="81737" y="96357"/>
                    <a:pt x="82274" y="96491"/>
                    <a:pt x="82846" y="96625"/>
                  </a:cubicBezTo>
                  <a:cubicBezTo>
                    <a:pt x="83249" y="96760"/>
                    <a:pt x="83652" y="96861"/>
                    <a:pt x="84056" y="96962"/>
                  </a:cubicBezTo>
                  <a:cubicBezTo>
                    <a:pt x="84627" y="97096"/>
                    <a:pt x="85198" y="97230"/>
                    <a:pt x="85770" y="97331"/>
                  </a:cubicBezTo>
                  <a:cubicBezTo>
                    <a:pt x="86139" y="97398"/>
                    <a:pt x="86442" y="97499"/>
                    <a:pt x="86778" y="97533"/>
                  </a:cubicBezTo>
                  <a:cubicBezTo>
                    <a:pt x="86845" y="97567"/>
                    <a:pt x="86912" y="97567"/>
                    <a:pt x="86980" y="97567"/>
                  </a:cubicBezTo>
                  <a:cubicBezTo>
                    <a:pt x="88122" y="97768"/>
                    <a:pt x="89332" y="97936"/>
                    <a:pt x="90509" y="98071"/>
                  </a:cubicBezTo>
                  <a:cubicBezTo>
                    <a:pt x="90609" y="98071"/>
                    <a:pt x="90710" y="98104"/>
                    <a:pt x="90777" y="98104"/>
                  </a:cubicBezTo>
                  <a:cubicBezTo>
                    <a:pt x="91080" y="98138"/>
                    <a:pt x="91349" y="98138"/>
                    <a:pt x="91651" y="98171"/>
                  </a:cubicBezTo>
                  <a:cubicBezTo>
                    <a:pt x="92323" y="98205"/>
                    <a:pt x="93029" y="98272"/>
                    <a:pt x="93735" y="98306"/>
                  </a:cubicBezTo>
                  <a:cubicBezTo>
                    <a:pt x="93903" y="98306"/>
                    <a:pt x="94071" y="98340"/>
                    <a:pt x="94239" y="98340"/>
                  </a:cubicBezTo>
                  <a:lnTo>
                    <a:pt x="95113" y="98340"/>
                  </a:lnTo>
                  <a:cubicBezTo>
                    <a:pt x="95494" y="98340"/>
                    <a:pt x="95875" y="98354"/>
                    <a:pt x="96256" y="98354"/>
                  </a:cubicBezTo>
                  <a:cubicBezTo>
                    <a:pt x="96446" y="98354"/>
                    <a:pt x="96637" y="98351"/>
                    <a:pt x="96827" y="98340"/>
                  </a:cubicBezTo>
                  <a:cubicBezTo>
                    <a:pt x="96961" y="98340"/>
                    <a:pt x="97111" y="98354"/>
                    <a:pt x="97255" y="98354"/>
                  </a:cubicBezTo>
                  <a:cubicBezTo>
                    <a:pt x="97327" y="98354"/>
                    <a:pt x="97398" y="98351"/>
                    <a:pt x="97466" y="98340"/>
                  </a:cubicBezTo>
                  <a:cubicBezTo>
                    <a:pt x="97734" y="98340"/>
                    <a:pt x="98003" y="98340"/>
                    <a:pt x="98239" y="98306"/>
                  </a:cubicBezTo>
                  <a:cubicBezTo>
                    <a:pt x="98776" y="98306"/>
                    <a:pt x="99314" y="98272"/>
                    <a:pt x="99852" y="98239"/>
                  </a:cubicBezTo>
                  <a:cubicBezTo>
                    <a:pt x="100087" y="98205"/>
                    <a:pt x="100322" y="98205"/>
                    <a:pt x="100524" y="98205"/>
                  </a:cubicBezTo>
                  <a:cubicBezTo>
                    <a:pt x="100793" y="98171"/>
                    <a:pt x="101028" y="98138"/>
                    <a:pt x="101297" y="98104"/>
                  </a:cubicBezTo>
                  <a:cubicBezTo>
                    <a:pt x="101801" y="98071"/>
                    <a:pt x="102339" y="98003"/>
                    <a:pt x="102843" y="97936"/>
                  </a:cubicBezTo>
                  <a:cubicBezTo>
                    <a:pt x="103078" y="97903"/>
                    <a:pt x="103347" y="97869"/>
                    <a:pt x="103582" y="97835"/>
                  </a:cubicBezTo>
                  <a:cubicBezTo>
                    <a:pt x="103818" y="97802"/>
                    <a:pt x="104019" y="97768"/>
                    <a:pt x="104254" y="97735"/>
                  </a:cubicBezTo>
                  <a:cubicBezTo>
                    <a:pt x="104792" y="97634"/>
                    <a:pt x="105364" y="97533"/>
                    <a:pt x="105901" y="97432"/>
                  </a:cubicBezTo>
                  <a:cubicBezTo>
                    <a:pt x="106170" y="97398"/>
                    <a:pt x="106439" y="97365"/>
                    <a:pt x="106674" y="97298"/>
                  </a:cubicBezTo>
                  <a:cubicBezTo>
                    <a:pt x="106842" y="97264"/>
                    <a:pt x="107010" y="97230"/>
                    <a:pt x="107212" y="97197"/>
                  </a:cubicBezTo>
                  <a:cubicBezTo>
                    <a:pt x="107851" y="97029"/>
                    <a:pt x="108489" y="96861"/>
                    <a:pt x="109128" y="96693"/>
                  </a:cubicBezTo>
                  <a:cubicBezTo>
                    <a:pt x="109397" y="96625"/>
                    <a:pt x="109665" y="96592"/>
                    <a:pt x="109934" y="96525"/>
                  </a:cubicBezTo>
                  <a:cubicBezTo>
                    <a:pt x="110035" y="96491"/>
                    <a:pt x="110102" y="96457"/>
                    <a:pt x="110203" y="96424"/>
                  </a:cubicBezTo>
                  <a:cubicBezTo>
                    <a:pt x="111346" y="96088"/>
                    <a:pt x="112489" y="95718"/>
                    <a:pt x="113564" y="95281"/>
                  </a:cubicBezTo>
                  <a:cubicBezTo>
                    <a:pt x="113631" y="95248"/>
                    <a:pt x="113698" y="95248"/>
                    <a:pt x="113732" y="95214"/>
                  </a:cubicBezTo>
                  <a:cubicBezTo>
                    <a:pt x="114203" y="95046"/>
                    <a:pt x="114673" y="94811"/>
                    <a:pt x="115144" y="94609"/>
                  </a:cubicBezTo>
                  <a:cubicBezTo>
                    <a:pt x="115413" y="94508"/>
                    <a:pt x="115681" y="94374"/>
                    <a:pt x="115950" y="94273"/>
                  </a:cubicBezTo>
                  <a:cubicBezTo>
                    <a:pt x="116757" y="93870"/>
                    <a:pt x="117496" y="93500"/>
                    <a:pt x="118236" y="93063"/>
                  </a:cubicBezTo>
                  <a:lnTo>
                    <a:pt x="183470" y="55421"/>
                  </a:lnTo>
                  <a:cubicBezTo>
                    <a:pt x="189620" y="51859"/>
                    <a:pt x="192712" y="47187"/>
                    <a:pt x="192679" y="42516"/>
                  </a:cubicBezTo>
                  <a:lnTo>
                    <a:pt x="192578" y="1"/>
                  </a:lnTo>
                  <a:close/>
                </a:path>
              </a:pathLst>
            </a:custGeom>
            <a:solidFill>
              <a:srgbClr val="BB4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5"/>
            <p:cNvSpPr/>
            <p:nvPr/>
          </p:nvSpPr>
          <p:spPr>
            <a:xfrm>
              <a:off x="2006558" y="1967006"/>
              <a:ext cx="373990" cy="257881"/>
            </a:xfrm>
            <a:custGeom>
              <a:avLst/>
              <a:gdLst/>
              <a:ahLst/>
              <a:cxnLst/>
              <a:rect l="l" t="t" r="r" b="b"/>
              <a:pathLst>
                <a:path w="53237" h="36709" extrusionOk="0">
                  <a:moveTo>
                    <a:pt x="2382" y="0"/>
                  </a:moveTo>
                  <a:cubicBezTo>
                    <a:pt x="983" y="0"/>
                    <a:pt x="25" y="1113"/>
                    <a:pt x="1" y="3025"/>
                  </a:cubicBezTo>
                  <a:cubicBezTo>
                    <a:pt x="1" y="5681"/>
                    <a:pt x="1883" y="8974"/>
                    <a:pt x="4235" y="10319"/>
                  </a:cubicBezTo>
                  <a:lnTo>
                    <a:pt x="48969" y="36130"/>
                  </a:lnTo>
                  <a:cubicBezTo>
                    <a:pt x="49646" y="36522"/>
                    <a:pt x="50288" y="36709"/>
                    <a:pt x="50859" y="36709"/>
                  </a:cubicBezTo>
                  <a:cubicBezTo>
                    <a:pt x="52243" y="36709"/>
                    <a:pt x="53203" y="35614"/>
                    <a:pt x="53203" y="33710"/>
                  </a:cubicBezTo>
                  <a:cubicBezTo>
                    <a:pt x="53237" y="31055"/>
                    <a:pt x="51321" y="27761"/>
                    <a:pt x="49002" y="26417"/>
                  </a:cubicBezTo>
                  <a:lnTo>
                    <a:pt x="4269" y="572"/>
                  </a:lnTo>
                  <a:cubicBezTo>
                    <a:pt x="3590" y="184"/>
                    <a:pt x="2949" y="0"/>
                    <a:pt x="2382" y="0"/>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5"/>
            <p:cNvSpPr/>
            <p:nvPr/>
          </p:nvSpPr>
          <p:spPr>
            <a:xfrm>
              <a:off x="2728146" y="1967006"/>
              <a:ext cx="373751" cy="257881"/>
            </a:xfrm>
            <a:custGeom>
              <a:avLst/>
              <a:gdLst/>
              <a:ahLst/>
              <a:cxnLst/>
              <a:rect l="l" t="t" r="r" b="b"/>
              <a:pathLst>
                <a:path w="53203" h="36709" extrusionOk="0">
                  <a:moveTo>
                    <a:pt x="50840" y="0"/>
                  </a:moveTo>
                  <a:cubicBezTo>
                    <a:pt x="50274" y="0"/>
                    <a:pt x="49638" y="184"/>
                    <a:pt x="48968" y="572"/>
                  </a:cubicBezTo>
                  <a:lnTo>
                    <a:pt x="4235" y="26417"/>
                  </a:lnTo>
                  <a:cubicBezTo>
                    <a:pt x="1883" y="27761"/>
                    <a:pt x="1" y="31055"/>
                    <a:pt x="1" y="33710"/>
                  </a:cubicBezTo>
                  <a:cubicBezTo>
                    <a:pt x="1" y="35614"/>
                    <a:pt x="961" y="36709"/>
                    <a:pt x="2357" y="36709"/>
                  </a:cubicBezTo>
                  <a:cubicBezTo>
                    <a:pt x="2932" y="36709"/>
                    <a:pt x="3582" y="36522"/>
                    <a:pt x="4269" y="36130"/>
                  </a:cubicBezTo>
                  <a:lnTo>
                    <a:pt x="49002" y="10319"/>
                  </a:lnTo>
                  <a:cubicBezTo>
                    <a:pt x="51321" y="8974"/>
                    <a:pt x="53203" y="5681"/>
                    <a:pt x="53203" y="3025"/>
                  </a:cubicBezTo>
                  <a:cubicBezTo>
                    <a:pt x="53203" y="1113"/>
                    <a:pt x="52234" y="0"/>
                    <a:pt x="50840" y="0"/>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5"/>
            <p:cNvSpPr/>
            <p:nvPr/>
          </p:nvSpPr>
          <p:spPr>
            <a:xfrm>
              <a:off x="2247165" y="1529001"/>
              <a:ext cx="640315" cy="362188"/>
            </a:xfrm>
            <a:custGeom>
              <a:avLst/>
              <a:gdLst/>
              <a:ahLst/>
              <a:cxnLst/>
              <a:rect l="l" t="t" r="r" b="b"/>
              <a:pathLst>
                <a:path w="91148" h="51557" extrusionOk="0">
                  <a:moveTo>
                    <a:pt x="45725" y="1"/>
                  </a:moveTo>
                  <a:cubicBezTo>
                    <a:pt x="34341" y="1"/>
                    <a:pt x="22939" y="2521"/>
                    <a:pt x="14217" y="7563"/>
                  </a:cubicBezTo>
                  <a:cubicBezTo>
                    <a:pt x="4336" y="13276"/>
                    <a:pt x="1" y="21006"/>
                    <a:pt x="1312" y="28467"/>
                  </a:cubicBezTo>
                  <a:cubicBezTo>
                    <a:pt x="2286" y="34147"/>
                    <a:pt x="6521" y="39659"/>
                    <a:pt x="13982" y="43994"/>
                  </a:cubicBezTo>
                  <a:cubicBezTo>
                    <a:pt x="22653" y="49036"/>
                    <a:pt x="34030" y="51556"/>
                    <a:pt x="45419" y="51556"/>
                  </a:cubicBezTo>
                  <a:cubicBezTo>
                    <a:pt x="56808" y="51556"/>
                    <a:pt x="68210" y="49036"/>
                    <a:pt x="76931" y="43994"/>
                  </a:cubicBezTo>
                  <a:cubicBezTo>
                    <a:pt x="84527" y="39592"/>
                    <a:pt x="88829" y="34046"/>
                    <a:pt x="89837" y="28333"/>
                  </a:cubicBezTo>
                  <a:cubicBezTo>
                    <a:pt x="91148" y="20905"/>
                    <a:pt x="86913" y="13242"/>
                    <a:pt x="77133" y="7563"/>
                  </a:cubicBezTo>
                  <a:cubicBezTo>
                    <a:pt x="68479" y="2521"/>
                    <a:pt x="57110" y="1"/>
                    <a:pt x="45725" y="1"/>
                  </a:cubicBez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5"/>
            <p:cNvSpPr/>
            <p:nvPr/>
          </p:nvSpPr>
          <p:spPr>
            <a:xfrm>
              <a:off x="2256375" y="1565597"/>
              <a:ext cx="621895" cy="325595"/>
            </a:xfrm>
            <a:custGeom>
              <a:avLst/>
              <a:gdLst/>
              <a:ahLst/>
              <a:cxnLst/>
              <a:rect l="l" t="t" r="r" b="b"/>
              <a:pathLst>
                <a:path w="88526" h="46348" extrusionOk="0">
                  <a:moveTo>
                    <a:pt x="44414" y="1"/>
                  </a:moveTo>
                  <a:cubicBezTo>
                    <a:pt x="33030" y="1"/>
                    <a:pt x="21628" y="2522"/>
                    <a:pt x="12906" y="7563"/>
                  </a:cubicBezTo>
                  <a:cubicBezTo>
                    <a:pt x="5311" y="11966"/>
                    <a:pt x="1009" y="17545"/>
                    <a:pt x="1" y="23258"/>
                  </a:cubicBezTo>
                  <a:cubicBezTo>
                    <a:pt x="975" y="28938"/>
                    <a:pt x="5210" y="34450"/>
                    <a:pt x="12671" y="38785"/>
                  </a:cubicBezTo>
                  <a:cubicBezTo>
                    <a:pt x="21342" y="43827"/>
                    <a:pt x="32719" y="46347"/>
                    <a:pt x="44108" y="46347"/>
                  </a:cubicBezTo>
                  <a:cubicBezTo>
                    <a:pt x="55497" y="46347"/>
                    <a:pt x="66899" y="43827"/>
                    <a:pt x="75620" y="38785"/>
                  </a:cubicBezTo>
                  <a:cubicBezTo>
                    <a:pt x="83216" y="34383"/>
                    <a:pt x="87518" y="28837"/>
                    <a:pt x="88526" y="23124"/>
                  </a:cubicBezTo>
                  <a:cubicBezTo>
                    <a:pt x="87551" y="17444"/>
                    <a:pt x="83350" y="11898"/>
                    <a:pt x="75822" y="7563"/>
                  </a:cubicBezTo>
                  <a:cubicBezTo>
                    <a:pt x="67168" y="2522"/>
                    <a:pt x="55799" y="1"/>
                    <a:pt x="44414" y="1"/>
                  </a:cubicBez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5"/>
            <p:cNvSpPr/>
            <p:nvPr/>
          </p:nvSpPr>
          <p:spPr>
            <a:xfrm>
              <a:off x="2135485" y="808593"/>
              <a:ext cx="863661" cy="501487"/>
            </a:xfrm>
            <a:custGeom>
              <a:avLst/>
              <a:gdLst/>
              <a:ahLst/>
              <a:cxnLst/>
              <a:rect l="l" t="t" r="r" b="b"/>
              <a:pathLst>
                <a:path w="122941" h="71386" extrusionOk="0">
                  <a:moveTo>
                    <a:pt x="0" y="35827"/>
                  </a:moveTo>
                  <a:cubicBezTo>
                    <a:pt x="1344" y="43692"/>
                    <a:pt x="7226" y="51388"/>
                    <a:pt x="17611" y="57404"/>
                  </a:cubicBezTo>
                  <a:cubicBezTo>
                    <a:pt x="41675" y="71385"/>
                    <a:pt x="80795" y="71385"/>
                    <a:pt x="105027" y="57404"/>
                  </a:cubicBezTo>
                  <a:cubicBezTo>
                    <a:pt x="115580" y="51287"/>
                    <a:pt x="121562" y="43557"/>
                    <a:pt x="122940" y="35626"/>
                  </a:cubicBezTo>
                  <a:cubicBezTo>
                    <a:pt x="121596" y="27728"/>
                    <a:pt x="115748" y="20031"/>
                    <a:pt x="105329" y="14015"/>
                  </a:cubicBezTo>
                  <a:cubicBezTo>
                    <a:pt x="81232" y="1"/>
                    <a:pt x="42145" y="1"/>
                    <a:pt x="17913" y="14015"/>
                  </a:cubicBezTo>
                  <a:cubicBezTo>
                    <a:pt x="7360" y="20132"/>
                    <a:pt x="1378" y="27896"/>
                    <a:pt x="0" y="35827"/>
                  </a:cubicBezTo>
                  <a:close/>
                </a:path>
              </a:pathLst>
            </a:custGeom>
            <a:solidFill>
              <a:srgbClr val="BFB8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5"/>
            <p:cNvSpPr/>
            <p:nvPr/>
          </p:nvSpPr>
          <p:spPr>
            <a:xfrm>
              <a:off x="1824040" y="-118635"/>
              <a:ext cx="1291708" cy="1715709"/>
            </a:xfrm>
            <a:custGeom>
              <a:avLst/>
              <a:gdLst/>
              <a:ahLst/>
              <a:cxnLst/>
              <a:rect l="l" t="t" r="r" b="b"/>
              <a:pathLst>
                <a:path w="183873" h="244229" extrusionOk="0">
                  <a:moveTo>
                    <a:pt x="181729" y="0"/>
                  </a:moveTo>
                  <a:cubicBezTo>
                    <a:pt x="181302" y="0"/>
                    <a:pt x="180821" y="140"/>
                    <a:pt x="180311" y="434"/>
                  </a:cubicBezTo>
                  <a:lnTo>
                    <a:pt x="3160" y="102705"/>
                  </a:lnTo>
                  <a:cubicBezTo>
                    <a:pt x="1412" y="103714"/>
                    <a:pt x="0" y="106167"/>
                    <a:pt x="0" y="108184"/>
                  </a:cubicBezTo>
                  <a:lnTo>
                    <a:pt x="370" y="241980"/>
                  </a:lnTo>
                  <a:cubicBezTo>
                    <a:pt x="370" y="243407"/>
                    <a:pt x="1094" y="244229"/>
                    <a:pt x="2138" y="244229"/>
                  </a:cubicBezTo>
                  <a:cubicBezTo>
                    <a:pt x="2568" y="244229"/>
                    <a:pt x="3053" y="244089"/>
                    <a:pt x="3563" y="243795"/>
                  </a:cubicBezTo>
                  <a:lnTo>
                    <a:pt x="180714" y="141523"/>
                  </a:lnTo>
                  <a:cubicBezTo>
                    <a:pt x="182461" y="140515"/>
                    <a:pt x="183873" y="138062"/>
                    <a:pt x="183873" y="136045"/>
                  </a:cubicBezTo>
                  <a:lnTo>
                    <a:pt x="183470" y="2249"/>
                  </a:lnTo>
                  <a:cubicBezTo>
                    <a:pt x="183470" y="821"/>
                    <a:pt x="182762" y="0"/>
                    <a:pt x="181729" y="0"/>
                  </a:cubicBezTo>
                  <a:close/>
                </a:path>
              </a:pathLst>
            </a:custGeom>
            <a:solidFill>
              <a:srgbClr val="D488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5"/>
            <p:cNvSpPr/>
            <p:nvPr/>
          </p:nvSpPr>
          <p:spPr>
            <a:xfrm>
              <a:off x="1809398" y="-127101"/>
              <a:ext cx="1297145" cy="1722776"/>
            </a:xfrm>
            <a:custGeom>
              <a:avLst/>
              <a:gdLst/>
              <a:ahLst/>
              <a:cxnLst/>
              <a:rect l="l" t="t" r="r" b="b"/>
              <a:pathLst>
                <a:path w="184647" h="245235" extrusionOk="0">
                  <a:moveTo>
                    <a:pt x="184446" y="1321"/>
                  </a:moveTo>
                  <a:lnTo>
                    <a:pt x="184646" y="1438"/>
                  </a:lnTo>
                  <a:cubicBezTo>
                    <a:pt x="184585" y="1392"/>
                    <a:pt x="184517" y="1353"/>
                    <a:pt x="184446" y="1321"/>
                  </a:cubicBezTo>
                  <a:close/>
                  <a:moveTo>
                    <a:pt x="181756" y="1"/>
                  </a:moveTo>
                  <a:cubicBezTo>
                    <a:pt x="181722" y="1"/>
                    <a:pt x="181689" y="9"/>
                    <a:pt x="181655" y="26"/>
                  </a:cubicBezTo>
                  <a:lnTo>
                    <a:pt x="181420" y="26"/>
                  </a:lnTo>
                  <a:cubicBezTo>
                    <a:pt x="181319" y="60"/>
                    <a:pt x="181218" y="60"/>
                    <a:pt x="181117" y="93"/>
                  </a:cubicBezTo>
                  <a:cubicBezTo>
                    <a:pt x="181084" y="93"/>
                    <a:pt x="181050" y="127"/>
                    <a:pt x="181017" y="127"/>
                  </a:cubicBezTo>
                  <a:lnTo>
                    <a:pt x="180882" y="160"/>
                  </a:lnTo>
                  <a:cubicBezTo>
                    <a:pt x="180849" y="194"/>
                    <a:pt x="180815" y="194"/>
                    <a:pt x="180748" y="228"/>
                  </a:cubicBezTo>
                  <a:cubicBezTo>
                    <a:pt x="180613" y="261"/>
                    <a:pt x="180479" y="362"/>
                    <a:pt x="180311" y="429"/>
                  </a:cubicBezTo>
                  <a:lnTo>
                    <a:pt x="3160" y="102700"/>
                  </a:lnTo>
                  <a:cubicBezTo>
                    <a:pt x="2958" y="102835"/>
                    <a:pt x="2756" y="102969"/>
                    <a:pt x="2588" y="103137"/>
                  </a:cubicBezTo>
                  <a:cubicBezTo>
                    <a:pt x="2521" y="103171"/>
                    <a:pt x="2454" y="103238"/>
                    <a:pt x="2387" y="103272"/>
                  </a:cubicBezTo>
                  <a:cubicBezTo>
                    <a:pt x="2286" y="103373"/>
                    <a:pt x="2219" y="103440"/>
                    <a:pt x="2118" y="103541"/>
                  </a:cubicBezTo>
                  <a:cubicBezTo>
                    <a:pt x="2051" y="103574"/>
                    <a:pt x="2017" y="103608"/>
                    <a:pt x="1983" y="103675"/>
                  </a:cubicBezTo>
                  <a:cubicBezTo>
                    <a:pt x="1950" y="103709"/>
                    <a:pt x="1916" y="103742"/>
                    <a:pt x="1883" y="103776"/>
                  </a:cubicBezTo>
                  <a:cubicBezTo>
                    <a:pt x="1849" y="103810"/>
                    <a:pt x="1815" y="103843"/>
                    <a:pt x="1748" y="103910"/>
                  </a:cubicBezTo>
                  <a:cubicBezTo>
                    <a:pt x="1681" y="104011"/>
                    <a:pt x="1580" y="104112"/>
                    <a:pt x="1513" y="104213"/>
                  </a:cubicBezTo>
                  <a:cubicBezTo>
                    <a:pt x="1479" y="104246"/>
                    <a:pt x="1446" y="104280"/>
                    <a:pt x="1412" y="104347"/>
                  </a:cubicBezTo>
                  <a:cubicBezTo>
                    <a:pt x="1412" y="104347"/>
                    <a:pt x="1379" y="104381"/>
                    <a:pt x="1379" y="104381"/>
                  </a:cubicBezTo>
                  <a:cubicBezTo>
                    <a:pt x="1345" y="104448"/>
                    <a:pt x="1311" y="104482"/>
                    <a:pt x="1278" y="104515"/>
                  </a:cubicBezTo>
                  <a:cubicBezTo>
                    <a:pt x="1244" y="104583"/>
                    <a:pt x="1177" y="104683"/>
                    <a:pt x="1110" y="104784"/>
                  </a:cubicBezTo>
                  <a:cubicBezTo>
                    <a:pt x="1042" y="104885"/>
                    <a:pt x="1009" y="104952"/>
                    <a:pt x="942" y="105053"/>
                  </a:cubicBezTo>
                  <a:cubicBezTo>
                    <a:pt x="942" y="105053"/>
                    <a:pt x="942" y="105053"/>
                    <a:pt x="942" y="105087"/>
                  </a:cubicBezTo>
                  <a:lnTo>
                    <a:pt x="908" y="105087"/>
                  </a:lnTo>
                  <a:cubicBezTo>
                    <a:pt x="874" y="105154"/>
                    <a:pt x="841" y="105255"/>
                    <a:pt x="807" y="105322"/>
                  </a:cubicBezTo>
                  <a:cubicBezTo>
                    <a:pt x="740" y="105389"/>
                    <a:pt x="706" y="105490"/>
                    <a:pt x="639" y="105591"/>
                  </a:cubicBezTo>
                  <a:cubicBezTo>
                    <a:pt x="606" y="105658"/>
                    <a:pt x="572" y="105759"/>
                    <a:pt x="538" y="105826"/>
                  </a:cubicBezTo>
                  <a:cubicBezTo>
                    <a:pt x="538" y="105826"/>
                    <a:pt x="538" y="105826"/>
                    <a:pt x="538" y="105860"/>
                  </a:cubicBezTo>
                  <a:cubicBezTo>
                    <a:pt x="471" y="105961"/>
                    <a:pt x="437" y="106061"/>
                    <a:pt x="404" y="106129"/>
                  </a:cubicBezTo>
                  <a:cubicBezTo>
                    <a:pt x="370" y="106229"/>
                    <a:pt x="337" y="106330"/>
                    <a:pt x="303" y="106431"/>
                  </a:cubicBezTo>
                  <a:cubicBezTo>
                    <a:pt x="269" y="106498"/>
                    <a:pt x="269" y="106532"/>
                    <a:pt x="236" y="106599"/>
                  </a:cubicBezTo>
                  <a:cubicBezTo>
                    <a:pt x="236" y="106599"/>
                    <a:pt x="236" y="106633"/>
                    <a:pt x="236" y="106666"/>
                  </a:cubicBezTo>
                  <a:cubicBezTo>
                    <a:pt x="202" y="106700"/>
                    <a:pt x="202" y="106734"/>
                    <a:pt x="202" y="106767"/>
                  </a:cubicBezTo>
                  <a:cubicBezTo>
                    <a:pt x="169" y="106902"/>
                    <a:pt x="135" y="107002"/>
                    <a:pt x="101" y="107137"/>
                  </a:cubicBezTo>
                  <a:cubicBezTo>
                    <a:pt x="101" y="107204"/>
                    <a:pt x="68" y="107271"/>
                    <a:pt x="68" y="107338"/>
                  </a:cubicBezTo>
                  <a:cubicBezTo>
                    <a:pt x="68" y="107372"/>
                    <a:pt x="68" y="107439"/>
                    <a:pt x="34" y="107473"/>
                  </a:cubicBezTo>
                  <a:cubicBezTo>
                    <a:pt x="34" y="107507"/>
                    <a:pt x="34" y="107540"/>
                    <a:pt x="34" y="107574"/>
                  </a:cubicBezTo>
                  <a:cubicBezTo>
                    <a:pt x="1" y="107775"/>
                    <a:pt x="1" y="107977"/>
                    <a:pt x="1" y="108179"/>
                  </a:cubicBezTo>
                  <a:lnTo>
                    <a:pt x="370" y="241975"/>
                  </a:lnTo>
                  <a:cubicBezTo>
                    <a:pt x="370" y="242983"/>
                    <a:pt x="706" y="243689"/>
                    <a:pt x="1278" y="244025"/>
                  </a:cubicBezTo>
                  <a:lnTo>
                    <a:pt x="3361" y="245235"/>
                  </a:lnTo>
                  <a:cubicBezTo>
                    <a:pt x="2790" y="244899"/>
                    <a:pt x="2454" y="244193"/>
                    <a:pt x="2454" y="243185"/>
                  </a:cubicBezTo>
                  <a:lnTo>
                    <a:pt x="2051" y="109389"/>
                  </a:lnTo>
                  <a:cubicBezTo>
                    <a:pt x="2051" y="109153"/>
                    <a:pt x="2084" y="108918"/>
                    <a:pt x="2118" y="108683"/>
                  </a:cubicBezTo>
                  <a:cubicBezTo>
                    <a:pt x="2118" y="108649"/>
                    <a:pt x="2152" y="108582"/>
                    <a:pt x="2152" y="108548"/>
                  </a:cubicBezTo>
                  <a:cubicBezTo>
                    <a:pt x="2185" y="108313"/>
                    <a:pt x="2252" y="108111"/>
                    <a:pt x="2320" y="107876"/>
                  </a:cubicBezTo>
                  <a:cubicBezTo>
                    <a:pt x="2320" y="107843"/>
                    <a:pt x="2320" y="107809"/>
                    <a:pt x="2320" y="107809"/>
                  </a:cubicBezTo>
                  <a:cubicBezTo>
                    <a:pt x="2420" y="107540"/>
                    <a:pt x="2488" y="107305"/>
                    <a:pt x="2622" y="107070"/>
                  </a:cubicBezTo>
                  <a:cubicBezTo>
                    <a:pt x="2622" y="107036"/>
                    <a:pt x="2622" y="107036"/>
                    <a:pt x="2622" y="107036"/>
                  </a:cubicBezTo>
                  <a:cubicBezTo>
                    <a:pt x="2723" y="106801"/>
                    <a:pt x="2857" y="106532"/>
                    <a:pt x="2992" y="106297"/>
                  </a:cubicBezTo>
                  <a:cubicBezTo>
                    <a:pt x="2992" y="106297"/>
                    <a:pt x="2992" y="106297"/>
                    <a:pt x="2992" y="106263"/>
                  </a:cubicBezTo>
                  <a:cubicBezTo>
                    <a:pt x="3126" y="106028"/>
                    <a:pt x="3294" y="105826"/>
                    <a:pt x="3429" y="105591"/>
                  </a:cubicBezTo>
                  <a:cubicBezTo>
                    <a:pt x="3462" y="105591"/>
                    <a:pt x="3462" y="105557"/>
                    <a:pt x="3496" y="105557"/>
                  </a:cubicBezTo>
                  <a:cubicBezTo>
                    <a:pt x="3630" y="105356"/>
                    <a:pt x="3798" y="105154"/>
                    <a:pt x="3933" y="104986"/>
                  </a:cubicBezTo>
                  <a:cubicBezTo>
                    <a:pt x="3966" y="104952"/>
                    <a:pt x="4034" y="104919"/>
                    <a:pt x="4067" y="104885"/>
                  </a:cubicBezTo>
                  <a:cubicBezTo>
                    <a:pt x="4168" y="104751"/>
                    <a:pt x="4302" y="104616"/>
                    <a:pt x="4437" y="104482"/>
                  </a:cubicBezTo>
                  <a:cubicBezTo>
                    <a:pt x="4504" y="104448"/>
                    <a:pt x="4571" y="104381"/>
                    <a:pt x="4639" y="104347"/>
                  </a:cubicBezTo>
                  <a:cubicBezTo>
                    <a:pt x="4840" y="104179"/>
                    <a:pt x="5008" y="104045"/>
                    <a:pt x="5244" y="103910"/>
                  </a:cubicBezTo>
                  <a:lnTo>
                    <a:pt x="182361" y="1639"/>
                  </a:lnTo>
                  <a:cubicBezTo>
                    <a:pt x="182563" y="1538"/>
                    <a:pt x="182764" y="1438"/>
                    <a:pt x="182966" y="1370"/>
                  </a:cubicBezTo>
                  <a:cubicBezTo>
                    <a:pt x="182999" y="1370"/>
                    <a:pt x="183033" y="1337"/>
                    <a:pt x="183067" y="1337"/>
                  </a:cubicBezTo>
                  <a:cubicBezTo>
                    <a:pt x="183268" y="1270"/>
                    <a:pt x="183436" y="1236"/>
                    <a:pt x="183604" y="1236"/>
                  </a:cubicBezTo>
                  <a:cubicBezTo>
                    <a:pt x="183604" y="1236"/>
                    <a:pt x="183638" y="1202"/>
                    <a:pt x="183638" y="1202"/>
                  </a:cubicBezTo>
                  <a:cubicBezTo>
                    <a:pt x="183840" y="1202"/>
                    <a:pt x="184008" y="1202"/>
                    <a:pt x="184176" y="1236"/>
                  </a:cubicBezTo>
                  <a:cubicBezTo>
                    <a:pt x="184268" y="1254"/>
                    <a:pt x="184359" y="1283"/>
                    <a:pt x="184446" y="1321"/>
                  </a:cubicBezTo>
                  <a:lnTo>
                    <a:pt x="184446" y="1321"/>
                  </a:lnTo>
                  <a:lnTo>
                    <a:pt x="182563" y="228"/>
                  </a:lnTo>
                  <a:cubicBezTo>
                    <a:pt x="182563" y="194"/>
                    <a:pt x="182563" y="194"/>
                    <a:pt x="182563" y="194"/>
                  </a:cubicBezTo>
                  <a:cubicBezTo>
                    <a:pt x="182495" y="160"/>
                    <a:pt x="182462" y="160"/>
                    <a:pt x="182395" y="127"/>
                  </a:cubicBezTo>
                  <a:cubicBezTo>
                    <a:pt x="182327" y="93"/>
                    <a:pt x="182294" y="93"/>
                    <a:pt x="182226" y="60"/>
                  </a:cubicBezTo>
                  <a:lnTo>
                    <a:pt x="182126" y="60"/>
                  </a:lnTo>
                  <a:cubicBezTo>
                    <a:pt x="182092" y="60"/>
                    <a:pt x="182092" y="26"/>
                    <a:pt x="182092" y="26"/>
                  </a:cubicBezTo>
                  <a:lnTo>
                    <a:pt x="181857" y="26"/>
                  </a:lnTo>
                  <a:cubicBezTo>
                    <a:pt x="181823" y="9"/>
                    <a:pt x="181790" y="1"/>
                    <a:pt x="181756" y="1"/>
                  </a:cubicBezTo>
                  <a:close/>
                </a:path>
              </a:pathLst>
            </a:custGeom>
            <a:solidFill>
              <a:srgbClr val="BB4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5"/>
            <p:cNvSpPr/>
            <p:nvPr/>
          </p:nvSpPr>
          <p:spPr>
            <a:xfrm>
              <a:off x="1853554" y="-82769"/>
              <a:ext cx="1230323" cy="777963"/>
            </a:xfrm>
            <a:custGeom>
              <a:avLst/>
              <a:gdLst/>
              <a:ahLst/>
              <a:cxnLst/>
              <a:rect l="l" t="t" r="r" b="b"/>
              <a:pathLst>
                <a:path w="175135" h="110742" extrusionOk="0">
                  <a:moveTo>
                    <a:pt x="175101" y="1"/>
                  </a:moveTo>
                  <a:lnTo>
                    <a:pt x="0" y="101129"/>
                  </a:lnTo>
                  <a:lnTo>
                    <a:pt x="0" y="110741"/>
                  </a:lnTo>
                  <a:lnTo>
                    <a:pt x="175135" y="9647"/>
                  </a:lnTo>
                  <a:lnTo>
                    <a:pt x="175101" y="1"/>
                  </a:lnTo>
                  <a:close/>
                </a:path>
              </a:pathLst>
            </a:custGeom>
            <a:solidFill>
              <a:srgbClr val="BB3F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5"/>
            <p:cNvSpPr/>
            <p:nvPr/>
          </p:nvSpPr>
          <p:spPr>
            <a:xfrm>
              <a:off x="1853554" y="-15000"/>
              <a:ext cx="1232684" cy="1566062"/>
            </a:xfrm>
            <a:custGeom>
              <a:avLst/>
              <a:gdLst/>
              <a:ahLst/>
              <a:cxnLst/>
              <a:rect l="l" t="t" r="r" b="b"/>
              <a:pathLst>
                <a:path w="175471" h="222927" extrusionOk="0">
                  <a:moveTo>
                    <a:pt x="175135" y="1"/>
                  </a:moveTo>
                  <a:lnTo>
                    <a:pt x="0" y="101095"/>
                  </a:lnTo>
                  <a:lnTo>
                    <a:pt x="370" y="222927"/>
                  </a:lnTo>
                  <a:lnTo>
                    <a:pt x="175471" y="121832"/>
                  </a:lnTo>
                  <a:lnTo>
                    <a:pt x="175135"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5"/>
            <p:cNvSpPr/>
            <p:nvPr/>
          </p:nvSpPr>
          <p:spPr>
            <a:xfrm>
              <a:off x="2969462" y="-14375"/>
              <a:ext cx="33769" cy="43148"/>
            </a:xfrm>
            <a:custGeom>
              <a:avLst/>
              <a:gdLst/>
              <a:ahLst/>
              <a:cxnLst/>
              <a:rect l="l" t="t" r="r" b="b"/>
              <a:pathLst>
                <a:path w="4807" h="6142" extrusionOk="0">
                  <a:moveTo>
                    <a:pt x="3443" y="0"/>
                  </a:moveTo>
                  <a:cubicBezTo>
                    <a:pt x="3124" y="0"/>
                    <a:pt x="2765" y="102"/>
                    <a:pt x="2387" y="315"/>
                  </a:cubicBezTo>
                  <a:cubicBezTo>
                    <a:pt x="1076" y="1088"/>
                    <a:pt x="1" y="2936"/>
                    <a:pt x="1" y="4449"/>
                  </a:cubicBezTo>
                  <a:cubicBezTo>
                    <a:pt x="1" y="5525"/>
                    <a:pt x="545" y="6141"/>
                    <a:pt x="1331" y="6141"/>
                  </a:cubicBezTo>
                  <a:cubicBezTo>
                    <a:pt x="1650" y="6141"/>
                    <a:pt x="2009" y="6040"/>
                    <a:pt x="2387" y="5827"/>
                  </a:cubicBezTo>
                  <a:cubicBezTo>
                    <a:pt x="3731" y="5054"/>
                    <a:pt x="4807" y="3205"/>
                    <a:pt x="4773" y="1693"/>
                  </a:cubicBezTo>
                  <a:cubicBezTo>
                    <a:pt x="4773" y="617"/>
                    <a:pt x="4229" y="0"/>
                    <a:pt x="3443"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5"/>
            <p:cNvSpPr/>
            <p:nvPr/>
          </p:nvSpPr>
          <p:spPr>
            <a:xfrm>
              <a:off x="3027311" y="-47824"/>
              <a:ext cx="33530" cy="43169"/>
            </a:xfrm>
            <a:custGeom>
              <a:avLst/>
              <a:gdLst/>
              <a:ahLst/>
              <a:cxnLst/>
              <a:rect l="l" t="t" r="r" b="b"/>
              <a:pathLst>
                <a:path w="4773" h="6145" extrusionOk="0">
                  <a:moveTo>
                    <a:pt x="3465" y="1"/>
                  </a:moveTo>
                  <a:cubicBezTo>
                    <a:pt x="3141" y="1"/>
                    <a:pt x="2774" y="109"/>
                    <a:pt x="2387" y="337"/>
                  </a:cubicBezTo>
                  <a:cubicBezTo>
                    <a:pt x="1076" y="1076"/>
                    <a:pt x="1" y="2925"/>
                    <a:pt x="1" y="4437"/>
                  </a:cubicBezTo>
                  <a:cubicBezTo>
                    <a:pt x="1" y="5511"/>
                    <a:pt x="543" y="6145"/>
                    <a:pt x="1327" y="6145"/>
                  </a:cubicBezTo>
                  <a:cubicBezTo>
                    <a:pt x="1647" y="6145"/>
                    <a:pt x="2007" y="6039"/>
                    <a:pt x="2387" y="5815"/>
                  </a:cubicBezTo>
                  <a:cubicBezTo>
                    <a:pt x="3731" y="5042"/>
                    <a:pt x="4773" y="3194"/>
                    <a:pt x="4773" y="1681"/>
                  </a:cubicBezTo>
                  <a:cubicBezTo>
                    <a:pt x="4773" y="616"/>
                    <a:pt x="4239" y="1"/>
                    <a:pt x="3465" y="1"/>
                  </a:cubicBezTo>
                  <a:close/>
                </a:path>
              </a:pathLst>
            </a:custGeom>
            <a:solidFill>
              <a:srgbClr val="BFB8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5"/>
            <p:cNvSpPr/>
            <p:nvPr/>
          </p:nvSpPr>
          <p:spPr>
            <a:xfrm>
              <a:off x="2911613" y="18997"/>
              <a:ext cx="33530" cy="43218"/>
            </a:xfrm>
            <a:custGeom>
              <a:avLst/>
              <a:gdLst/>
              <a:ahLst/>
              <a:cxnLst/>
              <a:rect l="l" t="t" r="r" b="b"/>
              <a:pathLst>
                <a:path w="4773" h="6152" extrusionOk="0">
                  <a:moveTo>
                    <a:pt x="3465" y="1"/>
                  </a:moveTo>
                  <a:cubicBezTo>
                    <a:pt x="3141" y="1"/>
                    <a:pt x="2774" y="109"/>
                    <a:pt x="2387" y="337"/>
                  </a:cubicBezTo>
                  <a:cubicBezTo>
                    <a:pt x="1076" y="1077"/>
                    <a:pt x="1" y="2925"/>
                    <a:pt x="1" y="4438"/>
                  </a:cubicBezTo>
                  <a:cubicBezTo>
                    <a:pt x="1" y="5529"/>
                    <a:pt x="536" y="6151"/>
                    <a:pt x="1312" y="6151"/>
                  </a:cubicBezTo>
                  <a:cubicBezTo>
                    <a:pt x="1636" y="6151"/>
                    <a:pt x="2001" y="6043"/>
                    <a:pt x="2387" y="5815"/>
                  </a:cubicBezTo>
                  <a:cubicBezTo>
                    <a:pt x="3731" y="5042"/>
                    <a:pt x="4773" y="3228"/>
                    <a:pt x="4773" y="1682"/>
                  </a:cubicBezTo>
                  <a:cubicBezTo>
                    <a:pt x="4773" y="616"/>
                    <a:pt x="4239" y="1"/>
                    <a:pt x="3465" y="1"/>
                  </a:cubicBez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5"/>
            <p:cNvSpPr/>
            <p:nvPr/>
          </p:nvSpPr>
          <p:spPr>
            <a:xfrm>
              <a:off x="1902902" y="364918"/>
              <a:ext cx="1134235" cy="1074031"/>
            </a:xfrm>
            <a:custGeom>
              <a:avLst/>
              <a:gdLst/>
              <a:ahLst/>
              <a:cxnLst/>
              <a:rect l="l" t="t" r="r" b="b"/>
              <a:pathLst>
                <a:path w="161457" h="152887" extrusionOk="0">
                  <a:moveTo>
                    <a:pt x="153558" y="15394"/>
                  </a:moveTo>
                  <a:cubicBezTo>
                    <a:pt x="153390" y="14385"/>
                    <a:pt x="152550" y="14251"/>
                    <a:pt x="151743" y="14721"/>
                  </a:cubicBezTo>
                  <a:cubicBezTo>
                    <a:pt x="151071" y="15091"/>
                    <a:pt x="150399" y="15898"/>
                    <a:pt x="150063" y="16940"/>
                  </a:cubicBezTo>
                  <a:cubicBezTo>
                    <a:pt x="149761" y="17982"/>
                    <a:pt x="149055" y="18788"/>
                    <a:pt x="148383" y="19191"/>
                  </a:cubicBezTo>
                  <a:cubicBezTo>
                    <a:pt x="147643" y="19628"/>
                    <a:pt x="146870" y="19528"/>
                    <a:pt x="146635" y="18687"/>
                  </a:cubicBezTo>
                  <a:lnTo>
                    <a:pt x="141426" y="976"/>
                  </a:lnTo>
                  <a:cubicBezTo>
                    <a:pt x="141157" y="68"/>
                    <a:pt x="140384" y="1"/>
                    <a:pt x="139611" y="471"/>
                  </a:cubicBezTo>
                  <a:cubicBezTo>
                    <a:pt x="138804" y="908"/>
                    <a:pt x="138031" y="1917"/>
                    <a:pt x="137796" y="3126"/>
                  </a:cubicBezTo>
                  <a:lnTo>
                    <a:pt x="131612" y="34483"/>
                  </a:lnTo>
                  <a:cubicBezTo>
                    <a:pt x="131209" y="36533"/>
                    <a:pt x="129864" y="38248"/>
                    <a:pt x="128520" y="39021"/>
                  </a:cubicBezTo>
                  <a:cubicBezTo>
                    <a:pt x="127243" y="39760"/>
                    <a:pt x="125966" y="39659"/>
                    <a:pt x="125495" y="38248"/>
                  </a:cubicBezTo>
                  <a:lnTo>
                    <a:pt x="122134" y="28669"/>
                  </a:lnTo>
                  <a:cubicBezTo>
                    <a:pt x="121630" y="27291"/>
                    <a:pt x="120387" y="27190"/>
                    <a:pt x="119143" y="27896"/>
                  </a:cubicBezTo>
                  <a:cubicBezTo>
                    <a:pt x="117832" y="28669"/>
                    <a:pt x="116555" y="30316"/>
                    <a:pt x="116118" y="32299"/>
                  </a:cubicBezTo>
                  <a:lnTo>
                    <a:pt x="111648" y="53439"/>
                  </a:lnTo>
                  <a:cubicBezTo>
                    <a:pt x="111380" y="54581"/>
                    <a:pt x="110640" y="55489"/>
                    <a:pt x="109901" y="55926"/>
                  </a:cubicBezTo>
                  <a:cubicBezTo>
                    <a:pt x="109195" y="56329"/>
                    <a:pt x="108456" y="56295"/>
                    <a:pt x="108187" y="55455"/>
                  </a:cubicBezTo>
                  <a:lnTo>
                    <a:pt x="96625" y="20301"/>
                  </a:lnTo>
                  <a:cubicBezTo>
                    <a:pt x="96256" y="19158"/>
                    <a:pt x="95214" y="19091"/>
                    <a:pt x="94206" y="19662"/>
                  </a:cubicBezTo>
                  <a:cubicBezTo>
                    <a:pt x="93164" y="20267"/>
                    <a:pt x="92122" y="21611"/>
                    <a:pt x="91786" y="23191"/>
                  </a:cubicBezTo>
                  <a:lnTo>
                    <a:pt x="87618" y="42919"/>
                  </a:lnTo>
                  <a:cubicBezTo>
                    <a:pt x="87316" y="44297"/>
                    <a:pt x="86408" y="45440"/>
                    <a:pt x="85501" y="45978"/>
                  </a:cubicBezTo>
                  <a:cubicBezTo>
                    <a:pt x="84661" y="46448"/>
                    <a:pt x="83854" y="46414"/>
                    <a:pt x="83484" y="45541"/>
                  </a:cubicBezTo>
                  <a:lnTo>
                    <a:pt x="80392" y="38483"/>
                  </a:lnTo>
                  <a:cubicBezTo>
                    <a:pt x="79787" y="37138"/>
                    <a:pt x="78409" y="37038"/>
                    <a:pt x="77032" y="37844"/>
                  </a:cubicBezTo>
                  <a:cubicBezTo>
                    <a:pt x="75721" y="38584"/>
                    <a:pt x="74410" y="40163"/>
                    <a:pt x="73771" y="42146"/>
                  </a:cubicBezTo>
                  <a:lnTo>
                    <a:pt x="73133" y="44230"/>
                  </a:lnTo>
                  <a:cubicBezTo>
                    <a:pt x="72797" y="45238"/>
                    <a:pt x="72125" y="46045"/>
                    <a:pt x="71453" y="46414"/>
                  </a:cubicBezTo>
                  <a:cubicBezTo>
                    <a:pt x="70713" y="46851"/>
                    <a:pt x="69940" y="46784"/>
                    <a:pt x="69705" y="45910"/>
                  </a:cubicBezTo>
                  <a:lnTo>
                    <a:pt x="65941" y="33005"/>
                  </a:lnTo>
                  <a:cubicBezTo>
                    <a:pt x="65705" y="32131"/>
                    <a:pt x="64966" y="32064"/>
                    <a:pt x="64193" y="32467"/>
                  </a:cubicBezTo>
                  <a:cubicBezTo>
                    <a:pt x="63454" y="32937"/>
                    <a:pt x="62681" y="33878"/>
                    <a:pt x="62445" y="35088"/>
                  </a:cubicBezTo>
                  <a:lnTo>
                    <a:pt x="52867" y="83182"/>
                  </a:lnTo>
                  <a:cubicBezTo>
                    <a:pt x="52497" y="85199"/>
                    <a:pt x="51153" y="86913"/>
                    <a:pt x="49809" y="87686"/>
                  </a:cubicBezTo>
                  <a:cubicBezTo>
                    <a:pt x="48632" y="88358"/>
                    <a:pt x="47456" y="88324"/>
                    <a:pt x="46918" y="87115"/>
                  </a:cubicBezTo>
                  <a:lnTo>
                    <a:pt x="41272" y="74948"/>
                  </a:lnTo>
                  <a:cubicBezTo>
                    <a:pt x="40734" y="73772"/>
                    <a:pt x="39524" y="73705"/>
                    <a:pt x="38348" y="74377"/>
                  </a:cubicBezTo>
                  <a:cubicBezTo>
                    <a:pt x="37172" y="75049"/>
                    <a:pt x="35995" y="76461"/>
                    <a:pt x="35458" y="78208"/>
                  </a:cubicBezTo>
                  <a:lnTo>
                    <a:pt x="30685" y="93567"/>
                  </a:lnTo>
                  <a:cubicBezTo>
                    <a:pt x="30181" y="95181"/>
                    <a:pt x="29106" y="96458"/>
                    <a:pt x="28064" y="97063"/>
                  </a:cubicBezTo>
                  <a:cubicBezTo>
                    <a:pt x="26820" y="97768"/>
                    <a:pt x="25577" y="97600"/>
                    <a:pt x="25241" y="96088"/>
                  </a:cubicBezTo>
                  <a:lnTo>
                    <a:pt x="20401" y="73806"/>
                  </a:lnTo>
                  <a:cubicBezTo>
                    <a:pt x="20065" y="72293"/>
                    <a:pt x="18821" y="72125"/>
                    <a:pt x="17578" y="72831"/>
                  </a:cubicBezTo>
                  <a:cubicBezTo>
                    <a:pt x="16368" y="73537"/>
                    <a:pt x="15158" y="75049"/>
                    <a:pt x="14788" y="76931"/>
                  </a:cubicBezTo>
                  <a:lnTo>
                    <a:pt x="1" y="152887"/>
                  </a:lnTo>
                  <a:lnTo>
                    <a:pt x="161456" y="59858"/>
                  </a:lnTo>
                  <a:close/>
                </a:path>
              </a:pathLst>
            </a:custGeom>
            <a:solidFill>
              <a:srgbClr val="9C8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5"/>
            <p:cNvSpPr/>
            <p:nvPr/>
          </p:nvSpPr>
          <p:spPr>
            <a:xfrm>
              <a:off x="1902902" y="490065"/>
              <a:ext cx="1133997" cy="948895"/>
            </a:xfrm>
            <a:custGeom>
              <a:avLst/>
              <a:gdLst/>
              <a:ahLst/>
              <a:cxnLst/>
              <a:rect l="l" t="t" r="r" b="b"/>
              <a:pathLst>
                <a:path w="161423" h="135074" extrusionOk="0">
                  <a:moveTo>
                    <a:pt x="154163" y="21812"/>
                  </a:moveTo>
                  <a:cubicBezTo>
                    <a:pt x="153760" y="20771"/>
                    <a:pt x="152785" y="20670"/>
                    <a:pt x="151777" y="21241"/>
                  </a:cubicBezTo>
                  <a:cubicBezTo>
                    <a:pt x="150970" y="21712"/>
                    <a:pt x="150164" y="22619"/>
                    <a:pt x="149660" y="23863"/>
                  </a:cubicBezTo>
                  <a:cubicBezTo>
                    <a:pt x="149156" y="25073"/>
                    <a:pt x="148349" y="26014"/>
                    <a:pt x="147542" y="26484"/>
                  </a:cubicBezTo>
                  <a:cubicBezTo>
                    <a:pt x="146568" y="27055"/>
                    <a:pt x="145593" y="26955"/>
                    <a:pt x="145190" y="25980"/>
                  </a:cubicBezTo>
                  <a:lnTo>
                    <a:pt x="135544" y="2286"/>
                  </a:lnTo>
                  <a:cubicBezTo>
                    <a:pt x="135141" y="1278"/>
                    <a:pt x="134166" y="1210"/>
                    <a:pt x="133225" y="1782"/>
                  </a:cubicBezTo>
                  <a:cubicBezTo>
                    <a:pt x="132250" y="2319"/>
                    <a:pt x="131309" y="3496"/>
                    <a:pt x="130906" y="4941"/>
                  </a:cubicBezTo>
                  <a:lnTo>
                    <a:pt x="128554" y="13309"/>
                  </a:lnTo>
                  <a:cubicBezTo>
                    <a:pt x="127915" y="15662"/>
                    <a:pt x="126369" y="17544"/>
                    <a:pt x="124823" y="18452"/>
                  </a:cubicBezTo>
                  <a:cubicBezTo>
                    <a:pt x="123311" y="19292"/>
                    <a:pt x="121798" y="19258"/>
                    <a:pt x="121092" y="17779"/>
                  </a:cubicBezTo>
                  <a:lnTo>
                    <a:pt x="111043" y="1513"/>
                  </a:lnTo>
                  <a:cubicBezTo>
                    <a:pt x="110338" y="68"/>
                    <a:pt x="108825" y="0"/>
                    <a:pt x="107313" y="874"/>
                  </a:cubicBezTo>
                  <a:cubicBezTo>
                    <a:pt x="105935" y="1647"/>
                    <a:pt x="104557" y="3261"/>
                    <a:pt x="103784" y="5311"/>
                  </a:cubicBezTo>
                  <a:lnTo>
                    <a:pt x="88862" y="49338"/>
                  </a:lnTo>
                  <a:cubicBezTo>
                    <a:pt x="88022" y="51590"/>
                    <a:pt x="86509" y="53304"/>
                    <a:pt x="84997" y="54178"/>
                  </a:cubicBezTo>
                  <a:cubicBezTo>
                    <a:pt x="83249" y="55186"/>
                    <a:pt x="81501" y="55018"/>
                    <a:pt x="80829" y="53169"/>
                  </a:cubicBezTo>
                  <a:lnTo>
                    <a:pt x="76460" y="41070"/>
                  </a:lnTo>
                  <a:cubicBezTo>
                    <a:pt x="75788" y="39188"/>
                    <a:pt x="74040" y="39054"/>
                    <a:pt x="72293" y="40062"/>
                  </a:cubicBezTo>
                  <a:cubicBezTo>
                    <a:pt x="70680" y="40969"/>
                    <a:pt x="69100" y="42885"/>
                    <a:pt x="68293" y="45305"/>
                  </a:cubicBezTo>
                  <a:lnTo>
                    <a:pt x="66243" y="51758"/>
                  </a:lnTo>
                  <a:cubicBezTo>
                    <a:pt x="65773" y="53169"/>
                    <a:pt x="64865" y="54245"/>
                    <a:pt x="63958" y="54749"/>
                  </a:cubicBezTo>
                  <a:cubicBezTo>
                    <a:pt x="62815" y="55421"/>
                    <a:pt x="61706" y="55219"/>
                    <a:pt x="61437" y="53808"/>
                  </a:cubicBezTo>
                  <a:lnTo>
                    <a:pt x="56329" y="29542"/>
                  </a:lnTo>
                  <a:cubicBezTo>
                    <a:pt x="56093" y="28097"/>
                    <a:pt x="54951" y="27929"/>
                    <a:pt x="53842" y="28568"/>
                  </a:cubicBezTo>
                  <a:cubicBezTo>
                    <a:pt x="52800" y="29173"/>
                    <a:pt x="51724" y="30517"/>
                    <a:pt x="51422" y="32164"/>
                  </a:cubicBezTo>
                  <a:lnTo>
                    <a:pt x="43759" y="79922"/>
                  </a:lnTo>
                  <a:cubicBezTo>
                    <a:pt x="43020" y="83619"/>
                    <a:pt x="40600" y="86744"/>
                    <a:pt x="38146" y="88156"/>
                  </a:cubicBezTo>
                  <a:cubicBezTo>
                    <a:pt x="35995" y="89400"/>
                    <a:pt x="33811" y="89299"/>
                    <a:pt x="32836" y="87114"/>
                  </a:cubicBezTo>
                  <a:lnTo>
                    <a:pt x="27896" y="76326"/>
                  </a:lnTo>
                  <a:cubicBezTo>
                    <a:pt x="26921" y="74141"/>
                    <a:pt x="24737" y="74040"/>
                    <a:pt x="22552" y="75284"/>
                  </a:cubicBezTo>
                  <a:cubicBezTo>
                    <a:pt x="20435" y="76494"/>
                    <a:pt x="18351" y="78981"/>
                    <a:pt x="17309" y="82140"/>
                  </a:cubicBezTo>
                  <a:lnTo>
                    <a:pt x="1" y="135074"/>
                  </a:lnTo>
                  <a:lnTo>
                    <a:pt x="161423" y="42045"/>
                  </a:lnTo>
                  <a:close/>
                </a:path>
              </a:pathLst>
            </a:custGeom>
            <a:solidFill>
              <a:srgbClr val="9C8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5"/>
            <p:cNvSpPr/>
            <p:nvPr/>
          </p:nvSpPr>
          <p:spPr>
            <a:xfrm>
              <a:off x="1902902" y="254180"/>
              <a:ext cx="1133997" cy="664396"/>
            </a:xfrm>
            <a:custGeom>
              <a:avLst/>
              <a:gdLst/>
              <a:ahLst/>
              <a:cxnLst/>
              <a:rect l="l" t="t" r="r" b="b"/>
              <a:pathLst>
                <a:path w="161423" h="94576"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5"/>
            <p:cNvSpPr/>
            <p:nvPr/>
          </p:nvSpPr>
          <p:spPr>
            <a:xfrm>
              <a:off x="1902902" y="312029"/>
              <a:ext cx="1133997" cy="664396"/>
            </a:xfrm>
            <a:custGeom>
              <a:avLst/>
              <a:gdLst/>
              <a:ahLst/>
              <a:cxnLst/>
              <a:rect l="l" t="t" r="r" b="b"/>
              <a:pathLst>
                <a:path w="161423" h="94576" extrusionOk="0">
                  <a:moveTo>
                    <a:pt x="161423" y="1"/>
                  </a:moveTo>
                  <a:lnTo>
                    <a:pt x="1" y="93365"/>
                  </a:lnTo>
                  <a:lnTo>
                    <a:pt x="1" y="94575"/>
                  </a:lnTo>
                  <a:lnTo>
                    <a:pt x="161423" y="1210"/>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1902902" y="196331"/>
              <a:ext cx="1133997" cy="664396"/>
            </a:xfrm>
            <a:custGeom>
              <a:avLst/>
              <a:gdLst/>
              <a:ahLst/>
              <a:cxnLst/>
              <a:rect l="l" t="t" r="r" b="b"/>
              <a:pathLst>
                <a:path w="161423" h="94576"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a:off x="1902902" y="80633"/>
              <a:ext cx="1133997" cy="664389"/>
            </a:xfrm>
            <a:custGeom>
              <a:avLst/>
              <a:gdLst/>
              <a:ahLst/>
              <a:cxnLst/>
              <a:rect l="l" t="t" r="r" b="b"/>
              <a:pathLst>
                <a:path w="161423" h="94575"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5"/>
            <p:cNvSpPr/>
            <p:nvPr/>
          </p:nvSpPr>
          <p:spPr>
            <a:xfrm>
              <a:off x="1902902" y="369878"/>
              <a:ext cx="1133997" cy="664396"/>
            </a:xfrm>
            <a:custGeom>
              <a:avLst/>
              <a:gdLst/>
              <a:ahLst/>
              <a:cxnLst/>
              <a:rect l="l" t="t" r="r" b="b"/>
              <a:pathLst>
                <a:path w="161423" h="94576" extrusionOk="0">
                  <a:moveTo>
                    <a:pt x="161423" y="1"/>
                  </a:moveTo>
                  <a:lnTo>
                    <a:pt x="1" y="93366"/>
                  </a:lnTo>
                  <a:lnTo>
                    <a:pt x="1" y="94575"/>
                  </a:lnTo>
                  <a:lnTo>
                    <a:pt x="161423" y="1211"/>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1902902" y="138482"/>
              <a:ext cx="1133997" cy="664389"/>
            </a:xfrm>
            <a:custGeom>
              <a:avLst/>
              <a:gdLst/>
              <a:ahLst/>
              <a:cxnLst/>
              <a:rect l="l" t="t" r="r" b="b"/>
              <a:pathLst>
                <a:path w="161423" h="94575"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5"/>
            <p:cNvSpPr/>
            <p:nvPr/>
          </p:nvSpPr>
          <p:spPr>
            <a:xfrm>
              <a:off x="1902902" y="716740"/>
              <a:ext cx="1133997" cy="664396"/>
            </a:xfrm>
            <a:custGeom>
              <a:avLst/>
              <a:gdLst/>
              <a:ahLst/>
              <a:cxnLst/>
              <a:rect l="l" t="t" r="r" b="b"/>
              <a:pathLst>
                <a:path w="161423" h="94576" extrusionOk="0">
                  <a:moveTo>
                    <a:pt x="161423" y="1"/>
                  </a:moveTo>
                  <a:lnTo>
                    <a:pt x="1" y="93366"/>
                  </a:lnTo>
                  <a:lnTo>
                    <a:pt x="1" y="94576"/>
                  </a:lnTo>
                  <a:lnTo>
                    <a:pt x="161423" y="1211"/>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1902902" y="658891"/>
              <a:ext cx="1133997" cy="664396"/>
            </a:xfrm>
            <a:custGeom>
              <a:avLst/>
              <a:gdLst/>
              <a:ahLst/>
              <a:cxnLst/>
              <a:rect l="l" t="t" r="r" b="b"/>
              <a:pathLst>
                <a:path w="161423" h="94576" extrusionOk="0">
                  <a:moveTo>
                    <a:pt x="161423" y="1"/>
                  </a:moveTo>
                  <a:lnTo>
                    <a:pt x="1" y="93399"/>
                  </a:lnTo>
                  <a:lnTo>
                    <a:pt x="1" y="94575"/>
                  </a:lnTo>
                  <a:lnTo>
                    <a:pt x="161423" y="1211"/>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1902902" y="774589"/>
              <a:ext cx="1133997" cy="664396"/>
            </a:xfrm>
            <a:custGeom>
              <a:avLst/>
              <a:gdLst/>
              <a:ahLst/>
              <a:cxnLst/>
              <a:rect l="l" t="t" r="r" b="b"/>
              <a:pathLst>
                <a:path w="161423" h="94576" extrusionOk="0">
                  <a:moveTo>
                    <a:pt x="161423" y="1"/>
                  </a:moveTo>
                  <a:lnTo>
                    <a:pt x="1" y="93366"/>
                  </a:lnTo>
                  <a:lnTo>
                    <a:pt x="1" y="94576"/>
                  </a:lnTo>
                  <a:lnTo>
                    <a:pt x="161423" y="1211"/>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1902902" y="601042"/>
              <a:ext cx="1133997" cy="664396"/>
            </a:xfrm>
            <a:custGeom>
              <a:avLst/>
              <a:gdLst/>
              <a:ahLst/>
              <a:cxnLst/>
              <a:rect l="l" t="t" r="r" b="b"/>
              <a:pathLst>
                <a:path w="161423" h="94576" extrusionOk="0">
                  <a:moveTo>
                    <a:pt x="161423" y="1"/>
                  </a:moveTo>
                  <a:lnTo>
                    <a:pt x="1" y="93365"/>
                  </a:lnTo>
                  <a:lnTo>
                    <a:pt x="1" y="94575"/>
                  </a:lnTo>
                  <a:lnTo>
                    <a:pt x="161423" y="1210"/>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5"/>
            <p:cNvSpPr/>
            <p:nvPr/>
          </p:nvSpPr>
          <p:spPr>
            <a:xfrm>
              <a:off x="1902902" y="485576"/>
              <a:ext cx="1133997" cy="664396"/>
            </a:xfrm>
            <a:custGeom>
              <a:avLst/>
              <a:gdLst/>
              <a:ahLst/>
              <a:cxnLst/>
              <a:rect l="l" t="t" r="r" b="b"/>
              <a:pathLst>
                <a:path w="161423" h="94576" extrusionOk="0">
                  <a:moveTo>
                    <a:pt x="161423" y="1"/>
                  </a:moveTo>
                  <a:lnTo>
                    <a:pt x="1" y="93366"/>
                  </a:lnTo>
                  <a:lnTo>
                    <a:pt x="1" y="94576"/>
                  </a:lnTo>
                  <a:lnTo>
                    <a:pt x="161423" y="1177"/>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p:nvPr/>
          </p:nvSpPr>
          <p:spPr>
            <a:xfrm>
              <a:off x="1902902" y="427495"/>
              <a:ext cx="1133997" cy="664628"/>
            </a:xfrm>
            <a:custGeom>
              <a:avLst/>
              <a:gdLst/>
              <a:ahLst/>
              <a:cxnLst/>
              <a:rect l="l" t="t" r="r" b="b"/>
              <a:pathLst>
                <a:path w="161423" h="94609" extrusionOk="0">
                  <a:moveTo>
                    <a:pt x="161423" y="0"/>
                  </a:moveTo>
                  <a:lnTo>
                    <a:pt x="1" y="93399"/>
                  </a:lnTo>
                  <a:lnTo>
                    <a:pt x="1" y="94609"/>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5"/>
            <p:cNvSpPr/>
            <p:nvPr/>
          </p:nvSpPr>
          <p:spPr>
            <a:xfrm>
              <a:off x="1902902" y="543193"/>
              <a:ext cx="1133997" cy="664396"/>
            </a:xfrm>
            <a:custGeom>
              <a:avLst/>
              <a:gdLst/>
              <a:ahLst/>
              <a:cxnLst/>
              <a:rect l="l" t="t" r="r" b="b"/>
              <a:pathLst>
                <a:path w="161423" h="94576"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2034422" y="4384"/>
              <a:ext cx="1291476" cy="1715575"/>
            </a:xfrm>
            <a:custGeom>
              <a:avLst/>
              <a:gdLst/>
              <a:ahLst/>
              <a:cxnLst/>
              <a:rect l="l" t="t" r="r" b="b"/>
              <a:pathLst>
                <a:path w="183840" h="244210" extrusionOk="0">
                  <a:moveTo>
                    <a:pt x="181717" y="0"/>
                  </a:moveTo>
                  <a:cubicBezTo>
                    <a:pt x="181286" y="0"/>
                    <a:pt x="180797" y="140"/>
                    <a:pt x="180277" y="434"/>
                  </a:cubicBezTo>
                  <a:lnTo>
                    <a:pt x="3160" y="102706"/>
                  </a:lnTo>
                  <a:cubicBezTo>
                    <a:pt x="1412" y="103714"/>
                    <a:pt x="1" y="106167"/>
                    <a:pt x="1" y="108184"/>
                  </a:cubicBezTo>
                  <a:lnTo>
                    <a:pt x="370" y="241946"/>
                  </a:lnTo>
                  <a:cubicBezTo>
                    <a:pt x="370" y="243372"/>
                    <a:pt x="1093" y="244210"/>
                    <a:pt x="2134" y="244210"/>
                  </a:cubicBezTo>
                  <a:cubicBezTo>
                    <a:pt x="2565" y="244210"/>
                    <a:pt x="3051" y="244066"/>
                    <a:pt x="3563" y="243761"/>
                  </a:cubicBezTo>
                  <a:lnTo>
                    <a:pt x="180681" y="141524"/>
                  </a:lnTo>
                  <a:cubicBezTo>
                    <a:pt x="182462" y="140482"/>
                    <a:pt x="183840" y="138028"/>
                    <a:pt x="183840" y="136045"/>
                  </a:cubicBezTo>
                  <a:lnTo>
                    <a:pt x="183470" y="2249"/>
                  </a:lnTo>
                  <a:cubicBezTo>
                    <a:pt x="183470" y="822"/>
                    <a:pt x="182762" y="0"/>
                    <a:pt x="181717" y="0"/>
                  </a:cubicBezTo>
                  <a:close/>
                </a:path>
              </a:pathLst>
            </a:custGeom>
            <a:solidFill>
              <a:srgbClr val="D488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5"/>
            <p:cNvSpPr/>
            <p:nvPr/>
          </p:nvSpPr>
          <p:spPr>
            <a:xfrm>
              <a:off x="2019549" y="-4139"/>
              <a:ext cx="1297377" cy="1722600"/>
            </a:xfrm>
            <a:custGeom>
              <a:avLst/>
              <a:gdLst/>
              <a:ahLst/>
              <a:cxnLst/>
              <a:rect l="l" t="t" r="r" b="b"/>
              <a:pathLst>
                <a:path w="184680" h="245210" extrusionOk="0">
                  <a:moveTo>
                    <a:pt x="181655" y="1"/>
                  </a:moveTo>
                  <a:cubicBezTo>
                    <a:pt x="181621" y="1"/>
                    <a:pt x="181621" y="1"/>
                    <a:pt x="181588" y="34"/>
                  </a:cubicBezTo>
                  <a:lnTo>
                    <a:pt x="181420" y="34"/>
                  </a:lnTo>
                  <a:cubicBezTo>
                    <a:pt x="181319" y="34"/>
                    <a:pt x="181252" y="68"/>
                    <a:pt x="181151" y="101"/>
                  </a:cubicBezTo>
                  <a:cubicBezTo>
                    <a:pt x="181117" y="101"/>
                    <a:pt x="181050" y="135"/>
                    <a:pt x="181016" y="135"/>
                  </a:cubicBezTo>
                  <a:lnTo>
                    <a:pt x="180915" y="169"/>
                  </a:lnTo>
                  <a:cubicBezTo>
                    <a:pt x="180848" y="202"/>
                    <a:pt x="180815" y="202"/>
                    <a:pt x="180781" y="202"/>
                  </a:cubicBezTo>
                  <a:cubicBezTo>
                    <a:pt x="180613" y="269"/>
                    <a:pt x="180479" y="337"/>
                    <a:pt x="180310" y="437"/>
                  </a:cubicBezTo>
                  <a:lnTo>
                    <a:pt x="3193" y="102709"/>
                  </a:lnTo>
                  <a:cubicBezTo>
                    <a:pt x="2991" y="102809"/>
                    <a:pt x="2790" y="102977"/>
                    <a:pt x="2588" y="103112"/>
                  </a:cubicBezTo>
                  <a:cubicBezTo>
                    <a:pt x="2521" y="103179"/>
                    <a:pt x="2454" y="103213"/>
                    <a:pt x="2420" y="103280"/>
                  </a:cubicBezTo>
                  <a:cubicBezTo>
                    <a:pt x="2319" y="103347"/>
                    <a:pt x="2218" y="103448"/>
                    <a:pt x="2118" y="103515"/>
                  </a:cubicBezTo>
                  <a:cubicBezTo>
                    <a:pt x="2084" y="103549"/>
                    <a:pt x="2050" y="103616"/>
                    <a:pt x="2017" y="103650"/>
                  </a:cubicBezTo>
                  <a:cubicBezTo>
                    <a:pt x="1983" y="103683"/>
                    <a:pt x="1916" y="103717"/>
                    <a:pt x="1882" y="103750"/>
                  </a:cubicBezTo>
                  <a:cubicBezTo>
                    <a:pt x="1849" y="103818"/>
                    <a:pt x="1815" y="103851"/>
                    <a:pt x="1781" y="103885"/>
                  </a:cubicBezTo>
                  <a:cubicBezTo>
                    <a:pt x="1681" y="103986"/>
                    <a:pt x="1613" y="104087"/>
                    <a:pt x="1513" y="104221"/>
                  </a:cubicBezTo>
                  <a:cubicBezTo>
                    <a:pt x="1479" y="104255"/>
                    <a:pt x="1479" y="104288"/>
                    <a:pt x="1445" y="104322"/>
                  </a:cubicBezTo>
                  <a:cubicBezTo>
                    <a:pt x="1412" y="104355"/>
                    <a:pt x="1412" y="104355"/>
                    <a:pt x="1412" y="104389"/>
                  </a:cubicBezTo>
                  <a:cubicBezTo>
                    <a:pt x="1378" y="104423"/>
                    <a:pt x="1345" y="104456"/>
                    <a:pt x="1311" y="104490"/>
                  </a:cubicBezTo>
                  <a:cubicBezTo>
                    <a:pt x="1244" y="104591"/>
                    <a:pt x="1177" y="104692"/>
                    <a:pt x="1143" y="104759"/>
                  </a:cubicBezTo>
                  <a:cubicBezTo>
                    <a:pt x="1076" y="104860"/>
                    <a:pt x="1008" y="104960"/>
                    <a:pt x="975" y="105028"/>
                  </a:cubicBezTo>
                  <a:cubicBezTo>
                    <a:pt x="975" y="105061"/>
                    <a:pt x="941" y="105061"/>
                    <a:pt x="941" y="105061"/>
                  </a:cubicBezTo>
                  <a:cubicBezTo>
                    <a:pt x="941" y="105061"/>
                    <a:pt x="941" y="105061"/>
                    <a:pt x="941" y="105095"/>
                  </a:cubicBezTo>
                  <a:cubicBezTo>
                    <a:pt x="908" y="105162"/>
                    <a:pt x="840" y="105229"/>
                    <a:pt x="807" y="105296"/>
                  </a:cubicBezTo>
                  <a:cubicBezTo>
                    <a:pt x="773" y="105397"/>
                    <a:pt x="706" y="105498"/>
                    <a:pt x="672" y="105565"/>
                  </a:cubicBezTo>
                  <a:cubicBezTo>
                    <a:pt x="639" y="105666"/>
                    <a:pt x="605" y="105733"/>
                    <a:pt x="572" y="105834"/>
                  </a:cubicBezTo>
                  <a:lnTo>
                    <a:pt x="538" y="105834"/>
                  </a:lnTo>
                  <a:cubicBezTo>
                    <a:pt x="504" y="105935"/>
                    <a:pt x="471" y="106036"/>
                    <a:pt x="437" y="106137"/>
                  </a:cubicBezTo>
                  <a:cubicBezTo>
                    <a:pt x="370" y="106238"/>
                    <a:pt x="336" y="106338"/>
                    <a:pt x="303" y="106439"/>
                  </a:cubicBezTo>
                  <a:cubicBezTo>
                    <a:pt x="303" y="106473"/>
                    <a:pt x="269" y="106540"/>
                    <a:pt x="269" y="106574"/>
                  </a:cubicBezTo>
                  <a:cubicBezTo>
                    <a:pt x="269" y="106607"/>
                    <a:pt x="269" y="106641"/>
                    <a:pt x="236" y="106641"/>
                  </a:cubicBezTo>
                  <a:cubicBezTo>
                    <a:pt x="236" y="106674"/>
                    <a:pt x="236" y="106708"/>
                    <a:pt x="202" y="106775"/>
                  </a:cubicBezTo>
                  <a:cubicBezTo>
                    <a:pt x="168" y="106876"/>
                    <a:pt x="168" y="107011"/>
                    <a:pt x="135" y="107111"/>
                  </a:cubicBezTo>
                  <a:cubicBezTo>
                    <a:pt x="101" y="107212"/>
                    <a:pt x="101" y="107279"/>
                    <a:pt x="101" y="107347"/>
                  </a:cubicBezTo>
                  <a:cubicBezTo>
                    <a:pt x="67" y="107380"/>
                    <a:pt x="67" y="107414"/>
                    <a:pt x="67" y="107447"/>
                  </a:cubicBezTo>
                  <a:cubicBezTo>
                    <a:pt x="67" y="107481"/>
                    <a:pt x="67" y="107515"/>
                    <a:pt x="34" y="107548"/>
                  </a:cubicBezTo>
                  <a:cubicBezTo>
                    <a:pt x="34" y="107784"/>
                    <a:pt x="0" y="107985"/>
                    <a:pt x="0" y="108187"/>
                  </a:cubicBezTo>
                  <a:lnTo>
                    <a:pt x="370" y="241983"/>
                  </a:lnTo>
                  <a:cubicBezTo>
                    <a:pt x="404" y="242991"/>
                    <a:pt x="740" y="243697"/>
                    <a:pt x="1311" y="243999"/>
                  </a:cubicBezTo>
                  <a:lnTo>
                    <a:pt x="3395" y="245209"/>
                  </a:lnTo>
                  <a:cubicBezTo>
                    <a:pt x="2823" y="244873"/>
                    <a:pt x="2454" y="244201"/>
                    <a:pt x="2454" y="243193"/>
                  </a:cubicBezTo>
                  <a:lnTo>
                    <a:pt x="2084" y="109397"/>
                  </a:lnTo>
                  <a:cubicBezTo>
                    <a:pt x="2084" y="109161"/>
                    <a:pt x="2118" y="108926"/>
                    <a:pt x="2151" y="108657"/>
                  </a:cubicBezTo>
                  <a:cubicBezTo>
                    <a:pt x="2151" y="108624"/>
                    <a:pt x="2151" y="108590"/>
                    <a:pt x="2185" y="108557"/>
                  </a:cubicBezTo>
                  <a:cubicBezTo>
                    <a:pt x="2218" y="108321"/>
                    <a:pt x="2252" y="108086"/>
                    <a:pt x="2319" y="107851"/>
                  </a:cubicBezTo>
                  <a:cubicBezTo>
                    <a:pt x="2353" y="107851"/>
                    <a:pt x="2353" y="107817"/>
                    <a:pt x="2353" y="107817"/>
                  </a:cubicBezTo>
                  <a:cubicBezTo>
                    <a:pt x="2420" y="107548"/>
                    <a:pt x="2521" y="107313"/>
                    <a:pt x="2622" y="107044"/>
                  </a:cubicBezTo>
                  <a:lnTo>
                    <a:pt x="2655" y="107044"/>
                  </a:lnTo>
                  <a:cubicBezTo>
                    <a:pt x="2756" y="106775"/>
                    <a:pt x="2891" y="106540"/>
                    <a:pt x="3025" y="106305"/>
                  </a:cubicBezTo>
                  <a:cubicBezTo>
                    <a:pt x="3025" y="106305"/>
                    <a:pt x="3025" y="106271"/>
                    <a:pt x="3025" y="106271"/>
                  </a:cubicBezTo>
                  <a:cubicBezTo>
                    <a:pt x="3159" y="106036"/>
                    <a:pt x="3327" y="105801"/>
                    <a:pt x="3462" y="105599"/>
                  </a:cubicBezTo>
                  <a:cubicBezTo>
                    <a:pt x="3496" y="105565"/>
                    <a:pt x="3496" y="105565"/>
                    <a:pt x="3496" y="105532"/>
                  </a:cubicBezTo>
                  <a:cubicBezTo>
                    <a:pt x="3664" y="105330"/>
                    <a:pt x="3798" y="105162"/>
                    <a:pt x="3966" y="104994"/>
                  </a:cubicBezTo>
                  <a:cubicBezTo>
                    <a:pt x="4000" y="104960"/>
                    <a:pt x="4033" y="104893"/>
                    <a:pt x="4067" y="104860"/>
                  </a:cubicBezTo>
                  <a:cubicBezTo>
                    <a:pt x="4201" y="104725"/>
                    <a:pt x="4336" y="104624"/>
                    <a:pt x="4470" y="104490"/>
                  </a:cubicBezTo>
                  <a:cubicBezTo>
                    <a:pt x="4537" y="104456"/>
                    <a:pt x="4605" y="104389"/>
                    <a:pt x="4672" y="104322"/>
                  </a:cubicBezTo>
                  <a:cubicBezTo>
                    <a:pt x="4840" y="104187"/>
                    <a:pt x="5042" y="104053"/>
                    <a:pt x="5243" y="103919"/>
                  </a:cubicBezTo>
                  <a:lnTo>
                    <a:pt x="182394" y="1647"/>
                  </a:lnTo>
                  <a:cubicBezTo>
                    <a:pt x="182596" y="1547"/>
                    <a:pt x="182798" y="1446"/>
                    <a:pt x="182966" y="1379"/>
                  </a:cubicBezTo>
                  <a:cubicBezTo>
                    <a:pt x="183033" y="1345"/>
                    <a:pt x="183066" y="1345"/>
                    <a:pt x="183100" y="1345"/>
                  </a:cubicBezTo>
                  <a:cubicBezTo>
                    <a:pt x="183302" y="1278"/>
                    <a:pt x="183470" y="1244"/>
                    <a:pt x="183638" y="1210"/>
                  </a:cubicBezTo>
                  <a:lnTo>
                    <a:pt x="183671" y="1210"/>
                  </a:lnTo>
                  <a:cubicBezTo>
                    <a:pt x="183839" y="1210"/>
                    <a:pt x="184007" y="1210"/>
                    <a:pt x="184175" y="1244"/>
                  </a:cubicBezTo>
                  <a:lnTo>
                    <a:pt x="184209" y="1244"/>
                  </a:lnTo>
                  <a:cubicBezTo>
                    <a:pt x="184377" y="1278"/>
                    <a:pt x="184545" y="1345"/>
                    <a:pt x="184680" y="1412"/>
                  </a:cubicBezTo>
                  <a:lnTo>
                    <a:pt x="182596" y="202"/>
                  </a:lnTo>
                  <a:lnTo>
                    <a:pt x="182562" y="202"/>
                  </a:lnTo>
                  <a:cubicBezTo>
                    <a:pt x="182529" y="169"/>
                    <a:pt x="182461" y="135"/>
                    <a:pt x="182428" y="135"/>
                  </a:cubicBezTo>
                  <a:cubicBezTo>
                    <a:pt x="182361" y="101"/>
                    <a:pt x="182293" y="68"/>
                    <a:pt x="182260" y="68"/>
                  </a:cubicBezTo>
                  <a:cubicBezTo>
                    <a:pt x="182193" y="68"/>
                    <a:pt x="182159" y="34"/>
                    <a:pt x="182125" y="34"/>
                  </a:cubicBezTo>
                  <a:lnTo>
                    <a:pt x="182058" y="34"/>
                  </a:lnTo>
                  <a:cubicBezTo>
                    <a:pt x="181991" y="34"/>
                    <a:pt x="181924" y="1"/>
                    <a:pt x="181856" y="1"/>
                  </a:cubicBezTo>
                  <a:close/>
                </a:path>
              </a:pathLst>
            </a:custGeom>
            <a:solidFill>
              <a:srgbClr val="BB4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5"/>
            <p:cNvSpPr/>
            <p:nvPr/>
          </p:nvSpPr>
          <p:spPr>
            <a:xfrm>
              <a:off x="2063705" y="40249"/>
              <a:ext cx="1230323" cy="777963"/>
            </a:xfrm>
            <a:custGeom>
              <a:avLst/>
              <a:gdLst/>
              <a:ahLst/>
              <a:cxnLst/>
              <a:rect l="l" t="t" r="r" b="b"/>
              <a:pathLst>
                <a:path w="175135" h="110742" extrusionOk="0">
                  <a:moveTo>
                    <a:pt x="175135" y="1"/>
                  </a:moveTo>
                  <a:lnTo>
                    <a:pt x="0" y="101096"/>
                  </a:lnTo>
                  <a:lnTo>
                    <a:pt x="34" y="110742"/>
                  </a:lnTo>
                  <a:lnTo>
                    <a:pt x="175135" y="9613"/>
                  </a:lnTo>
                  <a:lnTo>
                    <a:pt x="175135" y="1"/>
                  </a:lnTo>
                  <a:close/>
                </a:path>
              </a:pathLst>
            </a:custGeom>
            <a:solidFill>
              <a:srgbClr val="BB3F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5"/>
            <p:cNvSpPr/>
            <p:nvPr/>
          </p:nvSpPr>
          <p:spPr>
            <a:xfrm>
              <a:off x="2063937" y="107787"/>
              <a:ext cx="1232691" cy="1566294"/>
            </a:xfrm>
            <a:custGeom>
              <a:avLst/>
              <a:gdLst/>
              <a:ahLst/>
              <a:cxnLst/>
              <a:rect l="l" t="t" r="r" b="b"/>
              <a:pathLst>
                <a:path w="175472" h="222960" extrusionOk="0">
                  <a:moveTo>
                    <a:pt x="175102" y="0"/>
                  </a:moveTo>
                  <a:lnTo>
                    <a:pt x="1" y="101129"/>
                  </a:lnTo>
                  <a:lnTo>
                    <a:pt x="337" y="222960"/>
                  </a:lnTo>
                  <a:lnTo>
                    <a:pt x="175471" y="121865"/>
                  </a:lnTo>
                  <a:lnTo>
                    <a:pt x="1751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5"/>
            <p:cNvSpPr/>
            <p:nvPr/>
          </p:nvSpPr>
          <p:spPr>
            <a:xfrm>
              <a:off x="3179844" y="108489"/>
              <a:ext cx="33537" cy="43169"/>
            </a:xfrm>
            <a:custGeom>
              <a:avLst/>
              <a:gdLst/>
              <a:ahLst/>
              <a:cxnLst/>
              <a:rect l="l" t="t" r="r" b="b"/>
              <a:pathLst>
                <a:path w="4774" h="6145" extrusionOk="0">
                  <a:moveTo>
                    <a:pt x="3465" y="1"/>
                  </a:moveTo>
                  <a:cubicBezTo>
                    <a:pt x="3141" y="1"/>
                    <a:pt x="2774" y="109"/>
                    <a:pt x="2387" y="337"/>
                  </a:cubicBezTo>
                  <a:cubicBezTo>
                    <a:pt x="1043" y="1110"/>
                    <a:pt x="1" y="2925"/>
                    <a:pt x="1" y="4437"/>
                  </a:cubicBezTo>
                  <a:cubicBezTo>
                    <a:pt x="1" y="5511"/>
                    <a:pt x="543" y="6145"/>
                    <a:pt x="1327" y="6145"/>
                  </a:cubicBezTo>
                  <a:cubicBezTo>
                    <a:pt x="1647" y="6145"/>
                    <a:pt x="2007" y="6039"/>
                    <a:pt x="2387" y="5815"/>
                  </a:cubicBezTo>
                  <a:cubicBezTo>
                    <a:pt x="3698" y="5076"/>
                    <a:pt x="4773" y="3227"/>
                    <a:pt x="4773" y="1681"/>
                  </a:cubicBezTo>
                  <a:cubicBezTo>
                    <a:pt x="4773" y="616"/>
                    <a:pt x="4239" y="1"/>
                    <a:pt x="3465"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3237700" y="75111"/>
              <a:ext cx="33530" cy="43155"/>
            </a:xfrm>
            <a:custGeom>
              <a:avLst/>
              <a:gdLst/>
              <a:ahLst/>
              <a:cxnLst/>
              <a:rect l="l" t="t" r="r" b="b"/>
              <a:pathLst>
                <a:path w="4773" h="6143" extrusionOk="0">
                  <a:moveTo>
                    <a:pt x="3442" y="1"/>
                  </a:moveTo>
                  <a:cubicBezTo>
                    <a:pt x="3123" y="1"/>
                    <a:pt x="2764" y="102"/>
                    <a:pt x="2386" y="316"/>
                  </a:cubicBezTo>
                  <a:cubicBezTo>
                    <a:pt x="1042" y="1089"/>
                    <a:pt x="0" y="2937"/>
                    <a:pt x="0" y="4449"/>
                  </a:cubicBezTo>
                  <a:cubicBezTo>
                    <a:pt x="0" y="5525"/>
                    <a:pt x="544" y="6142"/>
                    <a:pt x="1331" y="6142"/>
                  </a:cubicBezTo>
                  <a:cubicBezTo>
                    <a:pt x="1650" y="6142"/>
                    <a:pt x="2008" y="6041"/>
                    <a:pt x="2386" y="5827"/>
                  </a:cubicBezTo>
                  <a:cubicBezTo>
                    <a:pt x="3697" y="5054"/>
                    <a:pt x="4773" y="3206"/>
                    <a:pt x="4773" y="1693"/>
                  </a:cubicBezTo>
                  <a:cubicBezTo>
                    <a:pt x="4773" y="617"/>
                    <a:pt x="4228" y="1"/>
                    <a:pt x="3442" y="1"/>
                  </a:cubicBezTo>
                  <a:close/>
                </a:path>
              </a:pathLst>
            </a:custGeom>
            <a:solidFill>
              <a:srgbClr val="BFB8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3121763" y="141938"/>
              <a:ext cx="33769" cy="43148"/>
            </a:xfrm>
            <a:custGeom>
              <a:avLst/>
              <a:gdLst/>
              <a:ahLst/>
              <a:cxnLst/>
              <a:rect l="l" t="t" r="r" b="b"/>
              <a:pathLst>
                <a:path w="4807" h="6142" extrusionOk="0">
                  <a:moveTo>
                    <a:pt x="3476" y="0"/>
                  </a:moveTo>
                  <a:cubicBezTo>
                    <a:pt x="3157" y="0"/>
                    <a:pt x="2798" y="101"/>
                    <a:pt x="2420" y="315"/>
                  </a:cubicBezTo>
                  <a:cubicBezTo>
                    <a:pt x="1076" y="1088"/>
                    <a:pt x="0" y="2936"/>
                    <a:pt x="34" y="4449"/>
                  </a:cubicBezTo>
                  <a:cubicBezTo>
                    <a:pt x="34" y="5525"/>
                    <a:pt x="578" y="6141"/>
                    <a:pt x="1364" y="6141"/>
                  </a:cubicBezTo>
                  <a:cubicBezTo>
                    <a:pt x="1683" y="6141"/>
                    <a:pt x="2042" y="6040"/>
                    <a:pt x="2420" y="5827"/>
                  </a:cubicBezTo>
                  <a:cubicBezTo>
                    <a:pt x="3731" y="5054"/>
                    <a:pt x="4806" y="3205"/>
                    <a:pt x="4806" y="1693"/>
                  </a:cubicBezTo>
                  <a:cubicBezTo>
                    <a:pt x="4806" y="617"/>
                    <a:pt x="4262" y="0"/>
                    <a:pt x="3476" y="0"/>
                  </a:cubicBez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2113285" y="487936"/>
              <a:ext cx="1133997" cy="1074031"/>
            </a:xfrm>
            <a:custGeom>
              <a:avLst/>
              <a:gdLst/>
              <a:ahLst/>
              <a:cxnLst/>
              <a:rect l="l" t="t" r="r" b="b"/>
              <a:pathLst>
                <a:path w="161423" h="152887" extrusionOk="0">
                  <a:moveTo>
                    <a:pt x="153559" y="15394"/>
                  </a:moveTo>
                  <a:cubicBezTo>
                    <a:pt x="153357" y="14352"/>
                    <a:pt x="152550" y="14217"/>
                    <a:pt x="151710" y="14688"/>
                  </a:cubicBezTo>
                  <a:cubicBezTo>
                    <a:pt x="151038" y="15091"/>
                    <a:pt x="150366" y="15898"/>
                    <a:pt x="150063" y="16940"/>
                  </a:cubicBezTo>
                  <a:cubicBezTo>
                    <a:pt x="149727" y="17982"/>
                    <a:pt x="149055" y="18788"/>
                    <a:pt x="148383" y="19158"/>
                  </a:cubicBezTo>
                  <a:cubicBezTo>
                    <a:pt x="147610" y="19595"/>
                    <a:pt x="146871" y="19528"/>
                    <a:pt x="146602" y="18654"/>
                  </a:cubicBezTo>
                  <a:lnTo>
                    <a:pt x="141426" y="976"/>
                  </a:lnTo>
                  <a:cubicBezTo>
                    <a:pt x="141157" y="68"/>
                    <a:pt x="140384" y="1"/>
                    <a:pt x="139611" y="438"/>
                  </a:cubicBezTo>
                  <a:cubicBezTo>
                    <a:pt x="138804" y="908"/>
                    <a:pt x="138031" y="1917"/>
                    <a:pt x="137763" y="3127"/>
                  </a:cubicBezTo>
                  <a:lnTo>
                    <a:pt x="131612" y="34450"/>
                  </a:lnTo>
                  <a:cubicBezTo>
                    <a:pt x="131209" y="36534"/>
                    <a:pt x="129865" y="38248"/>
                    <a:pt x="128487" y="39021"/>
                  </a:cubicBezTo>
                  <a:cubicBezTo>
                    <a:pt x="127243" y="39760"/>
                    <a:pt x="125966" y="39659"/>
                    <a:pt x="125462" y="38248"/>
                  </a:cubicBezTo>
                  <a:lnTo>
                    <a:pt x="122101" y="28669"/>
                  </a:lnTo>
                  <a:cubicBezTo>
                    <a:pt x="121630" y="27291"/>
                    <a:pt x="120387" y="27190"/>
                    <a:pt x="119143" y="27896"/>
                  </a:cubicBezTo>
                  <a:cubicBezTo>
                    <a:pt x="117833" y="28669"/>
                    <a:pt x="116522" y="30282"/>
                    <a:pt x="116119" y="32299"/>
                  </a:cubicBezTo>
                  <a:lnTo>
                    <a:pt x="111615" y="53405"/>
                  </a:lnTo>
                  <a:cubicBezTo>
                    <a:pt x="111380" y="54548"/>
                    <a:pt x="110640" y="55489"/>
                    <a:pt x="109901" y="55926"/>
                  </a:cubicBezTo>
                  <a:cubicBezTo>
                    <a:pt x="109162" y="56329"/>
                    <a:pt x="108456" y="56262"/>
                    <a:pt x="108187" y="55455"/>
                  </a:cubicBezTo>
                  <a:lnTo>
                    <a:pt x="96626" y="20301"/>
                  </a:lnTo>
                  <a:cubicBezTo>
                    <a:pt x="96256" y="19158"/>
                    <a:pt x="95214" y="19057"/>
                    <a:pt x="94206" y="19662"/>
                  </a:cubicBezTo>
                  <a:cubicBezTo>
                    <a:pt x="93130" y="20267"/>
                    <a:pt x="92088" y="21578"/>
                    <a:pt x="91752" y="23191"/>
                  </a:cubicBezTo>
                  <a:lnTo>
                    <a:pt x="87585" y="42886"/>
                  </a:lnTo>
                  <a:cubicBezTo>
                    <a:pt x="87282" y="44297"/>
                    <a:pt x="86409" y="45440"/>
                    <a:pt x="85501" y="45944"/>
                  </a:cubicBezTo>
                  <a:cubicBezTo>
                    <a:pt x="84661" y="46448"/>
                    <a:pt x="83821" y="46381"/>
                    <a:pt x="83451" y="45541"/>
                  </a:cubicBezTo>
                  <a:lnTo>
                    <a:pt x="80359" y="38483"/>
                  </a:lnTo>
                  <a:cubicBezTo>
                    <a:pt x="79754" y="37105"/>
                    <a:pt x="78410" y="37038"/>
                    <a:pt x="77032" y="37811"/>
                  </a:cubicBezTo>
                  <a:cubicBezTo>
                    <a:pt x="75721" y="38584"/>
                    <a:pt x="74410" y="40130"/>
                    <a:pt x="73772" y="42146"/>
                  </a:cubicBezTo>
                  <a:lnTo>
                    <a:pt x="73100" y="44196"/>
                  </a:lnTo>
                  <a:cubicBezTo>
                    <a:pt x="72764" y="45238"/>
                    <a:pt x="72125" y="46011"/>
                    <a:pt x="71453" y="46415"/>
                  </a:cubicBezTo>
                  <a:cubicBezTo>
                    <a:pt x="70680" y="46851"/>
                    <a:pt x="69940" y="46751"/>
                    <a:pt x="69672" y="45910"/>
                  </a:cubicBezTo>
                  <a:lnTo>
                    <a:pt x="65941" y="32971"/>
                  </a:lnTo>
                  <a:cubicBezTo>
                    <a:pt x="65706" y="32097"/>
                    <a:pt x="64933" y="32030"/>
                    <a:pt x="64193" y="32467"/>
                  </a:cubicBezTo>
                  <a:cubicBezTo>
                    <a:pt x="63420" y="32904"/>
                    <a:pt x="62647" y="33879"/>
                    <a:pt x="62446" y="35055"/>
                  </a:cubicBezTo>
                  <a:lnTo>
                    <a:pt x="52867" y="83182"/>
                  </a:lnTo>
                  <a:cubicBezTo>
                    <a:pt x="52464" y="85199"/>
                    <a:pt x="51153" y="86879"/>
                    <a:pt x="49809" y="87652"/>
                  </a:cubicBezTo>
                  <a:cubicBezTo>
                    <a:pt x="48633" y="88358"/>
                    <a:pt x="47423" y="88291"/>
                    <a:pt x="46885" y="87115"/>
                  </a:cubicBezTo>
                  <a:lnTo>
                    <a:pt x="41272" y="74915"/>
                  </a:lnTo>
                  <a:cubicBezTo>
                    <a:pt x="40701" y="73738"/>
                    <a:pt x="39525" y="73705"/>
                    <a:pt x="38315" y="74377"/>
                  </a:cubicBezTo>
                  <a:cubicBezTo>
                    <a:pt x="37172" y="75049"/>
                    <a:pt x="35996" y="76461"/>
                    <a:pt x="35458" y="78208"/>
                  </a:cubicBezTo>
                  <a:lnTo>
                    <a:pt x="30686" y="93534"/>
                  </a:lnTo>
                  <a:cubicBezTo>
                    <a:pt x="30148" y="95181"/>
                    <a:pt x="29106" y="96424"/>
                    <a:pt x="28064" y="97029"/>
                  </a:cubicBezTo>
                  <a:cubicBezTo>
                    <a:pt x="26787" y="97769"/>
                    <a:pt x="25543" y="97601"/>
                    <a:pt x="25207" y="96055"/>
                  </a:cubicBezTo>
                  <a:lnTo>
                    <a:pt x="20401" y="73806"/>
                  </a:lnTo>
                  <a:cubicBezTo>
                    <a:pt x="20065" y="72260"/>
                    <a:pt x="18822" y="72125"/>
                    <a:pt x="17578" y="72831"/>
                  </a:cubicBezTo>
                  <a:cubicBezTo>
                    <a:pt x="16368" y="73537"/>
                    <a:pt x="15158" y="75049"/>
                    <a:pt x="14789" y="76931"/>
                  </a:cubicBezTo>
                  <a:lnTo>
                    <a:pt x="1" y="152887"/>
                  </a:lnTo>
                  <a:lnTo>
                    <a:pt x="161423" y="59824"/>
                  </a:lnTo>
                  <a:close/>
                </a:path>
              </a:pathLst>
            </a:custGeom>
            <a:solidFill>
              <a:srgbClr val="9C85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2113285" y="612845"/>
              <a:ext cx="1133997" cy="949134"/>
            </a:xfrm>
            <a:custGeom>
              <a:avLst/>
              <a:gdLst/>
              <a:ahLst/>
              <a:cxnLst/>
              <a:rect l="l" t="t" r="r" b="b"/>
              <a:pathLst>
                <a:path w="161423" h="135108" extrusionOk="0">
                  <a:moveTo>
                    <a:pt x="154130" y="21847"/>
                  </a:moveTo>
                  <a:cubicBezTo>
                    <a:pt x="153760" y="20771"/>
                    <a:pt x="152786" y="20670"/>
                    <a:pt x="151777" y="21275"/>
                  </a:cubicBezTo>
                  <a:cubicBezTo>
                    <a:pt x="150971" y="21746"/>
                    <a:pt x="150131" y="22653"/>
                    <a:pt x="149660" y="23863"/>
                  </a:cubicBezTo>
                  <a:cubicBezTo>
                    <a:pt x="149156" y="25107"/>
                    <a:pt x="148349" y="26048"/>
                    <a:pt x="147509" y="26518"/>
                  </a:cubicBezTo>
                  <a:cubicBezTo>
                    <a:pt x="146534" y="27056"/>
                    <a:pt x="145593" y="26989"/>
                    <a:pt x="145190" y="26014"/>
                  </a:cubicBezTo>
                  <a:lnTo>
                    <a:pt x="135544" y="2320"/>
                  </a:lnTo>
                  <a:cubicBezTo>
                    <a:pt x="135141" y="1312"/>
                    <a:pt x="134166" y="1244"/>
                    <a:pt x="133192" y="1782"/>
                  </a:cubicBezTo>
                  <a:cubicBezTo>
                    <a:pt x="132251" y="2354"/>
                    <a:pt x="131276" y="3530"/>
                    <a:pt x="130873" y="4975"/>
                  </a:cubicBezTo>
                  <a:lnTo>
                    <a:pt x="128554" y="13344"/>
                  </a:lnTo>
                  <a:cubicBezTo>
                    <a:pt x="127915" y="15696"/>
                    <a:pt x="126369" y="17578"/>
                    <a:pt x="124790" y="18452"/>
                  </a:cubicBezTo>
                  <a:cubicBezTo>
                    <a:pt x="123311" y="19326"/>
                    <a:pt x="121798" y="19259"/>
                    <a:pt x="121093" y="17814"/>
                  </a:cubicBezTo>
                  <a:lnTo>
                    <a:pt x="111010" y="1547"/>
                  </a:lnTo>
                  <a:cubicBezTo>
                    <a:pt x="110304" y="102"/>
                    <a:pt x="108826" y="1"/>
                    <a:pt x="107313" y="875"/>
                  </a:cubicBezTo>
                  <a:cubicBezTo>
                    <a:pt x="105935" y="1681"/>
                    <a:pt x="104524" y="3261"/>
                    <a:pt x="103784" y="5345"/>
                  </a:cubicBezTo>
                  <a:lnTo>
                    <a:pt x="88828" y="49338"/>
                  </a:lnTo>
                  <a:cubicBezTo>
                    <a:pt x="87988" y="51624"/>
                    <a:pt x="86476" y="53338"/>
                    <a:pt x="84997" y="54212"/>
                  </a:cubicBezTo>
                  <a:cubicBezTo>
                    <a:pt x="83249" y="55220"/>
                    <a:pt x="81468" y="55052"/>
                    <a:pt x="80796" y="53203"/>
                  </a:cubicBezTo>
                  <a:lnTo>
                    <a:pt x="76460" y="41104"/>
                  </a:lnTo>
                  <a:cubicBezTo>
                    <a:pt x="75788" y="39222"/>
                    <a:pt x="74041" y="39088"/>
                    <a:pt x="72259" y="40096"/>
                  </a:cubicBezTo>
                  <a:cubicBezTo>
                    <a:pt x="70680" y="41004"/>
                    <a:pt x="69067" y="42886"/>
                    <a:pt x="68294" y="45339"/>
                  </a:cubicBezTo>
                  <a:lnTo>
                    <a:pt x="66210" y="51792"/>
                  </a:lnTo>
                  <a:cubicBezTo>
                    <a:pt x="65773" y="53203"/>
                    <a:pt x="64865" y="54245"/>
                    <a:pt x="63958" y="54783"/>
                  </a:cubicBezTo>
                  <a:cubicBezTo>
                    <a:pt x="62815" y="55422"/>
                    <a:pt x="61673" y="55254"/>
                    <a:pt x="61437" y="53842"/>
                  </a:cubicBezTo>
                  <a:lnTo>
                    <a:pt x="56329" y="29543"/>
                  </a:lnTo>
                  <a:cubicBezTo>
                    <a:pt x="56094" y="28098"/>
                    <a:pt x="54951" y="27963"/>
                    <a:pt x="53842" y="28602"/>
                  </a:cubicBezTo>
                  <a:cubicBezTo>
                    <a:pt x="52766" y="29207"/>
                    <a:pt x="51725" y="30518"/>
                    <a:pt x="51388" y="32164"/>
                  </a:cubicBezTo>
                  <a:lnTo>
                    <a:pt x="43726" y="79956"/>
                  </a:lnTo>
                  <a:cubicBezTo>
                    <a:pt x="43020" y="83653"/>
                    <a:pt x="40566" y="86779"/>
                    <a:pt x="38147" y="88190"/>
                  </a:cubicBezTo>
                  <a:cubicBezTo>
                    <a:pt x="35962" y="89434"/>
                    <a:pt x="33811" y="89333"/>
                    <a:pt x="32803" y="87148"/>
                  </a:cubicBezTo>
                  <a:lnTo>
                    <a:pt x="27896" y="76360"/>
                  </a:lnTo>
                  <a:cubicBezTo>
                    <a:pt x="26888" y="74175"/>
                    <a:pt x="24703" y="74074"/>
                    <a:pt x="22519" y="75318"/>
                  </a:cubicBezTo>
                  <a:cubicBezTo>
                    <a:pt x="20435" y="76528"/>
                    <a:pt x="18351" y="79015"/>
                    <a:pt x="17309" y="82174"/>
                  </a:cubicBezTo>
                  <a:lnTo>
                    <a:pt x="1" y="135108"/>
                  </a:lnTo>
                  <a:lnTo>
                    <a:pt x="161423" y="42079"/>
                  </a:lnTo>
                  <a:close/>
                </a:path>
              </a:pathLst>
            </a:custGeom>
            <a:solidFill>
              <a:srgbClr val="9C85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5"/>
            <p:cNvSpPr/>
            <p:nvPr/>
          </p:nvSpPr>
          <p:spPr>
            <a:xfrm>
              <a:off x="2113285" y="377198"/>
              <a:ext cx="1133997" cy="664396"/>
            </a:xfrm>
            <a:custGeom>
              <a:avLst/>
              <a:gdLst/>
              <a:ahLst/>
              <a:cxnLst/>
              <a:rect l="l" t="t" r="r" b="b"/>
              <a:pathLst>
                <a:path w="161423" h="94576" extrusionOk="0">
                  <a:moveTo>
                    <a:pt x="161423" y="1"/>
                  </a:moveTo>
                  <a:lnTo>
                    <a:pt x="1" y="93365"/>
                  </a:lnTo>
                  <a:lnTo>
                    <a:pt x="1" y="94575"/>
                  </a:lnTo>
                  <a:lnTo>
                    <a:pt x="161423" y="1210"/>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5"/>
            <p:cNvSpPr/>
            <p:nvPr/>
          </p:nvSpPr>
          <p:spPr>
            <a:xfrm>
              <a:off x="2113285" y="435047"/>
              <a:ext cx="1133997" cy="664396"/>
            </a:xfrm>
            <a:custGeom>
              <a:avLst/>
              <a:gdLst/>
              <a:ahLst/>
              <a:cxnLst/>
              <a:rect l="l" t="t" r="r" b="b"/>
              <a:pathLst>
                <a:path w="161423" h="94576" extrusionOk="0">
                  <a:moveTo>
                    <a:pt x="161423" y="1"/>
                  </a:moveTo>
                  <a:lnTo>
                    <a:pt x="1" y="93366"/>
                  </a:lnTo>
                  <a:lnTo>
                    <a:pt x="1" y="94575"/>
                  </a:lnTo>
                  <a:lnTo>
                    <a:pt x="161423" y="1177"/>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2113285" y="319349"/>
              <a:ext cx="1133997" cy="664396"/>
            </a:xfrm>
            <a:custGeom>
              <a:avLst/>
              <a:gdLst/>
              <a:ahLst/>
              <a:cxnLst/>
              <a:rect l="l" t="t" r="r" b="b"/>
              <a:pathLst>
                <a:path w="161423" h="94576"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2113285" y="203651"/>
              <a:ext cx="1133997" cy="664389"/>
            </a:xfrm>
            <a:custGeom>
              <a:avLst/>
              <a:gdLst/>
              <a:ahLst/>
              <a:cxnLst/>
              <a:rect l="l" t="t" r="r" b="b"/>
              <a:pathLst>
                <a:path w="161423" h="94575"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2113285" y="492665"/>
              <a:ext cx="1133997" cy="664389"/>
            </a:xfrm>
            <a:custGeom>
              <a:avLst/>
              <a:gdLst/>
              <a:ahLst/>
              <a:cxnLst/>
              <a:rect l="l" t="t" r="r" b="b"/>
              <a:pathLst>
                <a:path w="161423" h="94575"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2113285" y="261500"/>
              <a:ext cx="1133997" cy="664396"/>
            </a:xfrm>
            <a:custGeom>
              <a:avLst/>
              <a:gdLst/>
              <a:ahLst/>
              <a:cxnLst/>
              <a:rect l="l" t="t" r="r" b="b"/>
              <a:pathLst>
                <a:path w="161423" h="94576"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a:off x="2113285" y="839759"/>
              <a:ext cx="1133997" cy="664396"/>
            </a:xfrm>
            <a:custGeom>
              <a:avLst/>
              <a:gdLst/>
              <a:ahLst/>
              <a:cxnLst/>
              <a:rect l="l" t="t" r="r" b="b"/>
              <a:pathLst>
                <a:path w="161423" h="94576" extrusionOk="0">
                  <a:moveTo>
                    <a:pt x="161423" y="1"/>
                  </a:moveTo>
                  <a:lnTo>
                    <a:pt x="1" y="93366"/>
                  </a:lnTo>
                  <a:lnTo>
                    <a:pt x="1" y="94576"/>
                  </a:lnTo>
                  <a:lnTo>
                    <a:pt x="161423" y="1211"/>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2113285" y="781910"/>
              <a:ext cx="1133997" cy="664396"/>
            </a:xfrm>
            <a:custGeom>
              <a:avLst/>
              <a:gdLst/>
              <a:ahLst/>
              <a:cxnLst/>
              <a:rect l="l" t="t" r="r" b="b"/>
              <a:pathLst>
                <a:path w="161423" h="94576" extrusionOk="0">
                  <a:moveTo>
                    <a:pt x="161423" y="1"/>
                  </a:moveTo>
                  <a:lnTo>
                    <a:pt x="1" y="93366"/>
                  </a:lnTo>
                  <a:lnTo>
                    <a:pt x="1" y="94576"/>
                  </a:lnTo>
                  <a:lnTo>
                    <a:pt x="161423" y="1211"/>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5"/>
            <p:cNvSpPr/>
            <p:nvPr/>
          </p:nvSpPr>
          <p:spPr>
            <a:xfrm>
              <a:off x="2113285" y="897615"/>
              <a:ext cx="1133997" cy="664389"/>
            </a:xfrm>
            <a:custGeom>
              <a:avLst/>
              <a:gdLst/>
              <a:ahLst/>
              <a:cxnLst/>
              <a:rect l="l" t="t" r="r" b="b"/>
              <a:pathLst>
                <a:path w="161423" h="94575"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2113285" y="724061"/>
              <a:ext cx="1133997" cy="664396"/>
            </a:xfrm>
            <a:custGeom>
              <a:avLst/>
              <a:gdLst/>
              <a:ahLst/>
              <a:cxnLst/>
              <a:rect l="l" t="t" r="r" b="b"/>
              <a:pathLst>
                <a:path w="161423" h="94576" extrusionOk="0">
                  <a:moveTo>
                    <a:pt x="161423" y="1"/>
                  </a:moveTo>
                  <a:lnTo>
                    <a:pt x="1" y="93366"/>
                  </a:lnTo>
                  <a:lnTo>
                    <a:pt x="1" y="94575"/>
                  </a:lnTo>
                  <a:lnTo>
                    <a:pt x="161423" y="1211"/>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2113285" y="608363"/>
              <a:ext cx="1133997" cy="664396"/>
            </a:xfrm>
            <a:custGeom>
              <a:avLst/>
              <a:gdLst/>
              <a:ahLst/>
              <a:cxnLst/>
              <a:rect l="l" t="t" r="r" b="b"/>
              <a:pathLst>
                <a:path w="161423" h="94576"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5"/>
            <p:cNvSpPr/>
            <p:nvPr/>
          </p:nvSpPr>
          <p:spPr>
            <a:xfrm>
              <a:off x="2113285" y="550514"/>
              <a:ext cx="1133997" cy="664396"/>
            </a:xfrm>
            <a:custGeom>
              <a:avLst/>
              <a:gdLst/>
              <a:ahLst/>
              <a:cxnLst/>
              <a:rect l="l" t="t" r="r" b="b"/>
              <a:pathLst>
                <a:path w="161423" h="94576" extrusionOk="0">
                  <a:moveTo>
                    <a:pt x="161423" y="0"/>
                  </a:moveTo>
                  <a:lnTo>
                    <a:pt x="1" y="93399"/>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5"/>
            <p:cNvSpPr/>
            <p:nvPr/>
          </p:nvSpPr>
          <p:spPr>
            <a:xfrm>
              <a:off x="2113285" y="666212"/>
              <a:ext cx="1133997" cy="664396"/>
            </a:xfrm>
            <a:custGeom>
              <a:avLst/>
              <a:gdLst/>
              <a:ahLst/>
              <a:cxnLst/>
              <a:rect l="l" t="t" r="r" b="b"/>
              <a:pathLst>
                <a:path w="161423" h="94576" extrusionOk="0">
                  <a:moveTo>
                    <a:pt x="161423" y="1"/>
                  </a:moveTo>
                  <a:lnTo>
                    <a:pt x="1" y="93365"/>
                  </a:lnTo>
                  <a:lnTo>
                    <a:pt x="1" y="94575"/>
                  </a:lnTo>
                  <a:lnTo>
                    <a:pt x="161423" y="1210"/>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a:off x="3445251" y="1757804"/>
              <a:ext cx="67524" cy="115217"/>
            </a:xfrm>
            <a:custGeom>
              <a:avLst/>
              <a:gdLst/>
              <a:ahLst/>
              <a:cxnLst/>
              <a:rect l="l" t="t" r="r" b="b"/>
              <a:pathLst>
                <a:path w="9612" h="16401" extrusionOk="0">
                  <a:moveTo>
                    <a:pt x="4470" y="0"/>
                  </a:moveTo>
                  <a:cubicBezTo>
                    <a:pt x="3798" y="3731"/>
                    <a:pt x="0" y="8033"/>
                    <a:pt x="941" y="9344"/>
                  </a:cubicBezTo>
                  <a:cubicBezTo>
                    <a:pt x="1104" y="9564"/>
                    <a:pt x="1292" y="9655"/>
                    <a:pt x="1493" y="9655"/>
                  </a:cubicBezTo>
                  <a:cubicBezTo>
                    <a:pt x="2455" y="9655"/>
                    <a:pt x="3696" y="7563"/>
                    <a:pt x="3697" y="7562"/>
                  </a:cubicBezTo>
                  <a:lnTo>
                    <a:pt x="3697" y="7562"/>
                  </a:lnTo>
                  <a:cubicBezTo>
                    <a:pt x="3697" y="7563"/>
                    <a:pt x="3831" y="9579"/>
                    <a:pt x="2958" y="10957"/>
                  </a:cubicBezTo>
                  <a:cubicBezTo>
                    <a:pt x="599" y="14650"/>
                    <a:pt x="1432" y="16400"/>
                    <a:pt x="3267" y="16400"/>
                  </a:cubicBezTo>
                  <a:cubicBezTo>
                    <a:pt x="4020" y="16400"/>
                    <a:pt x="4942" y="16105"/>
                    <a:pt x="5882" y="15528"/>
                  </a:cubicBezTo>
                  <a:cubicBezTo>
                    <a:pt x="9108" y="13545"/>
                    <a:pt x="9612" y="3328"/>
                    <a:pt x="9612" y="3328"/>
                  </a:cubicBezTo>
                  <a:lnTo>
                    <a:pt x="4470" y="0"/>
                  </a:lnTo>
                  <a:close/>
                </a:path>
              </a:pathLst>
            </a:custGeom>
            <a:solidFill>
              <a:srgbClr val="E5D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5"/>
            <p:cNvSpPr/>
            <p:nvPr/>
          </p:nvSpPr>
          <p:spPr>
            <a:xfrm>
              <a:off x="3175833" y="1757804"/>
              <a:ext cx="67531" cy="115217"/>
            </a:xfrm>
            <a:custGeom>
              <a:avLst/>
              <a:gdLst/>
              <a:ahLst/>
              <a:cxnLst/>
              <a:rect l="l" t="t" r="r" b="b"/>
              <a:pathLst>
                <a:path w="9613" h="16401" extrusionOk="0">
                  <a:moveTo>
                    <a:pt x="5143" y="0"/>
                  </a:moveTo>
                  <a:lnTo>
                    <a:pt x="1" y="3328"/>
                  </a:lnTo>
                  <a:cubicBezTo>
                    <a:pt x="1" y="3328"/>
                    <a:pt x="505" y="13545"/>
                    <a:pt x="3765" y="15528"/>
                  </a:cubicBezTo>
                  <a:cubicBezTo>
                    <a:pt x="4704" y="16105"/>
                    <a:pt x="5623" y="16400"/>
                    <a:pt x="6373" y="16400"/>
                  </a:cubicBezTo>
                  <a:cubicBezTo>
                    <a:pt x="8197" y="16400"/>
                    <a:pt x="9014" y="14650"/>
                    <a:pt x="6655" y="10957"/>
                  </a:cubicBezTo>
                  <a:cubicBezTo>
                    <a:pt x="5782" y="9579"/>
                    <a:pt x="5949" y="7563"/>
                    <a:pt x="5949" y="7562"/>
                  </a:cubicBezTo>
                  <a:lnTo>
                    <a:pt x="5949" y="7562"/>
                  </a:lnTo>
                  <a:cubicBezTo>
                    <a:pt x="5950" y="7563"/>
                    <a:pt x="7169" y="9655"/>
                    <a:pt x="8122" y="9655"/>
                  </a:cubicBezTo>
                  <a:cubicBezTo>
                    <a:pt x="8322" y="9655"/>
                    <a:pt x="8509" y="9564"/>
                    <a:pt x="8672" y="9344"/>
                  </a:cubicBezTo>
                  <a:cubicBezTo>
                    <a:pt x="9613" y="8033"/>
                    <a:pt x="5849" y="3731"/>
                    <a:pt x="5143" y="0"/>
                  </a:cubicBezTo>
                  <a:close/>
                </a:path>
              </a:pathLst>
            </a:custGeom>
            <a:solidFill>
              <a:srgbClr val="E5D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5"/>
            <p:cNvSpPr/>
            <p:nvPr/>
          </p:nvSpPr>
          <p:spPr>
            <a:xfrm>
              <a:off x="3317504" y="2312386"/>
              <a:ext cx="127504" cy="73812"/>
            </a:xfrm>
            <a:custGeom>
              <a:avLst/>
              <a:gdLst/>
              <a:ahLst/>
              <a:cxnLst/>
              <a:rect l="l" t="t" r="r" b="b"/>
              <a:pathLst>
                <a:path w="18150" h="10507" extrusionOk="0">
                  <a:moveTo>
                    <a:pt x="5491" y="0"/>
                  </a:moveTo>
                  <a:cubicBezTo>
                    <a:pt x="3694" y="0"/>
                    <a:pt x="2723" y="481"/>
                    <a:pt x="2723" y="481"/>
                  </a:cubicBezTo>
                  <a:cubicBezTo>
                    <a:pt x="1" y="4278"/>
                    <a:pt x="7932" y="7942"/>
                    <a:pt x="12268" y="9790"/>
                  </a:cubicBezTo>
                  <a:cubicBezTo>
                    <a:pt x="13491" y="10317"/>
                    <a:pt x="14491" y="10507"/>
                    <a:pt x="15296" y="10507"/>
                  </a:cubicBezTo>
                  <a:cubicBezTo>
                    <a:pt x="17365" y="10507"/>
                    <a:pt x="18149" y="9252"/>
                    <a:pt x="18149" y="9252"/>
                  </a:cubicBezTo>
                  <a:lnTo>
                    <a:pt x="18149" y="4312"/>
                  </a:lnTo>
                  <a:cubicBezTo>
                    <a:pt x="18149" y="4312"/>
                    <a:pt x="18139" y="4321"/>
                    <a:pt x="18092" y="4321"/>
                  </a:cubicBezTo>
                  <a:cubicBezTo>
                    <a:pt x="17868" y="4321"/>
                    <a:pt x="16801" y="4114"/>
                    <a:pt x="11965" y="1724"/>
                  </a:cubicBezTo>
                  <a:cubicBezTo>
                    <a:pt x="9245" y="364"/>
                    <a:pt x="7055" y="0"/>
                    <a:pt x="5491" y="0"/>
                  </a:cubicBez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3183624" y="2365844"/>
              <a:ext cx="127504" cy="73854"/>
            </a:xfrm>
            <a:custGeom>
              <a:avLst/>
              <a:gdLst/>
              <a:ahLst/>
              <a:cxnLst/>
              <a:rect l="l" t="t" r="r" b="b"/>
              <a:pathLst>
                <a:path w="18150" h="10513" extrusionOk="0">
                  <a:moveTo>
                    <a:pt x="5449" y="0"/>
                  </a:moveTo>
                  <a:cubicBezTo>
                    <a:pt x="3662" y="0"/>
                    <a:pt x="2689" y="467"/>
                    <a:pt x="2689" y="467"/>
                  </a:cubicBezTo>
                  <a:cubicBezTo>
                    <a:pt x="1" y="4299"/>
                    <a:pt x="7899" y="7928"/>
                    <a:pt x="12268" y="9810"/>
                  </a:cubicBezTo>
                  <a:cubicBezTo>
                    <a:pt x="13478" y="10326"/>
                    <a:pt x="14471" y="10512"/>
                    <a:pt x="15274" y="10512"/>
                  </a:cubicBezTo>
                  <a:cubicBezTo>
                    <a:pt x="17346" y="10512"/>
                    <a:pt x="18149" y="9273"/>
                    <a:pt x="18149" y="9273"/>
                  </a:cubicBezTo>
                  <a:lnTo>
                    <a:pt x="18149" y="4299"/>
                  </a:lnTo>
                  <a:cubicBezTo>
                    <a:pt x="18149" y="4299"/>
                    <a:pt x="18136" y="4310"/>
                    <a:pt x="18077" y="4310"/>
                  </a:cubicBezTo>
                  <a:cubicBezTo>
                    <a:pt x="17820" y="4310"/>
                    <a:pt x="16687" y="4088"/>
                    <a:pt x="11932" y="1711"/>
                  </a:cubicBezTo>
                  <a:cubicBezTo>
                    <a:pt x="9214" y="360"/>
                    <a:pt x="7018" y="0"/>
                    <a:pt x="5449" y="0"/>
                  </a:cubicBez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5"/>
            <p:cNvSpPr/>
            <p:nvPr/>
          </p:nvSpPr>
          <p:spPr>
            <a:xfrm>
              <a:off x="3246433" y="1773858"/>
              <a:ext cx="198800" cy="629482"/>
            </a:xfrm>
            <a:custGeom>
              <a:avLst/>
              <a:gdLst/>
              <a:ahLst/>
              <a:cxnLst/>
              <a:rect l="l" t="t" r="r" b="b"/>
              <a:pathLst>
                <a:path w="28299" h="89606" extrusionOk="0">
                  <a:moveTo>
                    <a:pt x="27190" y="1"/>
                  </a:moveTo>
                  <a:cubicBezTo>
                    <a:pt x="27190" y="1"/>
                    <a:pt x="19258" y="6118"/>
                    <a:pt x="807" y="6118"/>
                  </a:cubicBezTo>
                  <a:cubicBezTo>
                    <a:pt x="1" y="24535"/>
                    <a:pt x="1748" y="88694"/>
                    <a:pt x="1748" y="88694"/>
                  </a:cubicBezTo>
                  <a:cubicBezTo>
                    <a:pt x="1748" y="88694"/>
                    <a:pt x="3899" y="89605"/>
                    <a:pt x="6110" y="89605"/>
                  </a:cubicBezTo>
                  <a:cubicBezTo>
                    <a:pt x="7215" y="89605"/>
                    <a:pt x="8336" y="89377"/>
                    <a:pt x="9209" y="88694"/>
                  </a:cubicBezTo>
                  <a:lnTo>
                    <a:pt x="14620" y="22216"/>
                  </a:lnTo>
                  <a:lnTo>
                    <a:pt x="20838" y="80964"/>
                  </a:lnTo>
                  <a:cubicBezTo>
                    <a:pt x="20838" y="80964"/>
                    <a:pt x="22780" y="82353"/>
                    <a:pt x="24990" y="82353"/>
                  </a:cubicBezTo>
                  <a:cubicBezTo>
                    <a:pt x="26096" y="82353"/>
                    <a:pt x="27268" y="82006"/>
                    <a:pt x="28299" y="80964"/>
                  </a:cubicBezTo>
                  <a:lnTo>
                    <a:pt x="27190" y="1"/>
                  </a:lnTo>
                  <a:close/>
                </a:path>
              </a:pathLst>
            </a:custGeom>
            <a:solidFill>
              <a:srgbClr val="B93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3263906" y="1295005"/>
              <a:ext cx="127974" cy="128445"/>
            </a:xfrm>
            <a:custGeom>
              <a:avLst/>
              <a:gdLst/>
              <a:ahLst/>
              <a:cxnLst/>
              <a:rect l="l" t="t" r="r" b="b"/>
              <a:pathLst>
                <a:path w="18217" h="18284" extrusionOk="0">
                  <a:moveTo>
                    <a:pt x="3899" y="0"/>
                  </a:moveTo>
                  <a:cubicBezTo>
                    <a:pt x="1" y="14015"/>
                    <a:pt x="7831" y="14889"/>
                    <a:pt x="7831" y="14889"/>
                  </a:cubicBezTo>
                  <a:lnTo>
                    <a:pt x="7831" y="18284"/>
                  </a:lnTo>
                  <a:lnTo>
                    <a:pt x="18217" y="17342"/>
                  </a:lnTo>
                  <a:lnTo>
                    <a:pt x="18082" y="10957"/>
                  </a:lnTo>
                  <a:cubicBezTo>
                    <a:pt x="16619" y="11806"/>
                    <a:pt x="15305" y="12138"/>
                    <a:pt x="14144" y="12138"/>
                  </a:cubicBezTo>
                  <a:cubicBezTo>
                    <a:pt x="11999" y="12138"/>
                    <a:pt x="10379" y="11005"/>
                    <a:pt x="9310" y="9915"/>
                  </a:cubicBezTo>
                  <a:cubicBezTo>
                    <a:pt x="8369" y="8907"/>
                    <a:pt x="8067" y="7462"/>
                    <a:pt x="8470" y="6151"/>
                  </a:cubicBezTo>
                  <a:cubicBezTo>
                    <a:pt x="9380" y="3173"/>
                    <a:pt x="8368" y="2600"/>
                    <a:pt x="7455" y="2600"/>
                  </a:cubicBezTo>
                  <a:cubicBezTo>
                    <a:pt x="6885" y="2600"/>
                    <a:pt x="6353" y="2824"/>
                    <a:pt x="6353" y="2824"/>
                  </a:cubicBezTo>
                  <a:lnTo>
                    <a:pt x="3899" y="0"/>
                  </a:lnTo>
                  <a:close/>
                </a:path>
              </a:pathLst>
            </a:custGeom>
            <a:solidFill>
              <a:srgbClr val="E5D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3245962" y="1222866"/>
              <a:ext cx="184076" cy="157395"/>
            </a:xfrm>
            <a:custGeom>
              <a:avLst/>
              <a:gdLst/>
              <a:ahLst/>
              <a:cxnLst/>
              <a:rect l="l" t="t" r="r" b="b"/>
              <a:pathLst>
                <a:path w="26203" h="22405" extrusionOk="0">
                  <a:moveTo>
                    <a:pt x="15739" y="0"/>
                  </a:moveTo>
                  <a:cubicBezTo>
                    <a:pt x="13341" y="0"/>
                    <a:pt x="11427" y="455"/>
                    <a:pt x="11427" y="455"/>
                  </a:cubicBezTo>
                  <a:cubicBezTo>
                    <a:pt x="0" y="3009"/>
                    <a:pt x="6453" y="10268"/>
                    <a:pt x="6453" y="10268"/>
                  </a:cubicBezTo>
                  <a:lnTo>
                    <a:pt x="8907" y="13092"/>
                  </a:lnTo>
                  <a:cubicBezTo>
                    <a:pt x="8907" y="13092"/>
                    <a:pt x="9439" y="12868"/>
                    <a:pt x="10009" y="12868"/>
                  </a:cubicBezTo>
                  <a:cubicBezTo>
                    <a:pt x="10922" y="12868"/>
                    <a:pt x="11934" y="13441"/>
                    <a:pt x="11024" y="16419"/>
                  </a:cubicBezTo>
                  <a:cubicBezTo>
                    <a:pt x="10621" y="17730"/>
                    <a:pt x="10923" y="19175"/>
                    <a:pt x="11864" y="20149"/>
                  </a:cubicBezTo>
                  <a:cubicBezTo>
                    <a:pt x="12934" y="21263"/>
                    <a:pt x="14557" y="22405"/>
                    <a:pt x="16696" y="22405"/>
                  </a:cubicBezTo>
                  <a:cubicBezTo>
                    <a:pt x="17850" y="22405"/>
                    <a:pt x="19154" y="22073"/>
                    <a:pt x="20602" y="21225"/>
                  </a:cubicBezTo>
                  <a:cubicBezTo>
                    <a:pt x="24333" y="16150"/>
                    <a:pt x="25005" y="10268"/>
                    <a:pt x="25005" y="10268"/>
                  </a:cubicBezTo>
                  <a:cubicBezTo>
                    <a:pt x="26203" y="1538"/>
                    <a:pt x="20150" y="0"/>
                    <a:pt x="15739" y="0"/>
                  </a:cubicBezTo>
                  <a:close/>
                </a:path>
              </a:pathLst>
            </a:custGeom>
            <a:solidFill>
              <a:srgbClr val="8D4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3164261" y="1416844"/>
              <a:ext cx="361949" cy="410260"/>
            </a:xfrm>
            <a:custGeom>
              <a:avLst/>
              <a:gdLst/>
              <a:ahLst/>
              <a:cxnLst/>
              <a:rect l="l" t="t" r="r" b="b"/>
              <a:pathLst>
                <a:path w="51523" h="58400" extrusionOk="0">
                  <a:moveTo>
                    <a:pt x="32366" y="0"/>
                  </a:moveTo>
                  <a:lnTo>
                    <a:pt x="22014" y="942"/>
                  </a:lnTo>
                  <a:lnTo>
                    <a:pt x="20670" y="2521"/>
                  </a:lnTo>
                  <a:cubicBezTo>
                    <a:pt x="20670" y="2521"/>
                    <a:pt x="18922" y="2958"/>
                    <a:pt x="16167" y="3395"/>
                  </a:cubicBezTo>
                  <a:cubicBezTo>
                    <a:pt x="11495" y="4134"/>
                    <a:pt x="8201" y="6621"/>
                    <a:pt x="7126" y="11226"/>
                  </a:cubicBezTo>
                  <a:lnTo>
                    <a:pt x="1379" y="29139"/>
                  </a:lnTo>
                  <a:cubicBezTo>
                    <a:pt x="202" y="34248"/>
                    <a:pt x="1" y="39524"/>
                    <a:pt x="807" y="44700"/>
                  </a:cubicBezTo>
                  <a:lnTo>
                    <a:pt x="1984" y="52396"/>
                  </a:lnTo>
                  <a:cubicBezTo>
                    <a:pt x="2219" y="53808"/>
                    <a:pt x="3429" y="54816"/>
                    <a:pt x="4840" y="54816"/>
                  </a:cubicBezTo>
                  <a:cubicBezTo>
                    <a:pt x="6521" y="54816"/>
                    <a:pt x="7832" y="53371"/>
                    <a:pt x="7697" y="51724"/>
                  </a:cubicBezTo>
                  <a:lnTo>
                    <a:pt x="6723" y="40230"/>
                  </a:lnTo>
                  <a:cubicBezTo>
                    <a:pt x="6588" y="38449"/>
                    <a:pt x="6689" y="36634"/>
                    <a:pt x="7025" y="34886"/>
                  </a:cubicBezTo>
                  <a:lnTo>
                    <a:pt x="12570" y="17376"/>
                  </a:lnTo>
                  <a:cubicBezTo>
                    <a:pt x="12604" y="17511"/>
                    <a:pt x="12638" y="17645"/>
                    <a:pt x="12638" y="17779"/>
                  </a:cubicBezTo>
                  <a:lnTo>
                    <a:pt x="12705" y="45103"/>
                  </a:lnTo>
                  <a:lnTo>
                    <a:pt x="12705" y="56934"/>
                  </a:lnTo>
                  <a:cubicBezTo>
                    <a:pt x="12705" y="56934"/>
                    <a:pt x="16358" y="58400"/>
                    <a:pt x="21420" y="58400"/>
                  </a:cubicBezTo>
                  <a:cubicBezTo>
                    <a:pt x="26552" y="58400"/>
                    <a:pt x="33133" y="56892"/>
                    <a:pt x="38819" y="50817"/>
                  </a:cubicBezTo>
                  <a:lnTo>
                    <a:pt x="38987" y="16099"/>
                  </a:lnTo>
                  <a:lnTo>
                    <a:pt x="44499" y="34886"/>
                  </a:lnTo>
                  <a:cubicBezTo>
                    <a:pt x="44835" y="36634"/>
                    <a:pt x="44936" y="38449"/>
                    <a:pt x="44801" y="40230"/>
                  </a:cubicBezTo>
                  <a:lnTo>
                    <a:pt x="43826" y="51724"/>
                  </a:lnTo>
                  <a:cubicBezTo>
                    <a:pt x="43692" y="53405"/>
                    <a:pt x="45003" y="54816"/>
                    <a:pt x="46683" y="54816"/>
                  </a:cubicBezTo>
                  <a:cubicBezTo>
                    <a:pt x="48095" y="54816"/>
                    <a:pt x="49305" y="53808"/>
                    <a:pt x="49540" y="52396"/>
                  </a:cubicBezTo>
                  <a:lnTo>
                    <a:pt x="50716" y="44700"/>
                  </a:lnTo>
                  <a:cubicBezTo>
                    <a:pt x="51523" y="39524"/>
                    <a:pt x="51321" y="34248"/>
                    <a:pt x="50145" y="29139"/>
                  </a:cubicBezTo>
                  <a:lnTo>
                    <a:pt x="45641" y="9949"/>
                  </a:lnTo>
                  <a:cubicBezTo>
                    <a:pt x="44566" y="5378"/>
                    <a:pt x="40499" y="2118"/>
                    <a:pt x="35794" y="2118"/>
                  </a:cubicBezTo>
                  <a:lnTo>
                    <a:pt x="33710" y="2118"/>
                  </a:lnTo>
                  <a:lnTo>
                    <a:pt x="32366" y="0"/>
                  </a:lnTo>
                  <a:close/>
                </a:path>
              </a:pathLst>
            </a:custGeom>
            <a:solidFill>
              <a:srgbClr val="C29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10;p35"/>
          <p:cNvGrpSpPr/>
          <p:nvPr/>
        </p:nvGrpSpPr>
        <p:grpSpPr>
          <a:xfrm>
            <a:off x="5780067" y="643363"/>
            <a:ext cx="1404070" cy="1989115"/>
            <a:chOff x="5062205" y="-97881"/>
            <a:chExt cx="1800551" cy="2550802"/>
          </a:xfrm>
        </p:grpSpPr>
        <p:sp>
          <p:nvSpPr>
            <p:cNvPr id="711" name="Google Shape;711;p35"/>
            <p:cNvSpPr/>
            <p:nvPr/>
          </p:nvSpPr>
          <p:spPr>
            <a:xfrm>
              <a:off x="5310842" y="1277884"/>
              <a:ext cx="1396071" cy="783569"/>
            </a:xfrm>
            <a:custGeom>
              <a:avLst/>
              <a:gdLst/>
              <a:ahLst/>
              <a:cxnLst/>
              <a:rect l="l" t="t" r="r" b="b"/>
              <a:pathLst>
                <a:path w="198729" h="111540" extrusionOk="0">
                  <a:moveTo>
                    <a:pt x="99676" y="1"/>
                  </a:moveTo>
                  <a:cubicBezTo>
                    <a:pt x="91668" y="1"/>
                    <a:pt x="83653" y="1765"/>
                    <a:pt x="77536" y="5294"/>
                  </a:cubicBezTo>
                  <a:lnTo>
                    <a:pt x="12302" y="42969"/>
                  </a:lnTo>
                  <a:cubicBezTo>
                    <a:pt x="68" y="50027"/>
                    <a:pt x="1" y="61488"/>
                    <a:pt x="12167" y="68579"/>
                  </a:cubicBezTo>
                  <a:lnTo>
                    <a:pt x="76964" y="106221"/>
                  </a:lnTo>
                  <a:cubicBezTo>
                    <a:pt x="83048" y="109767"/>
                    <a:pt x="91038" y="111540"/>
                    <a:pt x="99041" y="111540"/>
                  </a:cubicBezTo>
                  <a:cubicBezTo>
                    <a:pt x="107044" y="111540"/>
                    <a:pt x="115060" y="109767"/>
                    <a:pt x="121193" y="106221"/>
                  </a:cubicBezTo>
                  <a:lnTo>
                    <a:pt x="186394" y="68579"/>
                  </a:lnTo>
                  <a:cubicBezTo>
                    <a:pt x="198661" y="61488"/>
                    <a:pt x="198729" y="50027"/>
                    <a:pt x="186562" y="42969"/>
                  </a:cubicBezTo>
                  <a:lnTo>
                    <a:pt x="121765" y="5294"/>
                  </a:lnTo>
                  <a:cubicBezTo>
                    <a:pt x="115682" y="1765"/>
                    <a:pt x="107683" y="1"/>
                    <a:pt x="99676" y="1"/>
                  </a:cubicBezTo>
                  <a:close/>
                </a:path>
              </a:pathLst>
            </a:custGeom>
            <a:solidFill>
              <a:srgbClr val="412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5332333" y="1669022"/>
              <a:ext cx="1353802" cy="690839"/>
            </a:xfrm>
            <a:custGeom>
              <a:avLst/>
              <a:gdLst/>
              <a:ahLst/>
              <a:cxnLst/>
              <a:rect l="l" t="t" r="r" b="b"/>
              <a:pathLst>
                <a:path w="192712" h="98340" extrusionOk="0">
                  <a:moveTo>
                    <a:pt x="192578" y="1"/>
                  </a:moveTo>
                  <a:lnTo>
                    <a:pt x="192578" y="85"/>
                  </a:lnTo>
                  <a:lnTo>
                    <a:pt x="192578" y="85"/>
                  </a:lnTo>
                  <a:cubicBezTo>
                    <a:pt x="192578" y="57"/>
                    <a:pt x="192578" y="29"/>
                    <a:pt x="192578" y="1"/>
                  </a:cubicBezTo>
                  <a:close/>
                  <a:moveTo>
                    <a:pt x="192578" y="85"/>
                  </a:moveTo>
                  <a:cubicBezTo>
                    <a:pt x="192574" y="4728"/>
                    <a:pt x="189482" y="9365"/>
                    <a:pt x="183335" y="12906"/>
                  </a:cubicBezTo>
                  <a:lnTo>
                    <a:pt x="118134" y="50548"/>
                  </a:lnTo>
                  <a:cubicBezTo>
                    <a:pt x="117395" y="50985"/>
                    <a:pt x="116622" y="51388"/>
                    <a:pt x="115849" y="51758"/>
                  </a:cubicBezTo>
                  <a:cubicBezTo>
                    <a:pt x="115580" y="51892"/>
                    <a:pt x="115311" y="51993"/>
                    <a:pt x="115042" y="52094"/>
                  </a:cubicBezTo>
                  <a:cubicBezTo>
                    <a:pt x="114505" y="52329"/>
                    <a:pt x="114001" y="52564"/>
                    <a:pt x="113463" y="52766"/>
                  </a:cubicBezTo>
                  <a:cubicBezTo>
                    <a:pt x="112354" y="53203"/>
                    <a:pt x="111245" y="53573"/>
                    <a:pt x="110102" y="53909"/>
                  </a:cubicBezTo>
                  <a:cubicBezTo>
                    <a:pt x="109732" y="54010"/>
                    <a:pt x="109396" y="54110"/>
                    <a:pt x="109026" y="54211"/>
                  </a:cubicBezTo>
                  <a:cubicBezTo>
                    <a:pt x="108388" y="54379"/>
                    <a:pt x="107749" y="54547"/>
                    <a:pt x="107077" y="54682"/>
                  </a:cubicBezTo>
                  <a:cubicBezTo>
                    <a:pt x="106640" y="54783"/>
                    <a:pt x="106203" y="54850"/>
                    <a:pt x="105800" y="54951"/>
                  </a:cubicBezTo>
                  <a:cubicBezTo>
                    <a:pt x="105229" y="55051"/>
                    <a:pt x="104691" y="55152"/>
                    <a:pt x="104120" y="55220"/>
                  </a:cubicBezTo>
                  <a:cubicBezTo>
                    <a:pt x="103683" y="55287"/>
                    <a:pt x="103212" y="55354"/>
                    <a:pt x="102742" y="55421"/>
                  </a:cubicBezTo>
                  <a:cubicBezTo>
                    <a:pt x="102204" y="55488"/>
                    <a:pt x="101700" y="55556"/>
                    <a:pt x="101162" y="55589"/>
                  </a:cubicBezTo>
                  <a:cubicBezTo>
                    <a:pt x="100692" y="55656"/>
                    <a:pt x="100221" y="55690"/>
                    <a:pt x="99717" y="55724"/>
                  </a:cubicBezTo>
                  <a:cubicBezTo>
                    <a:pt x="99213" y="55757"/>
                    <a:pt x="98675" y="55791"/>
                    <a:pt x="98137" y="55791"/>
                  </a:cubicBezTo>
                  <a:cubicBezTo>
                    <a:pt x="97667" y="55824"/>
                    <a:pt x="97196" y="55824"/>
                    <a:pt x="96726" y="55858"/>
                  </a:cubicBezTo>
                  <a:cubicBezTo>
                    <a:pt x="96154" y="55858"/>
                    <a:pt x="95583" y="55858"/>
                    <a:pt x="95012" y="55824"/>
                  </a:cubicBezTo>
                  <a:cubicBezTo>
                    <a:pt x="94541" y="55824"/>
                    <a:pt x="94104" y="55824"/>
                    <a:pt x="93634" y="55791"/>
                  </a:cubicBezTo>
                  <a:cubicBezTo>
                    <a:pt x="92928" y="55757"/>
                    <a:pt x="92222" y="55724"/>
                    <a:pt x="91516" y="55656"/>
                  </a:cubicBezTo>
                  <a:cubicBezTo>
                    <a:pt x="91147" y="55623"/>
                    <a:pt x="90777" y="55589"/>
                    <a:pt x="90407" y="55556"/>
                  </a:cubicBezTo>
                  <a:cubicBezTo>
                    <a:pt x="89231" y="55455"/>
                    <a:pt x="88021" y="55287"/>
                    <a:pt x="86845" y="55085"/>
                  </a:cubicBezTo>
                  <a:cubicBezTo>
                    <a:pt x="86475" y="54984"/>
                    <a:pt x="86072" y="54917"/>
                    <a:pt x="85702" y="54816"/>
                  </a:cubicBezTo>
                  <a:cubicBezTo>
                    <a:pt x="85097" y="54715"/>
                    <a:pt x="84526" y="54615"/>
                    <a:pt x="83954" y="54447"/>
                  </a:cubicBezTo>
                  <a:cubicBezTo>
                    <a:pt x="83551" y="54346"/>
                    <a:pt x="83148" y="54245"/>
                    <a:pt x="82711" y="54144"/>
                  </a:cubicBezTo>
                  <a:cubicBezTo>
                    <a:pt x="82173" y="53976"/>
                    <a:pt x="81635" y="53842"/>
                    <a:pt x="81098" y="53674"/>
                  </a:cubicBezTo>
                  <a:cubicBezTo>
                    <a:pt x="80795" y="53573"/>
                    <a:pt x="80526" y="53472"/>
                    <a:pt x="80224" y="53371"/>
                  </a:cubicBezTo>
                  <a:cubicBezTo>
                    <a:pt x="79384" y="53069"/>
                    <a:pt x="78543" y="52766"/>
                    <a:pt x="77770" y="52430"/>
                  </a:cubicBezTo>
                  <a:cubicBezTo>
                    <a:pt x="77468" y="52296"/>
                    <a:pt x="77166" y="52161"/>
                    <a:pt x="76863" y="52060"/>
                  </a:cubicBezTo>
                  <a:cubicBezTo>
                    <a:pt x="75855" y="51590"/>
                    <a:pt x="74847" y="51086"/>
                    <a:pt x="73905" y="50548"/>
                  </a:cubicBezTo>
                  <a:lnTo>
                    <a:pt x="9108" y="12906"/>
                  </a:lnTo>
                  <a:cubicBezTo>
                    <a:pt x="8705" y="12637"/>
                    <a:pt x="8335" y="12402"/>
                    <a:pt x="7932" y="12133"/>
                  </a:cubicBezTo>
                  <a:cubicBezTo>
                    <a:pt x="7562" y="11898"/>
                    <a:pt x="7159" y="11629"/>
                    <a:pt x="6789" y="11394"/>
                  </a:cubicBezTo>
                  <a:cubicBezTo>
                    <a:pt x="6487" y="11159"/>
                    <a:pt x="6218" y="10923"/>
                    <a:pt x="5915" y="10688"/>
                  </a:cubicBezTo>
                  <a:cubicBezTo>
                    <a:pt x="5613" y="10419"/>
                    <a:pt x="5277" y="10150"/>
                    <a:pt x="4974" y="9881"/>
                  </a:cubicBezTo>
                  <a:cubicBezTo>
                    <a:pt x="4504" y="9478"/>
                    <a:pt x="4067" y="9041"/>
                    <a:pt x="3663" y="8604"/>
                  </a:cubicBezTo>
                  <a:cubicBezTo>
                    <a:pt x="3563" y="8537"/>
                    <a:pt x="3529" y="8436"/>
                    <a:pt x="3428" y="8369"/>
                  </a:cubicBezTo>
                  <a:cubicBezTo>
                    <a:pt x="3159" y="8033"/>
                    <a:pt x="2890" y="7663"/>
                    <a:pt x="2622" y="7327"/>
                  </a:cubicBezTo>
                  <a:cubicBezTo>
                    <a:pt x="2353" y="6958"/>
                    <a:pt x="2117" y="6621"/>
                    <a:pt x="1882" y="6252"/>
                  </a:cubicBezTo>
                  <a:cubicBezTo>
                    <a:pt x="1748" y="6016"/>
                    <a:pt x="1580" y="5781"/>
                    <a:pt x="1479" y="5546"/>
                  </a:cubicBezTo>
                  <a:cubicBezTo>
                    <a:pt x="1277" y="5210"/>
                    <a:pt x="1143" y="4907"/>
                    <a:pt x="1008" y="4571"/>
                  </a:cubicBezTo>
                  <a:cubicBezTo>
                    <a:pt x="908" y="4336"/>
                    <a:pt x="773" y="4067"/>
                    <a:pt x="672" y="3798"/>
                  </a:cubicBezTo>
                  <a:cubicBezTo>
                    <a:pt x="571" y="3496"/>
                    <a:pt x="504" y="3193"/>
                    <a:pt x="403" y="2891"/>
                  </a:cubicBezTo>
                  <a:cubicBezTo>
                    <a:pt x="336" y="2622"/>
                    <a:pt x="269" y="2353"/>
                    <a:pt x="202" y="2084"/>
                  </a:cubicBezTo>
                  <a:cubicBezTo>
                    <a:pt x="135" y="1748"/>
                    <a:pt x="135" y="1412"/>
                    <a:pt x="101" y="1110"/>
                  </a:cubicBezTo>
                  <a:cubicBezTo>
                    <a:pt x="67" y="774"/>
                    <a:pt x="34" y="471"/>
                    <a:pt x="0" y="169"/>
                  </a:cubicBezTo>
                  <a:lnTo>
                    <a:pt x="0" y="169"/>
                  </a:lnTo>
                  <a:lnTo>
                    <a:pt x="135" y="42684"/>
                  </a:lnTo>
                  <a:cubicBezTo>
                    <a:pt x="135" y="42751"/>
                    <a:pt x="135" y="42852"/>
                    <a:pt x="135" y="42952"/>
                  </a:cubicBezTo>
                  <a:cubicBezTo>
                    <a:pt x="135" y="43154"/>
                    <a:pt x="202" y="43389"/>
                    <a:pt x="202" y="43591"/>
                  </a:cubicBezTo>
                  <a:cubicBezTo>
                    <a:pt x="235" y="43927"/>
                    <a:pt x="269" y="44263"/>
                    <a:pt x="336" y="44566"/>
                  </a:cubicBezTo>
                  <a:cubicBezTo>
                    <a:pt x="336" y="44633"/>
                    <a:pt x="336" y="44700"/>
                    <a:pt x="336" y="44734"/>
                  </a:cubicBezTo>
                  <a:cubicBezTo>
                    <a:pt x="403" y="44969"/>
                    <a:pt x="471" y="45171"/>
                    <a:pt x="538" y="45372"/>
                  </a:cubicBezTo>
                  <a:cubicBezTo>
                    <a:pt x="605" y="45708"/>
                    <a:pt x="672" y="46011"/>
                    <a:pt x="807" y="46313"/>
                  </a:cubicBezTo>
                  <a:cubicBezTo>
                    <a:pt x="807" y="46380"/>
                    <a:pt x="840" y="46448"/>
                    <a:pt x="840" y="46515"/>
                  </a:cubicBezTo>
                  <a:cubicBezTo>
                    <a:pt x="908" y="46717"/>
                    <a:pt x="1042" y="46885"/>
                    <a:pt x="1109" y="47086"/>
                  </a:cubicBezTo>
                  <a:cubicBezTo>
                    <a:pt x="1244" y="47389"/>
                    <a:pt x="1412" y="47725"/>
                    <a:pt x="1580" y="48061"/>
                  </a:cubicBezTo>
                  <a:cubicBezTo>
                    <a:pt x="1613" y="48128"/>
                    <a:pt x="1647" y="48195"/>
                    <a:pt x="1681" y="48296"/>
                  </a:cubicBezTo>
                  <a:cubicBezTo>
                    <a:pt x="1781" y="48431"/>
                    <a:pt x="1882" y="48599"/>
                    <a:pt x="1983" y="48733"/>
                  </a:cubicBezTo>
                  <a:cubicBezTo>
                    <a:pt x="2218" y="49103"/>
                    <a:pt x="2454" y="49472"/>
                    <a:pt x="2722" y="49842"/>
                  </a:cubicBezTo>
                  <a:cubicBezTo>
                    <a:pt x="2790" y="49943"/>
                    <a:pt x="2857" y="50044"/>
                    <a:pt x="2924" y="50145"/>
                  </a:cubicBezTo>
                  <a:cubicBezTo>
                    <a:pt x="3126" y="50380"/>
                    <a:pt x="3327" y="50615"/>
                    <a:pt x="3563" y="50850"/>
                  </a:cubicBezTo>
                  <a:cubicBezTo>
                    <a:pt x="3630" y="50951"/>
                    <a:pt x="3697" y="51018"/>
                    <a:pt x="3764" y="51119"/>
                  </a:cubicBezTo>
                  <a:cubicBezTo>
                    <a:pt x="4100" y="51489"/>
                    <a:pt x="4470" y="51859"/>
                    <a:pt x="4873" y="52228"/>
                  </a:cubicBezTo>
                  <a:cubicBezTo>
                    <a:pt x="4941" y="52296"/>
                    <a:pt x="5008" y="52329"/>
                    <a:pt x="5075" y="52396"/>
                  </a:cubicBezTo>
                  <a:cubicBezTo>
                    <a:pt x="5378" y="52665"/>
                    <a:pt x="5714" y="52934"/>
                    <a:pt x="6016" y="53203"/>
                  </a:cubicBezTo>
                  <a:cubicBezTo>
                    <a:pt x="6319" y="53405"/>
                    <a:pt x="6587" y="53640"/>
                    <a:pt x="6924" y="53875"/>
                  </a:cubicBezTo>
                  <a:cubicBezTo>
                    <a:pt x="7260" y="54144"/>
                    <a:pt x="7663" y="54379"/>
                    <a:pt x="8033" y="54615"/>
                  </a:cubicBezTo>
                  <a:cubicBezTo>
                    <a:pt x="8301" y="54816"/>
                    <a:pt x="8537" y="54984"/>
                    <a:pt x="8839" y="55152"/>
                  </a:cubicBezTo>
                  <a:cubicBezTo>
                    <a:pt x="8974" y="55253"/>
                    <a:pt x="9108" y="55320"/>
                    <a:pt x="9209" y="55388"/>
                  </a:cubicBezTo>
                  <a:lnTo>
                    <a:pt x="74040" y="93063"/>
                  </a:lnTo>
                  <a:cubicBezTo>
                    <a:pt x="74947" y="93601"/>
                    <a:pt x="75956" y="94071"/>
                    <a:pt x="76964" y="94542"/>
                  </a:cubicBezTo>
                  <a:cubicBezTo>
                    <a:pt x="77266" y="94676"/>
                    <a:pt x="77569" y="94811"/>
                    <a:pt x="77871" y="94911"/>
                  </a:cubicBezTo>
                  <a:cubicBezTo>
                    <a:pt x="78678" y="95247"/>
                    <a:pt x="79485" y="95584"/>
                    <a:pt x="80325" y="95852"/>
                  </a:cubicBezTo>
                  <a:cubicBezTo>
                    <a:pt x="80526" y="95920"/>
                    <a:pt x="80694" y="96020"/>
                    <a:pt x="80862" y="96054"/>
                  </a:cubicBezTo>
                  <a:cubicBezTo>
                    <a:pt x="80997" y="96088"/>
                    <a:pt x="81098" y="96121"/>
                    <a:pt x="81232" y="96155"/>
                  </a:cubicBezTo>
                  <a:cubicBezTo>
                    <a:pt x="81770" y="96323"/>
                    <a:pt x="82308" y="96491"/>
                    <a:pt x="82845" y="96625"/>
                  </a:cubicBezTo>
                  <a:cubicBezTo>
                    <a:pt x="83249" y="96726"/>
                    <a:pt x="83652" y="96861"/>
                    <a:pt x="84055" y="96962"/>
                  </a:cubicBezTo>
                  <a:cubicBezTo>
                    <a:pt x="84627" y="97096"/>
                    <a:pt x="85198" y="97197"/>
                    <a:pt x="85803" y="97331"/>
                  </a:cubicBezTo>
                  <a:cubicBezTo>
                    <a:pt x="86139" y="97398"/>
                    <a:pt x="86475" y="97466"/>
                    <a:pt x="86811" y="97533"/>
                  </a:cubicBezTo>
                  <a:cubicBezTo>
                    <a:pt x="86845" y="97566"/>
                    <a:pt x="86912" y="97566"/>
                    <a:pt x="86979" y="97566"/>
                  </a:cubicBezTo>
                  <a:cubicBezTo>
                    <a:pt x="88156" y="97768"/>
                    <a:pt x="89332" y="97936"/>
                    <a:pt x="90542" y="98071"/>
                  </a:cubicBezTo>
                  <a:cubicBezTo>
                    <a:pt x="90609" y="98071"/>
                    <a:pt x="90710" y="98104"/>
                    <a:pt x="90777" y="98104"/>
                  </a:cubicBezTo>
                  <a:cubicBezTo>
                    <a:pt x="91079" y="98138"/>
                    <a:pt x="91348" y="98138"/>
                    <a:pt x="91651" y="98138"/>
                  </a:cubicBezTo>
                  <a:cubicBezTo>
                    <a:pt x="92357" y="98205"/>
                    <a:pt x="93062" y="98272"/>
                    <a:pt x="93768" y="98306"/>
                  </a:cubicBezTo>
                  <a:cubicBezTo>
                    <a:pt x="93936" y="98306"/>
                    <a:pt x="94104" y="98339"/>
                    <a:pt x="94272" y="98339"/>
                  </a:cubicBezTo>
                  <a:lnTo>
                    <a:pt x="97465" y="98339"/>
                  </a:lnTo>
                  <a:cubicBezTo>
                    <a:pt x="97734" y="98339"/>
                    <a:pt x="98003" y="98306"/>
                    <a:pt x="98272" y="98306"/>
                  </a:cubicBezTo>
                  <a:cubicBezTo>
                    <a:pt x="98776" y="98272"/>
                    <a:pt x="99314" y="98239"/>
                    <a:pt x="99851" y="98205"/>
                  </a:cubicBezTo>
                  <a:cubicBezTo>
                    <a:pt x="100087" y="98205"/>
                    <a:pt x="100322" y="98205"/>
                    <a:pt x="100557" y="98171"/>
                  </a:cubicBezTo>
                  <a:cubicBezTo>
                    <a:pt x="100792" y="98171"/>
                    <a:pt x="101028" y="98138"/>
                    <a:pt x="101297" y="98104"/>
                  </a:cubicBezTo>
                  <a:cubicBezTo>
                    <a:pt x="101801" y="98037"/>
                    <a:pt x="102338" y="98003"/>
                    <a:pt x="102843" y="97936"/>
                  </a:cubicBezTo>
                  <a:cubicBezTo>
                    <a:pt x="103111" y="97903"/>
                    <a:pt x="103347" y="97869"/>
                    <a:pt x="103582" y="97835"/>
                  </a:cubicBezTo>
                  <a:cubicBezTo>
                    <a:pt x="103817" y="97802"/>
                    <a:pt x="104019" y="97768"/>
                    <a:pt x="104254" y="97735"/>
                  </a:cubicBezTo>
                  <a:cubicBezTo>
                    <a:pt x="104825" y="97634"/>
                    <a:pt x="105363" y="97533"/>
                    <a:pt x="105901" y="97432"/>
                  </a:cubicBezTo>
                  <a:cubicBezTo>
                    <a:pt x="106170" y="97398"/>
                    <a:pt x="106439" y="97365"/>
                    <a:pt x="106674" y="97298"/>
                  </a:cubicBezTo>
                  <a:cubicBezTo>
                    <a:pt x="106876" y="97264"/>
                    <a:pt x="107044" y="97197"/>
                    <a:pt x="107212" y="97163"/>
                  </a:cubicBezTo>
                  <a:cubicBezTo>
                    <a:pt x="107850" y="97029"/>
                    <a:pt x="108489" y="96861"/>
                    <a:pt x="109161" y="96693"/>
                  </a:cubicBezTo>
                  <a:cubicBezTo>
                    <a:pt x="109396" y="96625"/>
                    <a:pt x="109699" y="96592"/>
                    <a:pt x="109934" y="96491"/>
                  </a:cubicBezTo>
                  <a:cubicBezTo>
                    <a:pt x="110035" y="96457"/>
                    <a:pt x="110136" y="96424"/>
                    <a:pt x="110203" y="96424"/>
                  </a:cubicBezTo>
                  <a:cubicBezTo>
                    <a:pt x="111379" y="96088"/>
                    <a:pt x="112488" y="95684"/>
                    <a:pt x="113564" y="95281"/>
                  </a:cubicBezTo>
                  <a:cubicBezTo>
                    <a:pt x="113631" y="95247"/>
                    <a:pt x="113698" y="95247"/>
                    <a:pt x="113732" y="95214"/>
                  </a:cubicBezTo>
                  <a:cubicBezTo>
                    <a:pt x="114236" y="95012"/>
                    <a:pt x="114673" y="94811"/>
                    <a:pt x="115143" y="94609"/>
                  </a:cubicBezTo>
                  <a:cubicBezTo>
                    <a:pt x="115412" y="94474"/>
                    <a:pt x="115681" y="94374"/>
                    <a:pt x="115950" y="94239"/>
                  </a:cubicBezTo>
                  <a:cubicBezTo>
                    <a:pt x="116756" y="93870"/>
                    <a:pt x="117529" y="93466"/>
                    <a:pt x="118269" y="93063"/>
                  </a:cubicBezTo>
                  <a:lnTo>
                    <a:pt x="183470" y="55388"/>
                  </a:lnTo>
                  <a:cubicBezTo>
                    <a:pt x="189620" y="51859"/>
                    <a:pt x="192712" y="47153"/>
                    <a:pt x="192712" y="42482"/>
                  </a:cubicBezTo>
                  <a:lnTo>
                    <a:pt x="192578" y="85"/>
                  </a:lnTo>
                  <a:close/>
                </a:path>
              </a:pathLst>
            </a:custGeom>
            <a:solidFill>
              <a:srgbClr val="BB4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5448031" y="1926581"/>
              <a:ext cx="373990" cy="257930"/>
            </a:xfrm>
            <a:custGeom>
              <a:avLst/>
              <a:gdLst/>
              <a:ahLst/>
              <a:cxnLst/>
              <a:rect l="l" t="t" r="r" b="b"/>
              <a:pathLst>
                <a:path w="53237" h="36716" extrusionOk="0">
                  <a:moveTo>
                    <a:pt x="2363" y="0"/>
                  </a:moveTo>
                  <a:cubicBezTo>
                    <a:pt x="977" y="0"/>
                    <a:pt x="34" y="1095"/>
                    <a:pt x="34" y="2999"/>
                  </a:cubicBezTo>
                  <a:cubicBezTo>
                    <a:pt x="0" y="5687"/>
                    <a:pt x="1916" y="8947"/>
                    <a:pt x="4235" y="10292"/>
                  </a:cubicBezTo>
                  <a:lnTo>
                    <a:pt x="48968" y="36137"/>
                  </a:lnTo>
                  <a:cubicBezTo>
                    <a:pt x="49655" y="36529"/>
                    <a:pt x="50302" y="36716"/>
                    <a:pt x="50874" y="36716"/>
                  </a:cubicBezTo>
                  <a:cubicBezTo>
                    <a:pt x="52262" y="36716"/>
                    <a:pt x="53213" y="35621"/>
                    <a:pt x="53236" y="33717"/>
                  </a:cubicBezTo>
                  <a:cubicBezTo>
                    <a:pt x="53236" y="31028"/>
                    <a:pt x="51321" y="27768"/>
                    <a:pt x="49002" y="26424"/>
                  </a:cubicBezTo>
                  <a:lnTo>
                    <a:pt x="4269" y="579"/>
                  </a:lnTo>
                  <a:cubicBezTo>
                    <a:pt x="3582" y="186"/>
                    <a:pt x="2935" y="0"/>
                    <a:pt x="2363" y="0"/>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5688638" y="1488568"/>
              <a:ext cx="640547" cy="362244"/>
            </a:xfrm>
            <a:custGeom>
              <a:avLst/>
              <a:gdLst/>
              <a:ahLst/>
              <a:cxnLst/>
              <a:rect l="l" t="t" r="r" b="b"/>
              <a:pathLst>
                <a:path w="91181" h="51565" extrusionOk="0">
                  <a:moveTo>
                    <a:pt x="45729" y="0"/>
                  </a:moveTo>
                  <a:cubicBezTo>
                    <a:pt x="34340" y="0"/>
                    <a:pt x="22938" y="2512"/>
                    <a:pt x="14217" y="7537"/>
                  </a:cubicBezTo>
                  <a:cubicBezTo>
                    <a:pt x="4336" y="13250"/>
                    <a:pt x="1" y="21014"/>
                    <a:pt x="1311" y="28475"/>
                  </a:cubicBezTo>
                  <a:cubicBezTo>
                    <a:pt x="2320" y="34121"/>
                    <a:pt x="6554" y="39667"/>
                    <a:pt x="14015" y="44002"/>
                  </a:cubicBezTo>
                  <a:cubicBezTo>
                    <a:pt x="22670" y="49044"/>
                    <a:pt x="34046" y="51564"/>
                    <a:pt x="45435" y="51564"/>
                  </a:cubicBezTo>
                  <a:cubicBezTo>
                    <a:pt x="56824" y="51564"/>
                    <a:pt x="68226" y="49044"/>
                    <a:pt x="76931" y="44002"/>
                  </a:cubicBezTo>
                  <a:cubicBezTo>
                    <a:pt x="84526" y="39599"/>
                    <a:pt x="88862" y="34020"/>
                    <a:pt x="89836" y="28307"/>
                  </a:cubicBezTo>
                  <a:cubicBezTo>
                    <a:pt x="91181" y="20879"/>
                    <a:pt x="86946" y="13250"/>
                    <a:pt x="77166" y="7537"/>
                  </a:cubicBezTo>
                  <a:cubicBezTo>
                    <a:pt x="68495" y="2512"/>
                    <a:pt x="57118" y="0"/>
                    <a:pt x="45729" y="0"/>
                  </a:cubicBez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5697848" y="1525165"/>
              <a:ext cx="621895" cy="325651"/>
            </a:xfrm>
            <a:custGeom>
              <a:avLst/>
              <a:gdLst/>
              <a:ahLst/>
              <a:cxnLst/>
              <a:rect l="l" t="t" r="r" b="b"/>
              <a:pathLst>
                <a:path w="88526" h="46356" extrusionOk="0">
                  <a:moveTo>
                    <a:pt x="44418" y="0"/>
                  </a:moveTo>
                  <a:cubicBezTo>
                    <a:pt x="33029" y="0"/>
                    <a:pt x="21627" y="2513"/>
                    <a:pt x="12906" y="7537"/>
                  </a:cubicBezTo>
                  <a:cubicBezTo>
                    <a:pt x="5310" y="11940"/>
                    <a:pt x="1009" y="17553"/>
                    <a:pt x="0" y="23266"/>
                  </a:cubicBezTo>
                  <a:cubicBezTo>
                    <a:pt x="1009" y="28912"/>
                    <a:pt x="5243" y="34458"/>
                    <a:pt x="12704" y="38793"/>
                  </a:cubicBezTo>
                  <a:cubicBezTo>
                    <a:pt x="21359" y="43835"/>
                    <a:pt x="32735" y="46355"/>
                    <a:pt x="44124" y="46355"/>
                  </a:cubicBezTo>
                  <a:cubicBezTo>
                    <a:pt x="55513" y="46355"/>
                    <a:pt x="66915" y="43835"/>
                    <a:pt x="75620" y="38793"/>
                  </a:cubicBezTo>
                  <a:cubicBezTo>
                    <a:pt x="83215" y="34390"/>
                    <a:pt x="87551" y="28811"/>
                    <a:pt x="88525" y="23098"/>
                  </a:cubicBezTo>
                  <a:cubicBezTo>
                    <a:pt x="87551" y="17452"/>
                    <a:pt x="83350" y="11873"/>
                    <a:pt x="75855" y="7537"/>
                  </a:cubicBezTo>
                  <a:cubicBezTo>
                    <a:pt x="67184" y="2513"/>
                    <a:pt x="55807" y="0"/>
                    <a:pt x="44418" y="0"/>
                  </a:cubicBez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5548385" y="-89549"/>
              <a:ext cx="1299737" cy="1726520"/>
            </a:xfrm>
            <a:custGeom>
              <a:avLst/>
              <a:gdLst/>
              <a:ahLst/>
              <a:cxnLst/>
              <a:rect l="l" t="t" r="r" b="b"/>
              <a:pathLst>
                <a:path w="185016" h="245768" extrusionOk="0">
                  <a:moveTo>
                    <a:pt x="2168" y="1"/>
                  </a:moveTo>
                  <a:cubicBezTo>
                    <a:pt x="1103" y="1"/>
                    <a:pt x="370" y="840"/>
                    <a:pt x="370" y="2277"/>
                  </a:cubicBezTo>
                  <a:lnTo>
                    <a:pt x="0" y="136913"/>
                  </a:lnTo>
                  <a:cubicBezTo>
                    <a:pt x="0" y="138929"/>
                    <a:pt x="1412" y="141383"/>
                    <a:pt x="3193" y="142425"/>
                  </a:cubicBezTo>
                  <a:lnTo>
                    <a:pt x="181419" y="245334"/>
                  </a:lnTo>
                  <a:cubicBezTo>
                    <a:pt x="181938" y="245628"/>
                    <a:pt x="182425" y="245768"/>
                    <a:pt x="182856" y="245768"/>
                  </a:cubicBezTo>
                  <a:cubicBezTo>
                    <a:pt x="183906" y="245768"/>
                    <a:pt x="184622" y="244939"/>
                    <a:pt x="184646" y="243486"/>
                  </a:cubicBezTo>
                  <a:lnTo>
                    <a:pt x="185015" y="108883"/>
                  </a:lnTo>
                  <a:cubicBezTo>
                    <a:pt x="185015" y="106833"/>
                    <a:pt x="183604" y="104380"/>
                    <a:pt x="181823" y="103338"/>
                  </a:cubicBezTo>
                  <a:lnTo>
                    <a:pt x="3596" y="428"/>
                  </a:lnTo>
                  <a:cubicBezTo>
                    <a:pt x="3084" y="138"/>
                    <a:pt x="2599" y="1"/>
                    <a:pt x="2168" y="1"/>
                  </a:cubicBezTo>
                  <a:close/>
                </a:path>
              </a:pathLst>
            </a:custGeom>
            <a:solidFill>
              <a:srgbClr val="D488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5557589" y="-97881"/>
              <a:ext cx="1305168" cy="1733461"/>
            </a:xfrm>
            <a:custGeom>
              <a:avLst/>
              <a:gdLst/>
              <a:ahLst/>
              <a:cxnLst/>
              <a:rect l="l" t="t" r="r" b="b"/>
              <a:pathLst>
                <a:path w="185789" h="246756" extrusionOk="0">
                  <a:moveTo>
                    <a:pt x="2622" y="1"/>
                  </a:moveTo>
                  <a:cubicBezTo>
                    <a:pt x="2589" y="1"/>
                    <a:pt x="2589" y="35"/>
                    <a:pt x="2589" y="35"/>
                  </a:cubicBezTo>
                  <a:lnTo>
                    <a:pt x="2555" y="35"/>
                  </a:lnTo>
                  <a:cubicBezTo>
                    <a:pt x="2521" y="35"/>
                    <a:pt x="2488" y="35"/>
                    <a:pt x="2454" y="68"/>
                  </a:cubicBezTo>
                  <a:cubicBezTo>
                    <a:pt x="2387" y="68"/>
                    <a:pt x="2320" y="102"/>
                    <a:pt x="2286" y="102"/>
                  </a:cubicBezTo>
                  <a:cubicBezTo>
                    <a:pt x="2219" y="135"/>
                    <a:pt x="2152" y="169"/>
                    <a:pt x="2118" y="203"/>
                  </a:cubicBezTo>
                  <a:lnTo>
                    <a:pt x="2084" y="203"/>
                  </a:lnTo>
                  <a:lnTo>
                    <a:pt x="1" y="1412"/>
                  </a:lnTo>
                  <a:cubicBezTo>
                    <a:pt x="135" y="1345"/>
                    <a:pt x="303" y="1278"/>
                    <a:pt x="471" y="1244"/>
                  </a:cubicBezTo>
                  <a:lnTo>
                    <a:pt x="505" y="1244"/>
                  </a:lnTo>
                  <a:cubicBezTo>
                    <a:pt x="639" y="1211"/>
                    <a:pt x="807" y="1211"/>
                    <a:pt x="1009" y="1211"/>
                  </a:cubicBezTo>
                  <a:lnTo>
                    <a:pt x="1043" y="1211"/>
                  </a:lnTo>
                  <a:cubicBezTo>
                    <a:pt x="1211" y="1211"/>
                    <a:pt x="1379" y="1278"/>
                    <a:pt x="1580" y="1312"/>
                  </a:cubicBezTo>
                  <a:cubicBezTo>
                    <a:pt x="1614" y="1345"/>
                    <a:pt x="1648" y="1345"/>
                    <a:pt x="1681" y="1379"/>
                  </a:cubicBezTo>
                  <a:cubicBezTo>
                    <a:pt x="1883" y="1446"/>
                    <a:pt x="2084" y="1547"/>
                    <a:pt x="2286" y="1648"/>
                  </a:cubicBezTo>
                  <a:lnTo>
                    <a:pt x="180513" y="104557"/>
                  </a:lnTo>
                  <a:cubicBezTo>
                    <a:pt x="180714" y="104692"/>
                    <a:pt x="180916" y="104826"/>
                    <a:pt x="181118" y="104994"/>
                  </a:cubicBezTo>
                  <a:cubicBezTo>
                    <a:pt x="181185" y="105028"/>
                    <a:pt x="181252" y="105095"/>
                    <a:pt x="181319" y="105129"/>
                  </a:cubicBezTo>
                  <a:cubicBezTo>
                    <a:pt x="181454" y="105263"/>
                    <a:pt x="181588" y="105398"/>
                    <a:pt x="181723" y="105532"/>
                  </a:cubicBezTo>
                  <a:cubicBezTo>
                    <a:pt x="181756" y="105566"/>
                    <a:pt x="181790" y="105599"/>
                    <a:pt x="181823" y="105633"/>
                  </a:cubicBezTo>
                  <a:cubicBezTo>
                    <a:pt x="181991" y="105801"/>
                    <a:pt x="182126" y="106003"/>
                    <a:pt x="182294" y="106204"/>
                  </a:cubicBezTo>
                  <a:cubicBezTo>
                    <a:pt x="182294" y="106204"/>
                    <a:pt x="182294" y="106238"/>
                    <a:pt x="182328" y="106238"/>
                  </a:cubicBezTo>
                  <a:cubicBezTo>
                    <a:pt x="182496" y="106473"/>
                    <a:pt x="182630" y="106708"/>
                    <a:pt x="182764" y="106944"/>
                  </a:cubicBezTo>
                  <a:cubicBezTo>
                    <a:pt x="182932" y="107179"/>
                    <a:pt x="183033" y="107448"/>
                    <a:pt x="183168" y="107683"/>
                  </a:cubicBezTo>
                  <a:cubicBezTo>
                    <a:pt x="183168" y="107717"/>
                    <a:pt x="183168" y="107717"/>
                    <a:pt x="183168" y="107717"/>
                  </a:cubicBezTo>
                  <a:cubicBezTo>
                    <a:pt x="183269" y="107952"/>
                    <a:pt x="183369" y="108221"/>
                    <a:pt x="183437" y="108456"/>
                  </a:cubicBezTo>
                  <a:cubicBezTo>
                    <a:pt x="183470" y="108490"/>
                    <a:pt x="183470" y="108523"/>
                    <a:pt x="183470" y="108523"/>
                  </a:cubicBezTo>
                  <a:cubicBezTo>
                    <a:pt x="183537" y="108759"/>
                    <a:pt x="183571" y="108994"/>
                    <a:pt x="183638" y="109229"/>
                  </a:cubicBezTo>
                  <a:cubicBezTo>
                    <a:pt x="183638" y="109263"/>
                    <a:pt x="183638" y="109296"/>
                    <a:pt x="183638" y="109330"/>
                  </a:cubicBezTo>
                  <a:cubicBezTo>
                    <a:pt x="183672" y="109599"/>
                    <a:pt x="183705" y="109834"/>
                    <a:pt x="183705" y="110069"/>
                  </a:cubicBezTo>
                  <a:lnTo>
                    <a:pt x="183336" y="244706"/>
                  </a:lnTo>
                  <a:cubicBezTo>
                    <a:pt x="183336" y="245714"/>
                    <a:pt x="182966" y="246420"/>
                    <a:pt x="182395" y="246756"/>
                  </a:cubicBezTo>
                  <a:lnTo>
                    <a:pt x="184478" y="245546"/>
                  </a:lnTo>
                  <a:cubicBezTo>
                    <a:pt x="185050" y="245210"/>
                    <a:pt x="185420" y="244504"/>
                    <a:pt x="185420" y="243496"/>
                  </a:cubicBezTo>
                  <a:lnTo>
                    <a:pt x="185789" y="108859"/>
                  </a:lnTo>
                  <a:cubicBezTo>
                    <a:pt x="185789" y="108658"/>
                    <a:pt x="185789" y="108456"/>
                    <a:pt x="185756" y="108221"/>
                  </a:cubicBezTo>
                  <a:cubicBezTo>
                    <a:pt x="185756" y="108187"/>
                    <a:pt x="185756" y="108154"/>
                    <a:pt x="185722" y="108120"/>
                  </a:cubicBezTo>
                  <a:cubicBezTo>
                    <a:pt x="185722" y="108086"/>
                    <a:pt x="185722" y="108053"/>
                    <a:pt x="185722" y="108019"/>
                  </a:cubicBezTo>
                  <a:cubicBezTo>
                    <a:pt x="185688" y="107952"/>
                    <a:pt x="185688" y="107851"/>
                    <a:pt x="185688" y="107784"/>
                  </a:cubicBezTo>
                  <a:cubicBezTo>
                    <a:pt x="185655" y="107683"/>
                    <a:pt x="185621" y="107549"/>
                    <a:pt x="185588" y="107414"/>
                  </a:cubicBezTo>
                  <a:cubicBezTo>
                    <a:pt x="185588" y="107381"/>
                    <a:pt x="185554" y="107347"/>
                    <a:pt x="185554" y="107313"/>
                  </a:cubicBezTo>
                  <a:cubicBezTo>
                    <a:pt x="185554" y="107280"/>
                    <a:pt x="185554" y="107280"/>
                    <a:pt x="185520" y="107246"/>
                  </a:cubicBezTo>
                  <a:cubicBezTo>
                    <a:pt x="185520" y="107213"/>
                    <a:pt x="185520" y="107145"/>
                    <a:pt x="185487" y="107112"/>
                  </a:cubicBezTo>
                  <a:cubicBezTo>
                    <a:pt x="185453" y="107011"/>
                    <a:pt x="185420" y="106910"/>
                    <a:pt x="185386" y="106809"/>
                  </a:cubicBezTo>
                  <a:cubicBezTo>
                    <a:pt x="185352" y="106708"/>
                    <a:pt x="185319" y="106608"/>
                    <a:pt x="185251" y="106507"/>
                  </a:cubicBezTo>
                  <a:cubicBezTo>
                    <a:pt x="185251" y="106507"/>
                    <a:pt x="185251" y="106507"/>
                    <a:pt x="185251" y="106473"/>
                  </a:cubicBezTo>
                  <a:cubicBezTo>
                    <a:pt x="185218" y="106406"/>
                    <a:pt x="185184" y="106339"/>
                    <a:pt x="185117" y="106238"/>
                  </a:cubicBezTo>
                  <a:cubicBezTo>
                    <a:pt x="185083" y="106137"/>
                    <a:pt x="185050" y="106070"/>
                    <a:pt x="184983" y="105969"/>
                  </a:cubicBezTo>
                  <a:lnTo>
                    <a:pt x="184882" y="105734"/>
                  </a:lnTo>
                  <a:lnTo>
                    <a:pt x="184848" y="105734"/>
                  </a:lnTo>
                  <a:lnTo>
                    <a:pt x="184848" y="105700"/>
                  </a:lnTo>
                  <a:cubicBezTo>
                    <a:pt x="184781" y="105599"/>
                    <a:pt x="184747" y="105498"/>
                    <a:pt x="184680" y="105431"/>
                  </a:cubicBezTo>
                  <a:cubicBezTo>
                    <a:pt x="184613" y="105330"/>
                    <a:pt x="184546" y="105230"/>
                    <a:pt x="184478" y="105162"/>
                  </a:cubicBezTo>
                  <a:cubicBezTo>
                    <a:pt x="184478" y="105095"/>
                    <a:pt x="184445" y="105062"/>
                    <a:pt x="184411" y="105028"/>
                  </a:cubicBezTo>
                  <a:cubicBezTo>
                    <a:pt x="184378" y="105028"/>
                    <a:pt x="184378" y="104994"/>
                    <a:pt x="184378" y="104961"/>
                  </a:cubicBezTo>
                  <a:cubicBezTo>
                    <a:pt x="184344" y="104927"/>
                    <a:pt x="184310" y="104894"/>
                    <a:pt x="184277" y="104860"/>
                  </a:cubicBezTo>
                  <a:cubicBezTo>
                    <a:pt x="184210" y="104759"/>
                    <a:pt x="184109" y="104625"/>
                    <a:pt x="184008" y="104524"/>
                  </a:cubicBezTo>
                  <a:cubicBezTo>
                    <a:pt x="183974" y="104490"/>
                    <a:pt x="183941" y="104457"/>
                    <a:pt x="183907" y="104423"/>
                  </a:cubicBezTo>
                  <a:cubicBezTo>
                    <a:pt x="183874" y="104356"/>
                    <a:pt x="183840" y="104322"/>
                    <a:pt x="183806" y="104289"/>
                  </a:cubicBezTo>
                  <a:cubicBezTo>
                    <a:pt x="183739" y="104255"/>
                    <a:pt x="183705" y="104221"/>
                    <a:pt x="183672" y="104154"/>
                  </a:cubicBezTo>
                  <a:cubicBezTo>
                    <a:pt x="183571" y="104087"/>
                    <a:pt x="183470" y="103986"/>
                    <a:pt x="183403" y="103919"/>
                  </a:cubicBezTo>
                  <a:cubicBezTo>
                    <a:pt x="183336" y="103852"/>
                    <a:pt x="183269" y="103818"/>
                    <a:pt x="183201" y="103751"/>
                  </a:cubicBezTo>
                  <a:cubicBezTo>
                    <a:pt x="183000" y="103616"/>
                    <a:pt x="182798" y="103448"/>
                    <a:pt x="182596" y="103348"/>
                  </a:cubicBezTo>
                  <a:lnTo>
                    <a:pt x="4370" y="438"/>
                  </a:lnTo>
                  <a:cubicBezTo>
                    <a:pt x="4202" y="337"/>
                    <a:pt x="4067" y="270"/>
                    <a:pt x="3899" y="203"/>
                  </a:cubicBezTo>
                  <a:cubicBezTo>
                    <a:pt x="3866" y="169"/>
                    <a:pt x="3832" y="169"/>
                    <a:pt x="3765" y="169"/>
                  </a:cubicBezTo>
                  <a:cubicBezTo>
                    <a:pt x="3731" y="135"/>
                    <a:pt x="3698" y="135"/>
                    <a:pt x="3664" y="135"/>
                  </a:cubicBezTo>
                  <a:cubicBezTo>
                    <a:pt x="3630" y="102"/>
                    <a:pt x="3563" y="102"/>
                    <a:pt x="3530" y="68"/>
                  </a:cubicBezTo>
                  <a:cubicBezTo>
                    <a:pt x="3429" y="35"/>
                    <a:pt x="3362" y="35"/>
                    <a:pt x="3261" y="35"/>
                  </a:cubicBezTo>
                  <a:cubicBezTo>
                    <a:pt x="3227" y="1"/>
                    <a:pt x="3194" y="1"/>
                    <a:pt x="3126" y="1"/>
                  </a:cubicBezTo>
                  <a:close/>
                </a:path>
              </a:pathLst>
            </a:custGeom>
            <a:solidFill>
              <a:srgbClr val="BB4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5580260" y="-48295"/>
              <a:ext cx="1238114" cy="782683"/>
            </a:xfrm>
            <a:custGeom>
              <a:avLst/>
              <a:gdLst/>
              <a:ahLst/>
              <a:cxnLst/>
              <a:rect l="l" t="t" r="r" b="b"/>
              <a:pathLst>
                <a:path w="176244" h="111414" extrusionOk="0">
                  <a:moveTo>
                    <a:pt x="153466" y="90979"/>
                  </a:moveTo>
                  <a:cubicBezTo>
                    <a:pt x="153795" y="90979"/>
                    <a:pt x="154169" y="91087"/>
                    <a:pt x="154566" y="91315"/>
                  </a:cubicBezTo>
                  <a:cubicBezTo>
                    <a:pt x="155877" y="92055"/>
                    <a:pt x="156952" y="93937"/>
                    <a:pt x="156952" y="95449"/>
                  </a:cubicBezTo>
                  <a:cubicBezTo>
                    <a:pt x="156952" y="96523"/>
                    <a:pt x="156410" y="97157"/>
                    <a:pt x="155614" y="97157"/>
                  </a:cubicBezTo>
                  <a:cubicBezTo>
                    <a:pt x="155289" y="97157"/>
                    <a:pt x="154922" y="97051"/>
                    <a:pt x="154533" y="96827"/>
                  </a:cubicBezTo>
                  <a:cubicBezTo>
                    <a:pt x="153222" y="96054"/>
                    <a:pt x="152146" y="94206"/>
                    <a:pt x="152146" y="92660"/>
                  </a:cubicBezTo>
                  <a:cubicBezTo>
                    <a:pt x="152146" y="91594"/>
                    <a:pt x="152680" y="90979"/>
                    <a:pt x="153466" y="90979"/>
                  </a:cubicBezTo>
                  <a:close/>
                  <a:moveTo>
                    <a:pt x="161771" y="95752"/>
                  </a:moveTo>
                  <a:cubicBezTo>
                    <a:pt x="162100" y="95752"/>
                    <a:pt x="162472" y="95860"/>
                    <a:pt x="162868" y="96088"/>
                  </a:cubicBezTo>
                  <a:cubicBezTo>
                    <a:pt x="164178" y="96861"/>
                    <a:pt x="165254" y="98709"/>
                    <a:pt x="165254" y="100222"/>
                  </a:cubicBezTo>
                  <a:cubicBezTo>
                    <a:pt x="165254" y="101296"/>
                    <a:pt x="164711" y="101929"/>
                    <a:pt x="163915" y="101929"/>
                  </a:cubicBezTo>
                  <a:cubicBezTo>
                    <a:pt x="163591" y="101929"/>
                    <a:pt x="163224" y="101824"/>
                    <a:pt x="162834" y="101600"/>
                  </a:cubicBezTo>
                  <a:cubicBezTo>
                    <a:pt x="161523" y="100827"/>
                    <a:pt x="160448" y="98978"/>
                    <a:pt x="160448" y="97466"/>
                  </a:cubicBezTo>
                  <a:cubicBezTo>
                    <a:pt x="160448" y="96375"/>
                    <a:pt x="160983" y="95752"/>
                    <a:pt x="161771" y="95752"/>
                  </a:cubicBezTo>
                  <a:close/>
                  <a:moveTo>
                    <a:pt x="170079" y="100546"/>
                  </a:moveTo>
                  <a:cubicBezTo>
                    <a:pt x="170398" y="100546"/>
                    <a:pt x="170757" y="100647"/>
                    <a:pt x="171135" y="100860"/>
                  </a:cubicBezTo>
                  <a:cubicBezTo>
                    <a:pt x="172480" y="101633"/>
                    <a:pt x="173555" y="103482"/>
                    <a:pt x="173521" y="105028"/>
                  </a:cubicBezTo>
                  <a:cubicBezTo>
                    <a:pt x="173521" y="106104"/>
                    <a:pt x="172977" y="106720"/>
                    <a:pt x="172191" y="106720"/>
                  </a:cubicBezTo>
                  <a:cubicBezTo>
                    <a:pt x="171872" y="106720"/>
                    <a:pt x="171513" y="106619"/>
                    <a:pt x="171135" y="106406"/>
                  </a:cubicBezTo>
                  <a:cubicBezTo>
                    <a:pt x="169791" y="105633"/>
                    <a:pt x="168715" y="103751"/>
                    <a:pt x="168715" y="102238"/>
                  </a:cubicBezTo>
                  <a:cubicBezTo>
                    <a:pt x="168739" y="101162"/>
                    <a:pt x="169291" y="100546"/>
                    <a:pt x="170079" y="100546"/>
                  </a:cubicBezTo>
                  <a:close/>
                  <a:moveTo>
                    <a:pt x="34" y="1"/>
                  </a:moveTo>
                  <a:lnTo>
                    <a:pt x="0" y="9680"/>
                  </a:lnTo>
                  <a:lnTo>
                    <a:pt x="176210" y="111413"/>
                  </a:lnTo>
                  <a:lnTo>
                    <a:pt x="176244" y="101734"/>
                  </a:lnTo>
                  <a:lnTo>
                    <a:pt x="34" y="1"/>
                  </a:lnTo>
                  <a:close/>
                </a:path>
              </a:pathLst>
            </a:custGeom>
            <a:solidFill>
              <a:srgbClr val="BB3F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6649181" y="590890"/>
              <a:ext cx="33769" cy="43400"/>
            </a:xfrm>
            <a:custGeom>
              <a:avLst/>
              <a:gdLst/>
              <a:ahLst/>
              <a:cxnLst/>
              <a:rect l="l" t="t" r="r" b="b"/>
              <a:pathLst>
                <a:path w="4807" h="6178" extrusionOk="0">
                  <a:moveTo>
                    <a:pt x="1320" y="0"/>
                  </a:moveTo>
                  <a:cubicBezTo>
                    <a:pt x="534" y="0"/>
                    <a:pt x="0" y="615"/>
                    <a:pt x="0" y="1681"/>
                  </a:cubicBezTo>
                  <a:cubicBezTo>
                    <a:pt x="0" y="3227"/>
                    <a:pt x="1076" y="5075"/>
                    <a:pt x="2387" y="5848"/>
                  </a:cubicBezTo>
                  <a:cubicBezTo>
                    <a:pt x="2776" y="6072"/>
                    <a:pt x="3143" y="6178"/>
                    <a:pt x="3468" y="6178"/>
                  </a:cubicBezTo>
                  <a:cubicBezTo>
                    <a:pt x="4264" y="6178"/>
                    <a:pt x="4806" y="5544"/>
                    <a:pt x="4806" y="4470"/>
                  </a:cubicBezTo>
                  <a:cubicBezTo>
                    <a:pt x="4806" y="2958"/>
                    <a:pt x="3731" y="1076"/>
                    <a:pt x="2420" y="336"/>
                  </a:cubicBezTo>
                  <a:cubicBezTo>
                    <a:pt x="2023" y="108"/>
                    <a:pt x="1649" y="0"/>
                    <a:pt x="1320" y="0"/>
                  </a:cubicBez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6707500" y="624423"/>
              <a:ext cx="33769" cy="43400"/>
            </a:xfrm>
            <a:custGeom>
              <a:avLst/>
              <a:gdLst/>
              <a:ahLst/>
              <a:cxnLst/>
              <a:rect l="l" t="t" r="r" b="b"/>
              <a:pathLst>
                <a:path w="4807" h="6178" extrusionOk="0">
                  <a:moveTo>
                    <a:pt x="1324" y="0"/>
                  </a:moveTo>
                  <a:cubicBezTo>
                    <a:pt x="536" y="0"/>
                    <a:pt x="1" y="623"/>
                    <a:pt x="1" y="1714"/>
                  </a:cubicBezTo>
                  <a:cubicBezTo>
                    <a:pt x="1" y="3226"/>
                    <a:pt x="1076" y="5075"/>
                    <a:pt x="2387" y="5848"/>
                  </a:cubicBezTo>
                  <a:cubicBezTo>
                    <a:pt x="2777" y="6072"/>
                    <a:pt x="3144" y="6177"/>
                    <a:pt x="3468" y="6177"/>
                  </a:cubicBezTo>
                  <a:cubicBezTo>
                    <a:pt x="4264" y="6177"/>
                    <a:pt x="4807" y="5544"/>
                    <a:pt x="4807" y="4470"/>
                  </a:cubicBezTo>
                  <a:cubicBezTo>
                    <a:pt x="4807" y="2957"/>
                    <a:pt x="3731" y="1109"/>
                    <a:pt x="2421" y="336"/>
                  </a:cubicBezTo>
                  <a:cubicBezTo>
                    <a:pt x="2025" y="108"/>
                    <a:pt x="1653" y="0"/>
                    <a:pt x="1324"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5577900" y="19713"/>
              <a:ext cx="1240236" cy="1575974"/>
            </a:xfrm>
            <a:custGeom>
              <a:avLst/>
              <a:gdLst/>
              <a:ahLst/>
              <a:cxnLst/>
              <a:rect l="l" t="t" r="r" b="b"/>
              <a:pathLst>
                <a:path w="176546" h="224338" extrusionOk="0">
                  <a:moveTo>
                    <a:pt x="336" y="0"/>
                  </a:moveTo>
                  <a:lnTo>
                    <a:pt x="0" y="122604"/>
                  </a:lnTo>
                  <a:lnTo>
                    <a:pt x="176210" y="224338"/>
                  </a:lnTo>
                  <a:lnTo>
                    <a:pt x="176546" y="101733"/>
                  </a:lnTo>
                  <a:lnTo>
                    <a:pt x="336" y="0"/>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6765588" y="658097"/>
              <a:ext cx="34001" cy="43386"/>
            </a:xfrm>
            <a:custGeom>
              <a:avLst/>
              <a:gdLst/>
              <a:ahLst/>
              <a:cxnLst/>
              <a:rect l="l" t="t" r="r" b="b"/>
              <a:pathLst>
                <a:path w="4840" h="6176" extrusionOk="0">
                  <a:moveTo>
                    <a:pt x="1364" y="1"/>
                  </a:moveTo>
                  <a:cubicBezTo>
                    <a:pt x="576" y="1"/>
                    <a:pt x="24" y="617"/>
                    <a:pt x="0" y="1693"/>
                  </a:cubicBezTo>
                  <a:cubicBezTo>
                    <a:pt x="0" y="3206"/>
                    <a:pt x="1076" y="5088"/>
                    <a:pt x="2420" y="5861"/>
                  </a:cubicBezTo>
                  <a:cubicBezTo>
                    <a:pt x="2798" y="6074"/>
                    <a:pt x="3157" y="6175"/>
                    <a:pt x="3476" y="6175"/>
                  </a:cubicBezTo>
                  <a:cubicBezTo>
                    <a:pt x="4262" y="6175"/>
                    <a:pt x="4806" y="5559"/>
                    <a:pt x="4806" y="4483"/>
                  </a:cubicBezTo>
                  <a:cubicBezTo>
                    <a:pt x="4840" y="2937"/>
                    <a:pt x="3765" y="1088"/>
                    <a:pt x="2420" y="315"/>
                  </a:cubicBezTo>
                  <a:cubicBezTo>
                    <a:pt x="2042" y="102"/>
                    <a:pt x="1683" y="1"/>
                    <a:pt x="1364" y="1"/>
                  </a:cubicBezTo>
                  <a:close/>
                </a:path>
              </a:pathLst>
            </a:custGeom>
            <a:solidFill>
              <a:srgbClr val="BFB8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6720961" y="1348365"/>
              <a:ext cx="35420" cy="134585"/>
            </a:xfrm>
            <a:custGeom>
              <a:avLst/>
              <a:gdLst/>
              <a:ahLst/>
              <a:cxnLst/>
              <a:rect l="l" t="t" r="r" b="b"/>
              <a:pathLst>
                <a:path w="5042" h="19158" extrusionOk="0">
                  <a:moveTo>
                    <a:pt x="34" y="1"/>
                  </a:moveTo>
                  <a:lnTo>
                    <a:pt x="0" y="16268"/>
                  </a:lnTo>
                  <a:lnTo>
                    <a:pt x="4974" y="19158"/>
                  </a:lnTo>
                  <a:lnTo>
                    <a:pt x="5042" y="2858"/>
                  </a:lnTo>
                  <a:lnTo>
                    <a:pt x="34"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6664293" y="1373868"/>
              <a:ext cx="35181" cy="76270"/>
            </a:xfrm>
            <a:custGeom>
              <a:avLst/>
              <a:gdLst/>
              <a:ahLst/>
              <a:cxnLst/>
              <a:rect l="l" t="t" r="r" b="b"/>
              <a:pathLst>
                <a:path w="5008" h="10857" extrusionOk="0">
                  <a:moveTo>
                    <a:pt x="0" y="1"/>
                  </a:moveTo>
                  <a:lnTo>
                    <a:pt x="0" y="8000"/>
                  </a:lnTo>
                  <a:lnTo>
                    <a:pt x="4974" y="10856"/>
                  </a:lnTo>
                  <a:lnTo>
                    <a:pt x="5008" y="2891"/>
                  </a:lnTo>
                  <a:lnTo>
                    <a:pt x="0"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6607385" y="1313419"/>
              <a:ext cx="35420" cy="104132"/>
            </a:xfrm>
            <a:custGeom>
              <a:avLst/>
              <a:gdLst/>
              <a:ahLst/>
              <a:cxnLst/>
              <a:rect l="l" t="t" r="r" b="b"/>
              <a:pathLst>
                <a:path w="5042" h="14823" extrusionOk="0">
                  <a:moveTo>
                    <a:pt x="34" y="1"/>
                  </a:moveTo>
                  <a:lnTo>
                    <a:pt x="1" y="11932"/>
                  </a:lnTo>
                  <a:lnTo>
                    <a:pt x="5008" y="14822"/>
                  </a:lnTo>
                  <a:lnTo>
                    <a:pt x="5042" y="2891"/>
                  </a:lnTo>
                  <a:lnTo>
                    <a:pt x="34"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6550716" y="1219684"/>
              <a:ext cx="35420" cy="165038"/>
            </a:xfrm>
            <a:custGeom>
              <a:avLst/>
              <a:gdLst/>
              <a:ahLst/>
              <a:cxnLst/>
              <a:rect l="l" t="t" r="r" b="b"/>
              <a:pathLst>
                <a:path w="5042" h="23493" extrusionOk="0">
                  <a:moveTo>
                    <a:pt x="68" y="0"/>
                  </a:moveTo>
                  <a:lnTo>
                    <a:pt x="1" y="20602"/>
                  </a:lnTo>
                  <a:lnTo>
                    <a:pt x="5008" y="23493"/>
                  </a:lnTo>
                  <a:lnTo>
                    <a:pt x="5042" y="2891"/>
                  </a:lnTo>
                  <a:lnTo>
                    <a:pt x="68"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6494048" y="1129011"/>
              <a:ext cx="35659" cy="222889"/>
            </a:xfrm>
            <a:custGeom>
              <a:avLst/>
              <a:gdLst/>
              <a:ahLst/>
              <a:cxnLst/>
              <a:rect l="l" t="t" r="r" b="b"/>
              <a:pathLst>
                <a:path w="5076" h="31728" extrusionOk="0">
                  <a:moveTo>
                    <a:pt x="101" y="1"/>
                  </a:moveTo>
                  <a:lnTo>
                    <a:pt x="1" y="28870"/>
                  </a:lnTo>
                  <a:lnTo>
                    <a:pt x="4975" y="31727"/>
                  </a:lnTo>
                  <a:lnTo>
                    <a:pt x="5075" y="2857"/>
                  </a:lnTo>
                  <a:lnTo>
                    <a:pt x="10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6437379" y="980489"/>
              <a:ext cx="35891" cy="338577"/>
            </a:xfrm>
            <a:custGeom>
              <a:avLst/>
              <a:gdLst/>
              <a:ahLst/>
              <a:cxnLst/>
              <a:rect l="l" t="t" r="r" b="b"/>
              <a:pathLst>
                <a:path w="5109" h="48196" extrusionOk="0">
                  <a:moveTo>
                    <a:pt x="135" y="1"/>
                  </a:moveTo>
                  <a:lnTo>
                    <a:pt x="0" y="45339"/>
                  </a:lnTo>
                  <a:lnTo>
                    <a:pt x="4975" y="48195"/>
                  </a:lnTo>
                  <a:lnTo>
                    <a:pt x="5109" y="2891"/>
                  </a:lnTo>
                  <a:lnTo>
                    <a:pt x="135"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6380710" y="860779"/>
              <a:ext cx="36130" cy="425694"/>
            </a:xfrm>
            <a:custGeom>
              <a:avLst/>
              <a:gdLst/>
              <a:ahLst/>
              <a:cxnLst/>
              <a:rect l="l" t="t" r="r" b="b"/>
              <a:pathLst>
                <a:path w="5143" h="60597" extrusionOk="0">
                  <a:moveTo>
                    <a:pt x="168" y="0"/>
                  </a:moveTo>
                  <a:lnTo>
                    <a:pt x="0" y="57706"/>
                  </a:lnTo>
                  <a:lnTo>
                    <a:pt x="4974" y="60596"/>
                  </a:lnTo>
                  <a:lnTo>
                    <a:pt x="5143" y="2857"/>
                  </a:lnTo>
                  <a:lnTo>
                    <a:pt x="168"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6323803" y="859360"/>
              <a:ext cx="36130" cy="394292"/>
            </a:xfrm>
            <a:custGeom>
              <a:avLst/>
              <a:gdLst/>
              <a:ahLst/>
              <a:cxnLst/>
              <a:rect l="l" t="t" r="r" b="b"/>
              <a:pathLst>
                <a:path w="5143" h="56127" extrusionOk="0">
                  <a:moveTo>
                    <a:pt x="169" y="0"/>
                  </a:moveTo>
                  <a:lnTo>
                    <a:pt x="1" y="53270"/>
                  </a:lnTo>
                  <a:lnTo>
                    <a:pt x="5008" y="56127"/>
                  </a:lnTo>
                  <a:lnTo>
                    <a:pt x="5143" y="2857"/>
                  </a:lnTo>
                  <a:lnTo>
                    <a:pt x="169"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6267134" y="1027715"/>
              <a:ext cx="35659" cy="193138"/>
            </a:xfrm>
            <a:custGeom>
              <a:avLst/>
              <a:gdLst/>
              <a:ahLst/>
              <a:cxnLst/>
              <a:rect l="l" t="t" r="r" b="b"/>
              <a:pathLst>
                <a:path w="5076" h="27493" extrusionOk="0">
                  <a:moveTo>
                    <a:pt x="68" y="0"/>
                  </a:moveTo>
                  <a:lnTo>
                    <a:pt x="1" y="24636"/>
                  </a:lnTo>
                  <a:lnTo>
                    <a:pt x="5008" y="27492"/>
                  </a:lnTo>
                  <a:lnTo>
                    <a:pt x="5076" y="2891"/>
                  </a:lnTo>
                  <a:lnTo>
                    <a:pt x="68"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6210466" y="904697"/>
              <a:ext cx="35659" cy="283564"/>
            </a:xfrm>
            <a:custGeom>
              <a:avLst/>
              <a:gdLst/>
              <a:ahLst/>
              <a:cxnLst/>
              <a:rect l="l" t="t" r="r" b="b"/>
              <a:pathLst>
                <a:path w="5076" h="40365" extrusionOk="0">
                  <a:moveTo>
                    <a:pt x="101" y="0"/>
                  </a:moveTo>
                  <a:lnTo>
                    <a:pt x="1" y="37474"/>
                  </a:lnTo>
                  <a:lnTo>
                    <a:pt x="4975" y="40364"/>
                  </a:lnTo>
                  <a:lnTo>
                    <a:pt x="5075" y="2891"/>
                  </a:lnTo>
                  <a:lnTo>
                    <a:pt x="101"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6153797" y="787811"/>
              <a:ext cx="35891" cy="367618"/>
            </a:xfrm>
            <a:custGeom>
              <a:avLst/>
              <a:gdLst/>
              <a:ahLst/>
              <a:cxnLst/>
              <a:rect l="l" t="t" r="r" b="b"/>
              <a:pathLst>
                <a:path w="5109" h="52330" extrusionOk="0">
                  <a:moveTo>
                    <a:pt x="135" y="1"/>
                  </a:moveTo>
                  <a:lnTo>
                    <a:pt x="1" y="49439"/>
                  </a:lnTo>
                  <a:lnTo>
                    <a:pt x="4975" y="52330"/>
                  </a:lnTo>
                  <a:lnTo>
                    <a:pt x="5109" y="2858"/>
                  </a:lnTo>
                  <a:lnTo>
                    <a:pt x="135"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6097128" y="637638"/>
              <a:ext cx="36130" cy="484964"/>
            </a:xfrm>
            <a:custGeom>
              <a:avLst/>
              <a:gdLst/>
              <a:ahLst/>
              <a:cxnLst/>
              <a:rect l="l" t="t" r="r" b="b"/>
              <a:pathLst>
                <a:path w="5143" h="69034" extrusionOk="0">
                  <a:moveTo>
                    <a:pt x="168" y="1"/>
                  </a:moveTo>
                  <a:lnTo>
                    <a:pt x="0" y="66176"/>
                  </a:lnTo>
                  <a:lnTo>
                    <a:pt x="4975" y="69033"/>
                  </a:lnTo>
                  <a:lnTo>
                    <a:pt x="5143" y="2891"/>
                  </a:lnTo>
                  <a:lnTo>
                    <a:pt x="168"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6040221" y="488885"/>
              <a:ext cx="36600" cy="600883"/>
            </a:xfrm>
            <a:custGeom>
              <a:avLst/>
              <a:gdLst/>
              <a:ahLst/>
              <a:cxnLst/>
              <a:rect l="l" t="t" r="r" b="b"/>
              <a:pathLst>
                <a:path w="5210" h="85535" extrusionOk="0">
                  <a:moveTo>
                    <a:pt x="236" y="0"/>
                  </a:moveTo>
                  <a:lnTo>
                    <a:pt x="1" y="82678"/>
                  </a:lnTo>
                  <a:lnTo>
                    <a:pt x="4975" y="85534"/>
                  </a:lnTo>
                  <a:lnTo>
                    <a:pt x="5210" y="2857"/>
                  </a:lnTo>
                  <a:lnTo>
                    <a:pt x="236"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5983552" y="397980"/>
              <a:ext cx="36839" cy="659198"/>
            </a:xfrm>
            <a:custGeom>
              <a:avLst/>
              <a:gdLst/>
              <a:ahLst/>
              <a:cxnLst/>
              <a:rect l="l" t="t" r="r" b="b"/>
              <a:pathLst>
                <a:path w="5244" h="93836" extrusionOk="0">
                  <a:moveTo>
                    <a:pt x="270" y="0"/>
                  </a:moveTo>
                  <a:lnTo>
                    <a:pt x="1" y="90945"/>
                  </a:lnTo>
                  <a:lnTo>
                    <a:pt x="4975" y="93835"/>
                  </a:lnTo>
                  <a:lnTo>
                    <a:pt x="5244" y="2890"/>
                  </a:lnTo>
                  <a:lnTo>
                    <a:pt x="270"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5926883" y="512969"/>
              <a:ext cx="36368" cy="511399"/>
            </a:xfrm>
            <a:custGeom>
              <a:avLst/>
              <a:gdLst/>
              <a:ahLst/>
              <a:cxnLst/>
              <a:rect l="l" t="t" r="r" b="b"/>
              <a:pathLst>
                <a:path w="5177" h="72797" extrusionOk="0">
                  <a:moveTo>
                    <a:pt x="202" y="1"/>
                  </a:moveTo>
                  <a:lnTo>
                    <a:pt x="1" y="69940"/>
                  </a:lnTo>
                  <a:lnTo>
                    <a:pt x="4975" y="72797"/>
                  </a:lnTo>
                  <a:lnTo>
                    <a:pt x="5176" y="2857"/>
                  </a:lnTo>
                  <a:lnTo>
                    <a:pt x="202"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5870215" y="565858"/>
              <a:ext cx="36130" cy="425701"/>
            </a:xfrm>
            <a:custGeom>
              <a:avLst/>
              <a:gdLst/>
              <a:ahLst/>
              <a:cxnLst/>
              <a:rect l="l" t="t" r="r" b="b"/>
              <a:pathLst>
                <a:path w="5143" h="60598" extrusionOk="0">
                  <a:moveTo>
                    <a:pt x="169" y="1"/>
                  </a:moveTo>
                  <a:lnTo>
                    <a:pt x="1" y="57741"/>
                  </a:lnTo>
                  <a:lnTo>
                    <a:pt x="4975" y="60597"/>
                  </a:lnTo>
                  <a:lnTo>
                    <a:pt x="5143" y="2891"/>
                  </a:lnTo>
                  <a:lnTo>
                    <a:pt x="169"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5813546" y="589941"/>
              <a:ext cx="35891" cy="369037"/>
            </a:xfrm>
            <a:custGeom>
              <a:avLst/>
              <a:gdLst/>
              <a:ahLst/>
              <a:cxnLst/>
              <a:rect l="l" t="t" r="r" b="b"/>
              <a:pathLst>
                <a:path w="5109" h="52532" extrusionOk="0">
                  <a:moveTo>
                    <a:pt x="135" y="1"/>
                  </a:moveTo>
                  <a:lnTo>
                    <a:pt x="1" y="49641"/>
                  </a:lnTo>
                  <a:lnTo>
                    <a:pt x="4975" y="52531"/>
                  </a:lnTo>
                  <a:lnTo>
                    <a:pt x="5109" y="2891"/>
                  </a:lnTo>
                  <a:lnTo>
                    <a:pt x="135"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5756639" y="442368"/>
              <a:ext cx="36368" cy="483777"/>
            </a:xfrm>
            <a:custGeom>
              <a:avLst/>
              <a:gdLst/>
              <a:ahLst/>
              <a:cxnLst/>
              <a:rect l="l" t="t" r="r" b="b"/>
              <a:pathLst>
                <a:path w="5177" h="68865" extrusionOk="0">
                  <a:moveTo>
                    <a:pt x="202" y="1"/>
                  </a:moveTo>
                  <a:lnTo>
                    <a:pt x="1" y="66008"/>
                  </a:lnTo>
                  <a:lnTo>
                    <a:pt x="4975" y="68865"/>
                  </a:lnTo>
                  <a:lnTo>
                    <a:pt x="5177" y="2891"/>
                  </a:lnTo>
                  <a:lnTo>
                    <a:pt x="202"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5699970" y="350515"/>
              <a:ext cx="36368" cy="542808"/>
            </a:xfrm>
            <a:custGeom>
              <a:avLst/>
              <a:gdLst/>
              <a:ahLst/>
              <a:cxnLst/>
              <a:rect l="l" t="t" r="r" b="b"/>
              <a:pathLst>
                <a:path w="5177" h="77268" extrusionOk="0">
                  <a:moveTo>
                    <a:pt x="202" y="1"/>
                  </a:moveTo>
                  <a:lnTo>
                    <a:pt x="1" y="74410"/>
                  </a:lnTo>
                  <a:lnTo>
                    <a:pt x="4975" y="77267"/>
                  </a:lnTo>
                  <a:lnTo>
                    <a:pt x="5176" y="2857"/>
                  </a:lnTo>
                  <a:lnTo>
                    <a:pt x="202"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5643301" y="461731"/>
              <a:ext cx="36130" cy="399020"/>
            </a:xfrm>
            <a:custGeom>
              <a:avLst/>
              <a:gdLst/>
              <a:ahLst/>
              <a:cxnLst/>
              <a:rect l="l" t="t" r="r" b="b"/>
              <a:pathLst>
                <a:path w="5143" h="56800" extrusionOk="0">
                  <a:moveTo>
                    <a:pt x="135" y="0"/>
                  </a:moveTo>
                  <a:lnTo>
                    <a:pt x="1" y="53909"/>
                  </a:lnTo>
                  <a:lnTo>
                    <a:pt x="4975" y="56799"/>
                  </a:lnTo>
                  <a:lnTo>
                    <a:pt x="5143" y="2891"/>
                  </a:lnTo>
                  <a:lnTo>
                    <a:pt x="135"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5626299" y="240009"/>
              <a:ext cx="1143445" cy="669827"/>
            </a:xfrm>
            <a:custGeom>
              <a:avLst/>
              <a:gdLst/>
              <a:ahLst/>
              <a:cxnLst/>
              <a:rect l="l" t="t" r="r" b="b"/>
              <a:pathLst>
                <a:path w="162768" h="95349" extrusionOk="0">
                  <a:moveTo>
                    <a:pt x="1" y="1"/>
                  </a:moveTo>
                  <a:lnTo>
                    <a:pt x="1" y="1211"/>
                  </a:lnTo>
                  <a:lnTo>
                    <a:pt x="162767" y="95349"/>
                  </a:lnTo>
                  <a:lnTo>
                    <a:pt x="162767" y="9413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5626299" y="414743"/>
              <a:ext cx="1143445" cy="669827"/>
            </a:xfrm>
            <a:custGeom>
              <a:avLst/>
              <a:gdLst/>
              <a:ahLst/>
              <a:cxnLst/>
              <a:rect l="l" t="t" r="r" b="b"/>
              <a:pathLst>
                <a:path w="162768" h="95349" extrusionOk="0">
                  <a:moveTo>
                    <a:pt x="1" y="0"/>
                  </a:moveTo>
                  <a:lnTo>
                    <a:pt x="1" y="1210"/>
                  </a:lnTo>
                  <a:lnTo>
                    <a:pt x="162767" y="95348"/>
                  </a:lnTo>
                  <a:lnTo>
                    <a:pt x="162767" y="9410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5626299" y="356417"/>
              <a:ext cx="1143445" cy="669827"/>
            </a:xfrm>
            <a:custGeom>
              <a:avLst/>
              <a:gdLst/>
              <a:ahLst/>
              <a:cxnLst/>
              <a:rect l="l" t="t" r="r" b="b"/>
              <a:pathLst>
                <a:path w="162768" h="95349" extrusionOk="0">
                  <a:moveTo>
                    <a:pt x="1" y="1"/>
                  </a:moveTo>
                  <a:lnTo>
                    <a:pt x="1" y="1211"/>
                  </a:lnTo>
                  <a:lnTo>
                    <a:pt x="162767" y="95349"/>
                  </a:lnTo>
                  <a:lnTo>
                    <a:pt x="162767" y="9413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5"/>
            <p:cNvSpPr/>
            <p:nvPr/>
          </p:nvSpPr>
          <p:spPr>
            <a:xfrm>
              <a:off x="5626299" y="298336"/>
              <a:ext cx="1143445" cy="669820"/>
            </a:xfrm>
            <a:custGeom>
              <a:avLst/>
              <a:gdLst/>
              <a:ahLst/>
              <a:cxnLst/>
              <a:rect l="l" t="t" r="r" b="b"/>
              <a:pathLst>
                <a:path w="162768" h="95348" extrusionOk="0">
                  <a:moveTo>
                    <a:pt x="1" y="0"/>
                  </a:moveTo>
                  <a:lnTo>
                    <a:pt x="1" y="1210"/>
                  </a:lnTo>
                  <a:lnTo>
                    <a:pt x="162767" y="95348"/>
                  </a:lnTo>
                  <a:lnTo>
                    <a:pt x="162767" y="941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a:off x="5626299" y="123840"/>
              <a:ext cx="1143445" cy="669588"/>
            </a:xfrm>
            <a:custGeom>
              <a:avLst/>
              <a:gdLst/>
              <a:ahLst/>
              <a:cxnLst/>
              <a:rect l="l" t="t" r="r" b="b"/>
              <a:pathLst>
                <a:path w="162768" h="95315" extrusionOk="0">
                  <a:moveTo>
                    <a:pt x="1" y="0"/>
                  </a:moveTo>
                  <a:lnTo>
                    <a:pt x="1" y="1210"/>
                  </a:lnTo>
                  <a:lnTo>
                    <a:pt x="162767" y="95315"/>
                  </a:lnTo>
                  <a:lnTo>
                    <a:pt x="162767" y="9410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5626299" y="822054"/>
              <a:ext cx="1143445" cy="669827"/>
            </a:xfrm>
            <a:custGeom>
              <a:avLst/>
              <a:gdLst/>
              <a:ahLst/>
              <a:cxnLst/>
              <a:rect l="l" t="t" r="r" b="b"/>
              <a:pathLst>
                <a:path w="162768" h="95349" extrusionOk="0">
                  <a:moveTo>
                    <a:pt x="1" y="0"/>
                  </a:moveTo>
                  <a:lnTo>
                    <a:pt x="1" y="1210"/>
                  </a:lnTo>
                  <a:lnTo>
                    <a:pt x="162767" y="95348"/>
                  </a:lnTo>
                  <a:lnTo>
                    <a:pt x="162767" y="941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5626299" y="181928"/>
              <a:ext cx="1143445" cy="669820"/>
            </a:xfrm>
            <a:custGeom>
              <a:avLst/>
              <a:gdLst/>
              <a:ahLst/>
              <a:cxnLst/>
              <a:rect l="l" t="t" r="r" b="b"/>
              <a:pathLst>
                <a:path w="162768" h="95348" extrusionOk="0">
                  <a:moveTo>
                    <a:pt x="1" y="0"/>
                  </a:moveTo>
                  <a:lnTo>
                    <a:pt x="1" y="1210"/>
                  </a:lnTo>
                  <a:lnTo>
                    <a:pt x="162767" y="95348"/>
                  </a:lnTo>
                  <a:lnTo>
                    <a:pt x="162767" y="941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5626299" y="472831"/>
              <a:ext cx="1143445" cy="669820"/>
            </a:xfrm>
            <a:custGeom>
              <a:avLst/>
              <a:gdLst/>
              <a:ahLst/>
              <a:cxnLst/>
              <a:rect l="l" t="t" r="r" b="b"/>
              <a:pathLst>
                <a:path w="162768" h="95348" extrusionOk="0">
                  <a:moveTo>
                    <a:pt x="1" y="0"/>
                  </a:moveTo>
                  <a:lnTo>
                    <a:pt x="1" y="1210"/>
                  </a:lnTo>
                  <a:lnTo>
                    <a:pt x="162767" y="95348"/>
                  </a:lnTo>
                  <a:lnTo>
                    <a:pt x="162767" y="941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5626299" y="647320"/>
              <a:ext cx="1143445" cy="669827"/>
            </a:xfrm>
            <a:custGeom>
              <a:avLst/>
              <a:gdLst/>
              <a:ahLst/>
              <a:cxnLst/>
              <a:rect l="l" t="t" r="r" b="b"/>
              <a:pathLst>
                <a:path w="162768" h="95349" extrusionOk="0">
                  <a:moveTo>
                    <a:pt x="1" y="1"/>
                  </a:moveTo>
                  <a:lnTo>
                    <a:pt x="1" y="1244"/>
                  </a:lnTo>
                  <a:lnTo>
                    <a:pt x="162767" y="95349"/>
                  </a:lnTo>
                  <a:lnTo>
                    <a:pt x="162767" y="9413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5626299" y="763727"/>
              <a:ext cx="1143445" cy="669827"/>
            </a:xfrm>
            <a:custGeom>
              <a:avLst/>
              <a:gdLst/>
              <a:ahLst/>
              <a:cxnLst/>
              <a:rect l="l" t="t" r="r" b="b"/>
              <a:pathLst>
                <a:path w="162768" h="95349" extrusionOk="0">
                  <a:moveTo>
                    <a:pt x="1" y="1"/>
                  </a:moveTo>
                  <a:lnTo>
                    <a:pt x="1" y="1244"/>
                  </a:lnTo>
                  <a:lnTo>
                    <a:pt x="162767" y="95349"/>
                  </a:lnTo>
                  <a:lnTo>
                    <a:pt x="162767" y="9413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5626299" y="705646"/>
              <a:ext cx="1143445" cy="669820"/>
            </a:xfrm>
            <a:custGeom>
              <a:avLst/>
              <a:gdLst/>
              <a:ahLst/>
              <a:cxnLst/>
              <a:rect l="l" t="t" r="r" b="b"/>
              <a:pathLst>
                <a:path w="162768" h="95348" extrusionOk="0">
                  <a:moveTo>
                    <a:pt x="1" y="0"/>
                  </a:moveTo>
                  <a:lnTo>
                    <a:pt x="1" y="1210"/>
                  </a:lnTo>
                  <a:lnTo>
                    <a:pt x="162767" y="95348"/>
                  </a:lnTo>
                  <a:lnTo>
                    <a:pt x="162767" y="941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5626299" y="531151"/>
              <a:ext cx="1143445" cy="669827"/>
            </a:xfrm>
            <a:custGeom>
              <a:avLst/>
              <a:gdLst/>
              <a:ahLst/>
              <a:cxnLst/>
              <a:rect l="l" t="t" r="r" b="b"/>
              <a:pathLst>
                <a:path w="162768" h="95349" extrusionOk="0">
                  <a:moveTo>
                    <a:pt x="1" y="0"/>
                  </a:moveTo>
                  <a:lnTo>
                    <a:pt x="1" y="1210"/>
                  </a:lnTo>
                  <a:lnTo>
                    <a:pt x="162767" y="95348"/>
                  </a:lnTo>
                  <a:lnTo>
                    <a:pt x="162767" y="9410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a:off x="5626299" y="589239"/>
              <a:ext cx="1143445" cy="669820"/>
            </a:xfrm>
            <a:custGeom>
              <a:avLst/>
              <a:gdLst/>
              <a:ahLst/>
              <a:cxnLst/>
              <a:rect l="l" t="t" r="r" b="b"/>
              <a:pathLst>
                <a:path w="162768" h="95348" extrusionOk="0">
                  <a:moveTo>
                    <a:pt x="1" y="0"/>
                  </a:moveTo>
                  <a:lnTo>
                    <a:pt x="1" y="1210"/>
                  </a:lnTo>
                  <a:lnTo>
                    <a:pt x="162767" y="95348"/>
                  </a:lnTo>
                  <a:lnTo>
                    <a:pt x="162767" y="941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a:off x="5385932" y="3435"/>
              <a:ext cx="1299737" cy="1726338"/>
            </a:xfrm>
            <a:custGeom>
              <a:avLst/>
              <a:gdLst/>
              <a:ahLst/>
              <a:cxnLst/>
              <a:rect l="l" t="t" r="r" b="b"/>
              <a:pathLst>
                <a:path w="185016" h="245742" extrusionOk="0">
                  <a:moveTo>
                    <a:pt x="2150" y="1"/>
                  </a:moveTo>
                  <a:cubicBezTo>
                    <a:pt x="1094" y="1"/>
                    <a:pt x="370" y="822"/>
                    <a:pt x="370" y="2250"/>
                  </a:cubicBezTo>
                  <a:lnTo>
                    <a:pt x="0" y="136886"/>
                  </a:lnTo>
                  <a:cubicBezTo>
                    <a:pt x="0" y="138903"/>
                    <a:pt x="1412" y="141390"/>
                    <a:pt x="3193" y="142398"/>
                  </a:cubicBezTo>
                  <a:lnTo>
                    <a:pt x="181420" y="245308"/>
                  </a:lnTo>
                  <a:cubicBezTo>
                    <a:pt x="181940" y="245602"/>
                    <a:pt x="182428" y="245742"/>
                    <a:pt x="182860" y="245742"/>
                  </a:cubicBezTo>
                  <a:cubicBezTo>
                    <a:pt x="183908" y="245742"/>
                    <a:pt x="184622" y="244920"/>
                    <a:pt x="184646" y="243493"/>
                  </a:cubicBezTo>
                  <a:lnTo>
                    <a:pt x="185016" y="108856"/>
                  </a:lnTo>
                  <a:cubicBezTo>
                    <a:pt x="185016" y="106840"/>
                    <a:pt x="183604" y="104353"/>
                    <a:pt x="181823" y="103345"/>
                  </a:cubicBezTo>
                  <a:lnTo>
                    <a:pt x="3596" y="435"/>
                  </a:lnTo>
                  <a:cubicBezTo>
                    <a:pt x="3076" y="141"/>
                    <a:pt x="2585" y="1"/>
                    <a:pt x="2150" y="1"/>
                  </a:cubicBezTo>
                  <a:close/>
                </a:path>
              </a:pathLst>
            </a:custGeom>
            <a:solidFill>
              <a:srgbClr val="D488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a:off x="5395142" y="-5080"/>
              <a:ext cx="1305168" cy="1733454"/>
            </a:xfrm>
            <a:custGeom>
              <a:avLst/>
              <a:gdLst/>
              <a:ahLst/>
              <a:cxnLst/>
              <a:rect l="l" t="t" r="r" b="b"/>
              <a:pathLst>
                <a:path w="185789" h="246755" extrusionOk="0">
                  <a:moveTo>
                    <a:pt x="177" y="1339"/>
                  </a:moveTo>
                  <a:cubicBezTo>
                    <a:pt x="114" y="1369"/>
                    <a:pt x="54" y="1405"/>
                    <a:pt x="0" y="1445"/>
                  </a:cubicBezTo>
                  <a:lnTo>
                    <a:pt x="177" y="1339"/>
                  </a:lnTo>
                  <a:close/>
                  <a:moveTo>
                    <a:pt x="2823" y="0"/>
                  </a:moveTo>
                  <a:cubicBezTo>
                    <a:pt x="2756" y="0"/>
                    <a:pt x="2689" y="34"/>
                    <a:pt x="2622" y="34"/>
                  </a:cubicBezTo>
                  <a:lnTo>
                    <a:pt x="2554" y="34"/>
                  </a:lnTo>
                  <a:cubicBezTo>
                    <a:pt x="2521" y="67"/>
                    <a:pt x="2487" y="67"/>
                    <a:pt x="2453" y="67"/>
                  </a:cubicBezTo>
                  <a:cubicBezTo>
                    <a:pt x="2386" y="101"/>
                    <a:pt x="2319" y="101"/>
                    <a:pt x="2285" y="135"/>
                  </a:cubicBezTo>
                  <a:cubicBezTo>
                    <a:pt x="2218" y="168"/>
                    <a:pt x="2151" y="168"/>
                    <a:pt x="2117" y="202"/>
                  </a:cubicBezTo>
                  <a:lnTo>
                    <a:pt x="2084" y="202"/>
                  </a:lnTo>
                  <a:lnTo>
                    <a:pt x="177" y="1339"/>
                  </a:lnTo>
                  <a:lnTo>
                    <a:pt x="177" y="1339"/>
                  </a:lnTo>
                  <a:cubicBezTo>
                    <a:pt x="270" y="1296"/>
                    <a:pt x="370" y="1264"/>
                    <a:pt x="471" y="1244"/>
                  </a:cubicBezTo>
                  <a:lnTo>
                    <a:pt x="504" y="1244"/>
                  </a:lnTo>
                  <a:cubicBezTo>
                    <a:pt x="639" y="1210"/>
                    <a:pt x="807" y="1210"/>
                    <a:pt x="1008" y="1210"/>
                  </a:cubicBezTo>
                  <a:cubicBezTo>
                    <a:pt x="1008" y="1210"/>
                    <a:pt x="1042" y="1244"/>
                    <a:pt x="1042" y="1244"/>
                  </a:cubicBezTo>
                  <a:cubicBezTo>
                    <a:pt x="1210" y="1244"/>
                    <a:pt x="1378" y="1277"/>
                    <a:pt x="1580" y="1344"/>
                  </a:cubicBezTo>
                  <a:cubicBezTo>
                    <a:pt x="1613" y="1344"/>
                    <a:pt x="1647" y="1378"/>
                    <a:pt x="1680" y="1378"/>
                  </a:cubicBezTo>
                  <a:cubicBezTo>
                    <a:pt x="1882" y="1479"/>
                    <a:pt x="2084" y="1546"/>
                    <a:pt x="2285" y="1681"/>
                  </a:cubicBezTo>
                  <a:lnTo>
                    <a:pt x="180512" y="104590"/>
                  </a:lnTo>
                  <a:cubicBezTo>
                    <a:pt x="180714" y="104691"/>
                    <a:pt x="180915" y="104826"/>
                    <a:pt x="181117" y="104994"/>
                  </a:cubicBezTo>
                  <a:cubicBezTo>
                    <a:pt x="181184" y="105027"/>
                    <a:pt x="181251" y="105094"/>
                    <a:pt x="181319" y="105162"/>
                  </a:cubicBezTo>
                  <a:cubicBezTo>
                    <a:pt x="181453" y="105262"/>
                    <a:pt x="181587" y="105397"/>
                    <a:pt x="181722" y="105531"/>
                  </a:cubicBezTo>
                  <a:cubicBezTo>
                    <a:pt x="181755" y="105565"/>
                    <a:pt x="181789" y="105599"/>
                    <a:pt x="181823" y="105632"/>
                  </a:cubicBezTo>
                  <a:cubicBezTo>
                    <a:pt x="181991" y="105834"/>
                    <a:pt x="182125" y="106002"/>
                    <a:pt x="182293" y="106203"/>
                  </a:cubicBezTo>
                  <a:cubicBezTo>
                    <a:pt x="182293" y="106237"/>
                    <a:pt x="182293" y="106237"/>
                    <a:pt x="182327" y="106271"/>
                  </a:cubicBezTo>
                  <a:cubicBezTo>
                    <a:pt x="182495" y="106472"/>
                    <a:pt x="182629" y="106708"/>
                    <a:pt x="182764" y="106943"/>
                  </a:cubicBezTo>
                  <a:cubicBezTo>
                    <a:pt x="182764" y="106943"/>
                    <a:pt x="182764" y="106976"/>
                    <a:pt x="182764" y="106976"/>
                  </a:cubicBezTo>
                  <a:cubicBezTo>
                    <a:pt x="182932" y="107212"/>
                    <a:pt x="183033" y="107447"/>
                    <a:pt x="183167" y="107716"/>
                  </a:cubicBezTo>
                  <a:cubicBezTo>
                    <a:pt x="183268" y="107985"/>
                    <a:pt x="183369" y="108220"/>
                    <a:pt x="183436" y="108489"/>
                  </a:cubicBezTo>
                  <a:cubicBezTo>
                    <a:pt x="183469" y="108489"/>
                    <a:pt x="183469" y="108522"/>
                    <a:pt x="183469" y="108556"/>
                  </a:cubicBezTo>
                  <a:cubicBezTo>
                    <a:pt x="183537" y="108791"/>
                    <a:pt x="183570" y="109027"/>
                    <a:pt x="183638" y="109228"/>
                  </a:cubicBezTo>
                  <a:cubicBezTo>
                    <a:pt x="183638" y="109295"/>
                    <a:pt x="183638" y="109329"/>
                    <a:pt x="183638" y="109363"/>
                  </a:cubicBezTo>
                  <a:cubicBezTo>
                    <a:pt x="183671" y="109598"/>
                    <a:pt x="183705" y="109833"/>
                    <a:pt x="183705" y="110102"/>
                  </a:cubicBezTo>
                  <a:lnTo>
                    <a:pt x="183335" y="244705"/>
                  </a:lnTo>
                  <a:cubicBezTo>
                    <a:pt x="183335" y="245713"/>
                    <a:pt x="182965" y="246419"/>
                    <a:pt x="182394" y="246755"/>
                  </a:cubicBezTo>
                  <a:lnTo>
                    <a:pt x="184478" y="245545"/>
                  </a:lnTo>
                  <a:cubicBezTo>
                    <a:pt x="185049" y="245209"/>
                    <a:pt x="185419" y="244503"/>
                    <a:pt x="185419" y="243495"/>
                  </a:cubicBezTo>
                  <a:lnTo>
                    <a:pt x="185788" y="108859"/>
                  </a:lnTo>
                  <a:cubicBezTo>
                    <a:pt x="185788" y="108657"/>
                    <a:pt x="185788" y="108455"/>
                    <a:pt x="185755" y="108254"/>
                  </a:cubicBezTo>
                  <a:cubicBezTo>
                    <a:pt x="185755" y="108220"/>
                    <a:pt x="185755" y="108186"/>
                    <a:pt x="185721" y="108153"/>
                  </a:cubicBezTo>
                  <a:cubicBezTo>
                    <a:pt x="185721" y="108086"/>
                    <a:pt x="185721" y="108052"/>
                    <a:pt x="185721" y="108018"/>
                  </a:cubicBezTo>
                  <a:cubicBezTo>
                    <a:pt x="185688" y="107951"/>
                    <a:pt x="185688" y="107884"/>
                    <a:pt x="185688" y="107817"/>
                  </a:cubicBezTo>
                  <a:cubicBezTo>
                    <a:pt x="185654" y="107682"/>
                    <a:pt x="185620" y="107548"/>
                    <a:pt x="185587" y="107447"/>
                  </a:cubicBezTo>
                  <a:cubicBezTo>
                    <a:pt x="185587" y="107413"/>
                    <a:pt x="185553" y="107380"/>
                    <a:pt x="185553" y="107346"/>
                  </a:cubicBezTo>
                  <a:cubicBezTo>
                    <a:pt x="185553" y="107313"/>
                    <a:pt x="185553" y="107279"/>
                    <a:pt x="185520" y="107279"/>
                  </a:cubicBezTo>
                  <a:cubicBezTo>
                    <a:pt x="185520" y="107212"/>
                    <a:pt x="185520" y="107178"/>
                    <a:pt x="185486" y="107111"/>
                  </a:cubicBezTo>
                  <a:cubicBezTo>
                    <a:pt x="185452" y="107010"/>
                    <a:pt x="185419" y="106909"/>
                    <a:pt x="185385" y="106808"/>
                  </a:cubicBezTo>
                  <a:cubicBezTo>
                    <a:pt x="185352" y="106708"/>
                    <a:pt x="185318" y="106640"/>
                    <a:pt x="185251" y="106540"/>
                  </a:cubicBezTo>
                  <a:cubicBezTo>
                    <a:pt x="185251" y="106540"/>
                    <a:pt x="185251" y="106506"/>
                    <a:pt x="185251" y="106506"/>
                  </a:cubicBezTo>
                  <a:cubicBezTo>
                    <a:pt x="185217" y="106405"/>
                    <a:pt x="185184" y="106338"/>
                    <a:pt x="185116" y="106271"/>
                  </a:cubicBezTo>
                  <a:cubicBezTo>
                    <a:pt x="185083" y="106170"/>
                    <a:pt x="185049" y="106069"/>
                    <a:pt x="184982" y="105968"/>
                  </a:cubicBezTo>
                  <a:lnTo>
                    <a:pt x="184881" y="105767"/>
                  </a:lnTo>
                  <a:cubicBezTo>
                    <a:pt x="184847" y="105733"/>
                    <a:pt x="184847" y="105733"/>
                    <a:pt x="184847" y="105733"/>
                  </a:cubicBezTo>
                  <a:lnTo>
                    <a:pt x="184847" y="105699"/>
                  </a:lnTo>
                  <a:cubicBezTo>
                    <a:pt x="184780" y="105632"/>
                    <a:pt x="184747" y="105531"/>
                    <a:pt x="184679" y="105430"/>
                  </a:cubicBezTo>
                  <a:cubicBezTo>
                    <a:pt x="184612" y="105363"/>
                    <a:pt x="184545" y="105262"/>
                    <a:pt x="184478" y="105162"/>
                  </a:cubicBezTo>
                  <a:cubicBezTo>
                    <a:pt x="184478" y="105128"/>
                    <a:pt x="184444" y="105094"/>
                    <a:pt x="184411" y="105061"/>
                  </a:cubicBezTo>
                  <a:cubicBezTo>
                    <a:pt x="184377" y="105027"/>
                    <a:pt x="184377" y="104994"/>
                    <a:pt x="184377" y="104994"/>
                  </a:cubicBezTo>
                  <a:cubicBezTo>
                    <a:pt x="184343" y="104960"/>
                    <a:pt x="184310" y="104893"/>
                    <a:pt x="184276" y="104859"/>
                  </a:cubicBezTo>
                  <a:cubicBezTo>
                    <a:pt x="184209" y="104758"/>
                    <a:pt x="184108" y="104657"/>
                    <a:pt x="184007" y="104557"/>
                  </a:cubicBezTo>
                  <a:cubicBezTo>
                    <a:pt x="183974" y="104523"/>
                    <a:pt x="183940" y="104456"/>
                    <a:pt x="183906" y="104422"/>
                  </a:cubicBezTo>
                  <a:cubicBezTo>
                    <a:pt x="183873" y="104389"/>
                    <a:pt x="183839" y="104355"/>
                    <a:pt x="183806" y="104321"/>
                  </a:cubicBezTo>
                  <a:cubicBezTo>
                    <a:pt x="183738" y="104254"/>
                    <a:pt x="183705" y="104221"/>
                    <a:pt x="183671" y="104187"/>
                  </a:cubicBezTo>
                  <a:cubicBezTo>
                    <a:pt x="183570" y="104086"/>
                    <a:pt x="183469" y="104019"/>
                    <a:pt x="183402" y="103952"/>
                  </a:cubicBezTo>
                  <a:cubicBezTo>
                    <a:pt x="183335" y="103884"/>
                    <a:pt x="183268" y="103817"/>
                    <a:pt x="183201" y="103784"/>
                  </a:cubicBezTo>
                  <a:cubicBezTo>
                    <a:pt x="182999" y="103616"/>
                    <a:pt x="182797" y="103481"/>
                    <a:pt x="182596" y="103347"/>
                  </a:cubicBezTo>
                  <a:lnTo>
                    <a:pt x="4369" y="437"/>
                  </a:lnTo>
                  <a:cubicBezTo>
                    <a:pt x="4201" y="370"/>
                    <a:pt x="4067" y="269"/>
                    <a:pt x="3899" y="235"/>
                  </a:cubicBezTo>
                  <a:cubicBezTo>
                    <a:pt x="3865" y="202"/>
                    <a:pt x="3831" y="202"/>
                    <a:pt x="3764" y="168"/>
                  </a:cubicBezTo>
                  <a:cubicBezTo>
                    <a:pt x="3731" y="168"/>
                    <a:pt x="3697" y="135"/>
                    <a:pt x="3663" y="135"/>
                  </a:cubicBezTo>
                  <a:cubicBezTo>
                    <a:pt x="3630" y="135"/>
                    <a:pt x="3563" y="101"/>
                    <a:pt x="3529" y="101"/>
                  </a:cubicBezTo>
                  <a:cubicBezTo>
                    <a:pt x="3428" y="67"/>
                    <a:pt x="3361" y="34"/>
                    <a:pt x="3260" y="34"/>
                  </a:cubicBezTo>
                  <a:lnTo>
                    <a:pt x="3092" y="34"/>
                  </a:lnTo>
                  <a:cubicBezTo>
                    <a:pt x="3058" y="0"/>
                    <a:pt x="3025" y="0"/>
                    <a:pt x="3025" y="0"/>
                  </a:cubicBezTo>
                  <a:close/>
                </a:path>
              </a:pathLst>
            </a:custGeom>
            <a:solidFill>
              <a:srgbClr val="BB4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5417807" y="44500"/>
              <a:ext cx="1238114" cy="782922"/>
            </a:xfrm>
            <a:custGeom>
              <a:avLst/>
              <a:gdLst/>
              <a:ahLst/>
              <a:cxnLst/>
              <a:rect l="l" t="t" r="r" b="b"/>
              <a:pathLst>
                <a:path w="176244" h="111448" extrusionOk="0">
                  <a:moveTo>
                    <a:pt x="153470" y="90980"/>
                  </a:moveTo>
                  <a:cubicBezTo>
                    <a:pt x="153799" y="90980"/>
                    <a:pt x="154171" y="91088"/>
                    <a:pt x="154566" y="91316"/>
                  </a:cubicBezTo>
                  <a:cubicBezTo>
                    <a:pt x="155877" y="92089"/>
                    <a:pt x="156953" y="93937"/>
                    <a:pt x="156953" y="95483"/>
                  </a:cubicBezTo>
                  <a:cubicBezTo>
                    <a:pt x="156953" y="96559"/>
                    <a:pt x="156408" y="97176"/>
                    <a:pt x="155610" y="97176"/>
                  </a:cubicBezTo>
                  <a:cubicBezTo>
                    <a:pt x="155286" y="97176"/>
                    <a:pt x="154921" y="97074"/>
                    <a:pt x="154533" y="96861"/>
                  </a:cubicBezTo>
                  <a:cubicBezTo>
                    <a:pt x="153222" y="96054"/>
                    <a:pt x="152147" y="94206"/>
                    <a:pt x="152147" y="92694"/>
                  </a:cubicBezTo>
                  <a:cubicBezTo>
                    <a:pt x="152147" y="91602"/>
                    <a:pt x="152682" y="90980"/>
                    <a:pt x="153470" y="90980"/>
                  </a:cubicBezTo>
                  <a:close/>
                  <a:moveTo>
                    <a:pt x="161791" y="95773"/>
                  </a:moveTo>
                  <a:cubicBezTo>
                    <a:pt x="162114" y="95773"/>
                    <a:pt x="162480" y="95875"/>
                    <a:pt x="162868" y="96088"/>
                  </a:cubicBezTo>
                  <a:cubicBezTo>
                    <a:pt x="164179" y="96861"/>
                    <a:pt x="165254" y="98710"/>
                    <a:pt x="165254" y="100256"/>
                  </a:cubicBezTo>
                  <a:cubicBezTo>
                    <a:pt x="165254" y="101332"/>
                    <a:pt x="164710" y="101948"/>
                    <a:pt x="163911" y="101948"/>
                  </a:cubicBezTo>
                  <a:cubicBezTo>
                    <a:pt x="163588" y="101948"/>
                    <a:pt x="163222" y="101847"/>
                    <a:pt x="162834" y="101634"/>
                  </a:cubicBezTo>
                  <a:cubicBezTo>
                    <a:pt x="161523" y="100861"/>
                    <a:pt x="160448" y="98978"/>
                    <a:pt x="160448" y="97466"/>
                  </a:cubicBezTo>
                  <a:cubicBezTo>
                    <a:pt x="160448" y="96390"/>
                    <a:pt x="160992" y="95773"/>
                    <a:pt x="161791" y="95773"/>
                  </a:cubicBezTo>
                  <a:close/>
                  <a:moveTo>
                    <a:pt x="170060" y="100559"/>
                  </a:moveTo>
                  <a:cubicBezTo>
                    <a:pt x="170385" y="100559"/>
                    <a:pt x="170750" y="100667"/>
                    <a:pt x="171136" y="100894"/>
                  </a:cubicBezTo>
                  <a:cubicBezTo>
                    <a:pt x="172480" y="101667"/>
                    <a:pt x="173555" y="103516"/>
                    <a:pt x="173522" y="105028"/>
                  </a:cubicBezTo>
                  <a:cubicBezTo>
                    <a:pt x="173522" y="106102"/>
                    <a:pt x="172979" y="106735"/>
                    <a:pt x="172195" y="106735"/>
                  </a:cubicBezTo>
                  <a:cubicBezTo>
                    <a:pt x="171876" y="106735"/>
                    <a:pt x="171515" y="106630"/>
                    <a:pt x="171136" y="106406"/>
                  </a:cubicBezTo>
                  <a:cubicBezTo>
                    <a:pt x="169791" y="105633"/>
                    <a:pt x="168716" y="103784"/>
                    <a:pt x="168716" y="102272"/>
                  </a:cubicBezTo>
                  <a:cubicBezTo>
                    <a:pt x="168739" y="101181"/>
                    <a:pt x="169282" y="100559"/>
                    <a:pt x="170060" y="100559"/>
                  </a:cubicBezTo>
                  <a:close/>
                  <a:moveTo>
                    <a:pt x="34" y="1"/>
                  </a:moveTo>
                  <a:lnTo>
                    <a:pt x="0" y="9714"/>
                  </a:lnTo>
                  <a:lnTo>
                    <a:pt x="176210" y="111447"/>
                  </a:lnTo>
                  <a:lnTo>
                    <a:pt x="176244" y="101768"/>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6486727" y="683691"/>
              <a:ext cx="33769" cy="43443"/>
            </a:xfrm>
            <a:custGeom>
              <a:avLst/>
              <a:gdLst/>
              <a:ahLst/>
              <a:cxnLst/>
              <a:rect l="l" t="t" r="r" b="b"/>
              <a:pathLst>
                <a:path w="4807" h="6184" extrusionOk="0">
                  <a:moveTo>
                    <a:pt x="1324" y="0"/>
                  </a:moveTo>
                  <a:cubicBezTo>
                    <a:pt x="536" y="0"/>
                    <a:pt x="1" y="622"/>
                    <a:pt x="1" y="1714"/>
                  </a:cubicBezTo>
                  <a:cubicBezTo>
                    <a:pt x="1" y="3226"/>
                    <a:pt x="1076" y="5108"/>
                    <a:pt x="2387" y="5847"/>
                  </a:cubicBezTo>
                  <a:cubicBezTo>
                    <a:pt x="2782" y="6075"/>
                    <a:pt x="3155" y="6183"/>
                    <a:pt x="3483" y="6183"/>
                  </a:cubicBezTo>
                  <a:cubicBezTo>
                    <a:pt x="4271" y="6183"/>
                    <a:pt x="4807" y="5561"/>
                    <a:pt x="4807" y="4470"/>
                  </a:cubicBezTo>
                  <a:cubicBezTo>
                    <a:pt x="4807" y="2957"/>
                    <a:pt x="3731" y="1109"/>
                    <a:pt x="2420" y="336"/>
                  </a:cubicBezTo>
                  <a:cubicBezTo>
                    <a:pt x="2025" y="108"/>
                    <a:pt x="1653" y="0"/>
                    <a:pt x="13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6545047" y="717365"/>
              <a:ext cx="33769" cy="43386"/>
            </a:xfrm>
            <a:custGeom>
              <a:avLst/>
              <a:gdLst/>
              <a:ahLst/>
              <a:cxnLst/>
              <a:rect l="l" t="t" r="r" b="b"/>
              <a:pathLst>
                <a:path w="4807" h="6176" extrusionOk="0">
                  <a:moveTo>
                    <a:pt x="1344" y="0"/>
                  </a:moveTo>
                  <a:cubicBezTo>
                    <a:pt x="545" y="0"/>
                    <a:pt x="1" y="617"/>
                    <a:pt x="1" y="1693"/>
                  </a:cubicBezTo>
                  <a:cubicBezTo>
                    <a:pt x="1" y="3205"/>
                    <a:pt x="1076" y="5088"/>
                    <a:pt x="2387" y="5861"/>
                  </a:cubicBezTo>
                  <a:cubicBezTo>
                    <a:pt x="2775" y="6074"/>
                    <a:pt x="3141" y="6175"/>
                    <a:pt x="3464" y="6175"/>
                  </a:cubicBezTo>
                  <a:cubicBezTo>
                    <a:pt x="4263" y="6175"/>
                    <a:pt x="4807" y="5559"/>
                    <a:pt x="4807" y="4483"/>
                  </a:cubicBezTo>
                  <a:cubicBezTo>
                    <a:pt x="4807" y="2937"/>
                    <a:pt x="3732" y="1088"/>
                    <a:pt x="2421" y="315"/>
                  </a:cubicBezTo>
                  <a:cubicBezTo>
                    <a:pt x="2033" y="102"/>
                    <a:pt x="1667" y="0"/>
                    <a:pt x="13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5415446" y="112740"/>
              <a:ext cx="1240243" cy="1575981"/>
            </a:xfrm>
            <a:custGeom>
              <a:avLst/>
              <a:gdLst/>
              <a:ahLst/>
              <a:cxnLst/>
              <a:rect l="l" t="t" r="r" b="b"/>
              <a:pathLst>
                <a:path w="176547" h="224339" extrusionOk="0">
                  <a:moveTo>
                    <a:pt x="336" y="1"/>
                  </a:moveTo>
                  <a:lnTo>
                    <a:pt x="0" y="122605"/>
                  </a:lnTo>
                  <a:lnTo>
                    <a:pt x="176210" y="224339"/>
                  </a:lnTo>
                  <a:lnTo>
                    <a:pt x="176546" y="101734"/>
                  </a:lnTo>
                  <a:lnTo>
                    <a:pt x="3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6603135" y="750983"/>
              <a:ext cx="34008" cy="43400"/>
            </a:xfrm>
            <a:custGeom>
              <a:avLst/>
              <a:gdLst/>
              <a:ahLst/>
              <a:cxnLst/>
              <a:rect l="l" t="t" r="r" b="b"/>
              <a:pathLst>
                <a:path w="4841" h="6178" extrusionOk="0">
                  <a:moveTo>
                    <a:pt x="1345" y="1"/>
                  </a:moveTo>
                  <a:cubicBezTo>
                    <a:pt x="567" y="1"/>
                    <a:pt x="24" y="623"/>
                    <a:pt x="1" y="1714"/>
                  </a:cubicBezTo>
                  <a:cubicBezTo>
                    <a:pt x="1" y="3226"/>
                    <a:pt x="1076" y="5075"/>
                    <a:pt x="2421" y="5848"/>
                  </a:cubicBezTo>
                  <a:cubicBezTo>
                    <a:pt x="2800" y="6072"/>
                    <a:pt x="3161" y="6177"/>
                    <a:pt x="3480" y="6177"/>
                  </a:cubicBezTo>
                  <a:cubicBezTo>
                    <a:pt x="4264" y="6177"/>
                    <a:pt x="4807" y="5544"/>
                    <a:pt x="4807" y="4470"/>
                  </a:cubicBezTo>
                  <a:cubicBezTo>
                    <a:pt x="4840" y="2958"/>
                    <a:pt x="3765" y="1109"/>
                    <a:pt x="2421" y="336"/>
                  </a:cubicBezTo>
                  <a:cubicBezTo>
                    <a:pt x="2035" y="109"/>
                    <a:pt x="1670" y="1"/>
                    <a:pt x="13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6558508" y="1441166"/>
              <a:ext cx="35420" cy="134585"/>
            </a:xfrm>
            <a:custGeom>
              <a:avLst/>
              <a:gdLst/>
              <a:ahLst/>
              <a:cxnLst/>
              <a:rect l="l" t="t" r="r" b="b"/>
              <a:pathLst>
                <a:path w="5042" h="19158" extrusionOk="0">
                  <a:moveTo>
                    <a:pt x="34" y="0"/>
                  </a:moveTo>
                  <a:lnTo>
                    <a:pt x="1" y="16300"/>
                  </a:lnTo>
                  <a:lnTo>
                    <a:pt x="4975" y="19157"/>
                  </a:lnTo>
                  <a:lnTo>
                    <a:pt x="5042" y="2890"/>
                  </a:lnTo>
                  <a:lnTo>
                    <a:pt x="34"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6501839" y="1466901"/>
              <a:ext cx="35188" cy="76270"/>
            </a:xfrm>
            <a:custGeom>
              <a:avLst/>
              <a:gdLst/>
              <a:ahLst/>
              <a:cxnLst/>
              <a:rect l="l" t="t" r="r" b="b"/>
              <a:pathLst>
                <a:path w="5009" h="10857" extrusionOk="0">
                  <a:moveTo>
                    <a:pt x="1" y="0"/>
                  </a:moveTo>
                  <a:lnTo>
                    <a:pt x="1" y="7966"/>
                  </a:lnTo>
                  <a:lnTo>
                    <a:pt x="4975" y="10856"/>
                  </a:lnTo>
                  <a:lnTo>
                    <a:pt x="5008" y="2891"/>
                  </a:lnTo>
                  <a:lnTo>
                    <a:pt x="1"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5"/>
            <p:cNvSpPr/>
            <p:nvPr/>
          </p:nvSpPr>
          <p:spPr>
            <a:xfrm>
              <a:off x="6444932" y="1406221"/>
              <a:ext cx="35420" cy="104125"/>
            </a:xfrm>
            <a:custGeom>
              <a:avLst/>
              <a:gdLst/>
              <a:ahLst/>
              <a:cxnLst/>
              <a:rect l="l" t="t" r="r" b="b"/>
              <a:pathLst>
                <a:path w="5042" h="14822" extrusionOk="0">
                  <a:moveTo>
                    <a:pt x="35" y="0"/>
                  </a:moveTo>
                  <a:lnTo>
                    <a:pt x="1" y="11931"/>
                  </a:lnTo>
                  <a:lnTo>
                    <a:pt x="5009" y="14821"/>
                  </a:lnTo>
                  <a:lnTo>
                    <a:pt x="5042" y="2890"/>
                  </a:lnTo>
                  <a:lnTo>
                    <a:pt x="35"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5"/>
            <p:cNvSpPr/>
            <p:nvPr/>
          </p:nvSpPr>
          <p:spPr>
            <a:xfrm>
              <a:off x="6388263" y="1312717"/>
              <a:ext cx="35420" cy="164799"/>
            </a:xfrm>
            <a:custGeom>
              <a:avLst/>
              <a:gdLst/>
              <a:ahLst/>
              <a:cxnLst/>
              <a:rect l="l" t="t" r="r" b="b"/>
              <a:pathLst>
                <a:path w="5042" h="23459" extrusionOk="0">
                  <a:moveTo>
                    <a:pt x="68" y="0"/>
                  </a:moveTo>
                  <a:lnTo>
                    <a:pt x="1" y="20602"/>
                  </a:lnTo>
                  <a:lnTo>
                    <a:pt x="5009" y="23459"/>
                  </a:lnTo>
                  <a:lnTo>
                    <a:pt x="5042" y="2857"/>
                  </a:lnTo>
                  <a:lnTo>
                    <a:pt x="68"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a:off x="6331594" y="1221805"/>
              <a:ext cx="35659" cy="223121"/>
            </a:xfrm>
            <a:custGeom>
              <a:avLst/>
              <a:gdLst/>
              <a:ahLst/>
              <a:cxnLst/>
              <a:rect l="l" t="t" r="r" b="b"/>
              <a:pathLst>
                <a:path w="5076" h="31761" extrusionOk="0">
                  <a:moveTo>
                    <a:pt x="102" y="1"/>
                  </a:moveTo>
                  <a:lnTo>
                    <a:pt x="1" y="28871"/>
                  </a:lnTo>
                  <a:lnTo>
                    <a:pt x="4975" y="31761"/>
                  </a:lnTo>
                  <a:lnTo>
                    <a:pt x="5076" y="2891"/>
                  </a:lnTo>
                  <a:lnTo>
                    <a:pt x="102"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a:off x="6274926" y="1073522"/>
              <a:ext cx="35898" cy="338577"/>
            </a:xfrm>
            <a:custGeom>
              <a:avLst/>
              <a:gdLst/>
              <a:ahLst/>
              <a:cxnLst/>
              <a:rect l="l" t="t" r="r" b="b"/>
              <a:pathLst>
                <a:path w="5110" h="48196" extrusionOk="0">
                  <a:moveTo>
                    <a:pt x="135" y="0"/>
                  </a:moveTo>
                  <a:lnTo>
                    <a:pt x="1" y="45305"/>
                  </a:lnTo>
                  <a:lnTo>
                    <a:pt x="4975" y="48195"/>
                  </a:lnTo>
                  <a:lnTo>
                    <a:pt x="5109" y="2857"/>
                  </a:lnTo>
                  <a:lnTo>
                    <a:pt x="135"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a:off x="6218257" y="953574"/>
              <a:ext cx="36130" cy="425694"/>
            </a:xfrm>
            <a:custGeom>
              <a:avLst/>
              <a:gdLst/>
              <a:ahLst/>
              <a:cxnLst/>
              <a:rect l="l" t="t" r="r" b="b"/>
              <a:pathLst>
                <a:path w="5143" h="60597" extrusionOk="0">
                  <a:moveTo>
                    <a:pt x="169" y="0"/>
                  </a:moveTo>
                  <a:lnTo>
                    <a:pt x="1" y="57740"/>
                  </a:lnTo>
                  <a:lnTo>
                    <a:pt x="4975" y="60597"/>
                  </a:lnTo>
                  <a:lnTo>
                    <a:pt x="5143" y="2891"/>
                  </a:lnTo>
                  <a:lnTo>
                    <a:pt x="169"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a:off x="6161349" y="952155"/>
              <a:ext cx="36130" cy="394531"/>
            </a:xfrm>
            <a:custGeom>
              <a:avLst/>
              <a:gdLst/>
              <a:ahLst/>
              <a:cxnLst/>
              <a:rect l="l" t="t" r="r" b="b"/>
              <a:pathLst>
                <a:path w="5143" h="56161" extrusionOk="0">
                  <a:moveTo>
                    <a:pt x="169" y="1"/>
                  </a:moveTo>
                  <a:lnTo>
                    <a:pt x="1" y="53270"/>
                  </a:lnTo>
                  <a:lnTo>
                    <a:pt x="5009" y="56161"/>
                  </a:lnTo>
                  <a:lnTo>
                    <a:pt x="5143" y="2891"/>
                  </a:lnTo>
                  <a:lnTo>
                    <a:pt x="169"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a:off x="6104681" y="1120749"/>
              <a:ext cx="35659" cy="193138"/>
            </a:xfrm>
            <a:custGeom>
              <a:avLst/>
              <a:gdLst/>
              <a:ahLst/>
              <a:cxnLst/>
              <a:rect l="l" t="t" r="r" b="b"/>
              <a:pathLst>
                <a:path w="5076" h="27493" extrusionOk="0">
                  <a:moveTo>
                    <a:pt x="68" y="0"/>
                  </a:moveTo>
                  <a:lnTo>
                    <a:pt x="1" y="24602"/>
                  </a:lnTo>
                  <a:lnTo>
                    <a:pt x="5009" y="27492"/>
                  </a:lnTo>
                  <a:lnTo>
                    <a:pt x="5076" y="2857"/>
                  </a:lnTo>
                  <a:lnTo>
                    <a:pt x="68"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a:off x="6048012" y="997730"/>
              <a:ext cx="35659" cy="283325"/>
            </a:xfrm>
            <a:custGeom>
              <a:avLst/>
              <a:gdLst/>
              <a:ahLst/>
              <a:cxnLst/>
              <a:rect l="l" t="t" r="r" b="b"/>
              <a:pathLst>
                <a:path w="5076" h="40331" extrusionOk="0">
                  <a:moveTo>
                    <a:pt x="102" y="0"/>
                  </a:moveTo>
                  <a:lnTo>
                    <a:pt x="1" y="37440"/>
                  </a:lnTo>
                  <a:lnTo>
                    <a:pt x="4975" y="40330"/>
                  </a:lnTo>
                  <a:lnTo>
                    <a:pt x="5076" y="2857"/>
                  </a:lnTo>
                  <a:lnTo>
                    <a:pt x="102"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a:off x="5991343" y="880613"/>
              <a:ext cx="35898" cy="367611"/>
            </a:xfrm>
            <a:custGeom>
              <a:avLst/>
              <a:gdLst/>
              <a:ahLst/>
              <a:cxnLst/>
              <a:rect l="l" t="t" r="r" b="b"/>
              <a:pathLst>
                <a:path w="5110" h="52329" extrusionOk="0">
                  <a:moveTo>
                    <a:pt x="135" y="0"/>
                  </a:moveTo>
                  <a:lnTo>
                    <a:pt x="1" y="49472"/>
                  </a:lnTo>
                  <a:lnTo>
                    <a:pt x="4975" y="52329"/>
                  </a:lnTo>
                  <a:lnTo>
                    <a:pt x="5109" y="2891"/>
                  </a:lnTo>
                  <a:lnTo>
                    <a:pt x="135"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a:off x="5934675" y="730672"/>
              <a:ext cx="36130" cy="484957"/>
            </a:xfrm>
            <a:custGeom>
              <a:avLst/>
              <a:gdLst/>
              <a:ahLst/>
              <a:cxnLst/>
              <a:rect l="l" t="t" r="r" b="b"/>
              <a:pathLst>
                <a:path w="5143" h="69033" extrusionOk="0">
                  <a:moveTo>
                    <a:pt x="169" y="1"/>
                  </a:moveTo>
                  <a:lnTo>
                    <a:pt x="1" y="66143"/>
                  </a:lnTo>
                  <a:lnTo>
                    <a:pt x="4975" y="69033"/>
                  </a:lnTo>
                  <a:lnTo>
                    <a:pt x="5143" y="2857"/>
                  </a:lnTo>
                  <a:lnTo>
                    <a:pt x="169"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a:off x="5877774" y="581679"/>
              <a:ext cx="36600" cy="601122"/>
            </a:xfrm>
            <a:custGeom>
              <a:avLst/>
              <a:gdLst/>
              <a:ahLst/>
              <a:cxnLst/>
              <a:rect l="l" t="t" r="r" b="b"/>
              <a:pathLst>
                <a:path w="5210" h="85569" extrusionOk="0">
                  <a:moveTo>
                    <a:pt x="235" y="1"/>
                  </a:moveTo>
                  <a:lnTo>
                    <a:pt x="0" y="82678"/>
                  </a:lnTo>
                  <a:lnTo>
                    <a:pt x="4974" y="85568"/>
                  </a:lnTo>
                  <a:lnTo>
                    <a:pt x="5209" y="2891"/>
                  </a:lnTo>
                  <a:lnTo>
                    <a:pt x="235"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a:off x="5821099" y="490775"/>
              <a:ext cx="36839" cy="659198"/>
            </a:xfrm>
            <a:custGeom>
              <a:avLst/>
              <a:gdLst/>
              <a:ahLst/>
              <a:cxnLst/>
              <a:rect l="l" t="t" r="r" b="b"/>
              <a:pathLst>
                <a:path w="5244" h="93836" extrusionOk="0">
                  <a:moveTo>
                    <a:pt x="270" y="0"/>
                  </a:moveTo>
                  <a:lnTo>
                    <a:pt x="1" y="90979"/>
                  </a:lnTo>
                  <a:lnTo>
                    <a:pt x="4975" y="93836"/>
                  </a:lnTo>
                  <a:lnTo>
                    <a:pt x="5244" y="2891"/>
                  </a:lnTo>
                  <a:lnTo>
                    <a:pt x="270"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a:off x="5764430" y="605763"/>
              <a:ext cx="36368" cy="511638"/>
            </a:xfrm>
            <a:custGeom>
              <a:avLst/>
              <a:gdLst/>
              <a:ahLst/>
              <a:cxnLst/>
              <a:rect l="l" t="t" r="r" b="b"/>
              <a:pathLst>
                <a:path w="5177" h="72831" extrusionOk="0">
                  <a:moveTo>
                    <a:pt x="203" y="1"/>
                  </a:moveTo>
                  <a:lnTo>
                    <a:pt x="1" y="69940"/>
                  </a:lnTo>
                  <a:lnTo>
                    <a:pt x="4975" y="72831"/>
                  </a:lnTo>
                  <a:lnTo>
                    <a:pt x="5177" y="2891"/>
                  </a:lnTo>
                  <a:lnTo>
                    <a:pt x="203"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a:off x="5707761" y="658891"/>
              <a:ext cx="36130" cy="425701"/>
            </a:xfrm>
            <a:custGeom>
              <a:avLst/>
              <a:gdLst/>
              <a:ahLst/>
              <a:cxnLst/>
              <a:rect l="l" t="t" r="r" b="b"/>
              <a:pathLst>
                <a:path w="5143" h="60598" extrusionOk="0">
                  <a:moveTo>
                    <a:pt x="135" y="1"/>
                  </a:moveTo>
                  <a:lnTo>
                    <a:pt x="1" y="57707"/>
                  </a:lnTo>
                  <a:lnTo>
                    <a:pt x="4975" y="60597"/>
                  </a:lnTo>
                  <a:lnTo>
                    <a:pt x="5143" y="2891"/>
                  </a:lnTo>
                  <a:lnTo>
                    <a:pt x="135"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a:off x="5651093" y="682975"/>
              <a:ext cx="35898" cy="368798"/>
            </a:xfrm>
            <a:custGeom>
              <a:avLst/>
              <a:gdLst/>
              <a:ahLst/>
              <a:cxnLst/>
              <a:rect l="l" t="t" r="r" b="b"/>
              <a:pathLst>
                <a:path w="5110" h="52498" extrusionOk="0">
                  <a:moveTo>
                    <a:pt x="135" y="1"/>
                  </a:moveTo>
                  <a:lnTo>
                    <a:pt x="1" y="49641"/>
                  </a:lnTo>
                  <a:lnTo>
                    <a:pt x="4975" y="52497"/>
                  </a:lnTo>
                  <a:lnTo>
                    <a:pt x="5109" y="2857"/>
                  </a:lnTo>
                  <a:lnTo>
                    <a:pt x="135"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a:off x="5594192" y="535401"/>
              <a:ext cx="36361" cy="483777"/>
            </a:xfrm>
            <a:custGeom>
              <a:avLst/>
              <a:gdLst/>
              <a:ahLst/>
              <a:cxnLst/>
              <a:rect l="l" t="t" r="r" b="b"/>
              <a:pathLst>
                <a:path w="5176" h="68865" extrusionOk="0">
                  <a:moveTo>
                    <a:pt x="202" y="0"/>
                  </a:moveTo>
                  <a:lnTo>
                    <a:pt x="0" y="65974"/>
                  </a:lnTo>
                  <a:lnTo>
                    <a:pt x="4974" y="68864"/>
                  </a:lnTo>
                  <a:lnTo>
                    <a:pt x="5176" y="2857"/>
                  </a:lnTo>
                  <a:lnTo>
                    <a:pt x="202"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a:off x="5537523" y="443310"/>
              <a:ext cx="36361" cy="543040"/>
            </a:xfrm>
            <a:custGeom>
              <a:avLst/>
              <a:gdLst/>
              <a:ahLst/>
              <a:cxnLst/>
              <a:rect l="l" t="t" r="r" b="b"/>
              <a:pathLst>
                <a:path w="5176" h="77301" extrusionOk="0">
                  <a:moveTo>
                    <a:pt x="202" y="1"/>
                  </a:moveTo>
                  <a:lnTo>
                    <a:pt x="0" y="74411"/>
                  </a:lnTo>
                  <a:lnTo>
                    <a:pt x="4974" y="77301"/>
                  </a:lnTo>
                  <a:lnTo>
                    <a:pt x="5176" y="2858"/>
                  </a:lnTo>
                  <a:lnTo>
                    <a:pt x="202"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a:off x="5480848" y="554764"/>
              <a:ext cx="36130" cy="398781"/>
            </a:xfrm>
            <a:custGeom>
              <a:avLst/>
              <a:gdLst/>
              <a:ahLst/>
              <a:cxnLst/>
              <a:rect l="l" t="t" r="r" b="b"/>
              <a:pathLst>
                <a:path w="5143" h="56766" extrusionOk="0">
                  <a:moveTo>
                    <a:pt x="135" y="0"/>
                  </a:moveTo>
                  <a:lnTo>
                    <a:pt x="1" y="53909"/>
                  </a:lnTo>
                  <a:lnTo>
                    <a:pt x="4975" y="56765"/>
                  </a:lnTo>
                  <a:lnTo>
                    <a:pt x="5143" y="2857"/>
                  </a:lnTo>
                  <a:lnTo>
                    <a:pt x="135"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a:off x="5463853" y="333042"/>
              <a:ext cx="1143438" cy="669827"/>
            </a:xfrm>
            <a:custGeom>
              <a:avLst/>
              <a:gdLst/>
              <a:ahLst/>
              <a:cxnLst/>
              <a:rect l="l" t="t" r="r" b="b"/>
              <a:pathLst>
                <a:path w="162767" h="95349" extrusionOk="0">
                  <a:moveTo>
                    <a:pt x="0" y="1"/>
                  </a:moveTo>
                  <a:lnTo>
                    <a:pt x="0" y="1211"/>
                  </a:lnTo>
                  <a:lnTo>
                    <a:pt x="162767" y="95348"/>
                  </a:lnTo>
                  <a:lnTo>
                    <a:pt x="162767" y="9413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5"/>
            <p:cNvSpPr/>
            <p:nvPr/>
          </p:nvSpPr>
          <p:spPr>
            <a:xfrm>
              <a:off x="5463853" y="507538"/>
              <a:ext cx="1143438" cy="669827"/>
            </a:xfrm>
            <a:custGeom>
              <a:avLst/>
              <a:gdLst/>
              <a:ahLst/>
              <a:cxnLst/>
              <a:rect l="l" t="t" r="r" b="b"/>
              <a:pathLst>
                <a:path w="162767" h="95349" extrusionOk="0">
                  <a:moveTo>
                    <a:pt x="0" y="1"/>
                  </a:moveTo>
                  <a:lnTo>
                    <a:pt x="0" y="1210"/>
                  </a:lnTo>
                  <a:lnTo>
                    <a:pt x="162767" y="95348"/>
                  </a:lnTo>
                  <a:lnTo>
                    <a:pt x="162767" y="941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5"/>
            <p:cNvSpPr/>
            <p:nvPr/>
          </p:nvSpPr>
          <p:spPr>
            <a:xfrm>
              <a:off x="5463853" y="449450"/>
              <a:ext cx="1143438" cy="669827"/>
            </a:xfrm>
            <a:custGeom>
              <a:avLst/>
              <a:gdLst/>
              <a:ahLst/>
              <a:cxnLst/>
              <a:rect l="l" t="t" r="r" b="b"/>
              <a:pathLst>
                <a:path w="162767" h="95349" extrusionOk="0">
                  <a:moveTo>
                    <a:pt x="0" y="1"/>
                  </a:moveTo>
                  <a:lnTo>
                    <a:pt x="0" y="1211"/>
                  </a:lnTo>
                  <a:lnTo>
                    <a:pt x="162767" y="95349"/>
                  </a:lnTo>
                  <a:lnTo>
                    <a:pt x="162767" y="9413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5"/>
            <p:cNvSpPr/>
            <p:nvPr/>
          </p:nvSpPr>
          <p:spPr>
            <a:xfrm>
              <a:off x="5463853" y="391130"/>
              <a:ext cx="1143438" cy="669827"/>
            </a:xfrm>
            <a:custGeom>
              <a:avLst/>
              <a:gdLst/>
              <a:ahLst/>
              <a:cxnLst/>
              <a:rect l="l" t="t" r="r" b="b"/>
              <a:pathLst>
                <a:path w="162767" h="95349" extrusionOk="0">
                  <a:moveTo>
                    <a:pt x="0" y="0"/>
                  </a:moveTo>
                  <a:lnTo>
                    <a:pt x="0" y="1210"/>
                  </a:lnTo>
                  <a:lnTo>
                    <a:pt x="162767" y="95348"/>
                  </a:lnTo>
                  <a:lnTo>
                    <a:pt x="162767" y="9413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5"/>
            <p:cNvSpPr/>
            <p:nvPr/>
          </p:nvSpPr>
          <p:spPr>
            <a:xfrm>
              <a:off x="5463853" y="216635"/>
              <a:ext cx="1143438" cy="669827"/>
            </a:xfrm>
            <a:custGeom>
              <a:avLst/>
              <a:gdLst/>
              <a:ahLst/>
              <a:cxnLst/>
              <a:rect l="l" t="t" r="r" b="b"/>
              <a:pathLst>
                <a:path w="162767" h="95349" extrusionOk="0">
                  <a:moveTo>
                    <a:pt x="0" y="1"/>
                  </a:moveTo>
                  <a:lnTo>
                    <a:pt x="0" y="1211"/>
                  </a:lnTo>
                  <a:lnTo>
                    <a:pt x="162767" y="95348"/>
                  </a:lnTo>
                  <a:lnTo>
                    <a:pt x="162767" y="9413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5"/>
            <p:cNvSpPr/>
            <p:nvPr/>
          </p:nvSpPr>
          <p:spPr>
            <a:xfrm>
              <a:off x="5463853" y="914849"/>
              <a:ext cx="1143438" cy="669827"/>
            </a:xfrm>
            <a:custGeom>
              <a:avLst/>
              <a:gdLst/>
              <a:ahLst/>
              <a:cxnLst/>
              <a:rect l="l" t="t" r="r" b="b"/>
              <a:pathLst>
                <a:path w="162767" h="95349" extrusionOk="0">
                  <a:moveTo>
                    <a:pt x="0" y="0"/>
                  </a:moveTo>
                  <a:lnTo>
                    <a:pt x="0" y="1210"/>
                  </a:lnTo>
                  <a:lnTo>
                    <a:pt x="162767" y="95348"/>
                  </a:lnTo>
                  <a:lnTo>
                    <a:pt x="162767" y="9413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5"/>
            <p:cNvSpPr/>
            <p:nvPr/>
          </p:nvSpPr>
          <p:spPr>
            <a:xfrm>
              <a:off x="5463853" y="274723"/>
              <a:ext cx="1143438" cy="669827"/>
            </a:xfrm>
            <a:custGeom>
              <a:avLst/>
              <a:gdLst/>
              <a:ahLst/>
              <a:cxnLst/>
              <a:rect l="l" t="t" r="r" b="b"/>
              <a:pathLst>
                <a:path w="162767" h="95349" extrusionOk="0">
                  <a:moveTo>
                    <a:pt x="0" y="0"/>
                  </a:moveTo>
                  <a:lnTo>
                    <a:pt x="0" y="1244"/>
                  </a:lnTo>
                  <a:lnTo>
                    <a:pt x="162767" y="95348"/>
                  </a:lnTo>
                  <a:lnTo>
                    <a:pt x="162767" y="9413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5"/>
            <p:cNvSpPr/>
            <p:nvPr/>
          </p:nvSpPr>
          <p:spPr>
            <a:xfrm>
              <a:off x="5463853" y="565858"/>
              <a:ext cx="1143438" cy="669595"/>
            </a:xfrm>
            <a:custGeom>
              <a:avLst/>
              <a:gdLst/>
              <a:ahLst/>
              <a:cxnLst/>
              <a:rect l="l" t="t" r="r" b="b"/>
              <a:pathLst>
                <a:path w="162767" h="95316" extrusionOk="0">
                  <a:moveTo>
                    <a:pt x="0" y="1"/>
                  </a:moveTo>
                  <a:lnTo>
                    <a:pt x="0" y="1211"/>
                  </a:lnTo>
                  <a:lnTo>
                    <a:pt x="162767" y="95315"/>
                  </a:lnTo>
                  <a:lnTo>
                    <a:pt x="162767" y="9410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5"/>
            <p:cNvSpPr/>
            <p:nvPr/>
          </p:nvSpPr>
          <p:spPr>
            <a:xfrm>
              <a:off x="5463853" y="740353"/>
              <a:ext cx="1143438" cy="669827"/>
            </a:xfrm>
            <a:custGeom>
              <a:avLst/>
              <a:gdLst/>
              <a:ahLst/>
              <a:cxnLst/>
              <a:rect l="l" t="t" r="r" b="b"/>
              <a:pathLst>
                <a:path w="162767" h="95349" extrusionOk="0">
                  <a:moveTo>
                    <a:pt x="0" y="1"/>
                  </a:moveTo>
                  <a:lnTo>
                    <a:pt x="0" y="1211"/>
                  </a:lnTo>
                  <a:lnTo>
                    <a:pt x="162767" y="95348"/>
                  </a:lnTo>
                  <a:lnTo>
                    <a:pt x="162767" y="9413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5"/>
            <p:cNvSpPr/>
            <p:nvPr/>
          </p:nvSpPr>
          <p:spPr>
            <a:xfrm>
              <a:off x="5463853" y="856761"/>
              <a:ext cx="1143438" cy="669827"/>
            </a:xfrm>
            <a:custGeom>
              <a:avLst/>
              <a:gdLst/>
              <a:ahLst/>
              <a:cxnLst/>
              <a:rect l="l" t="t" r="r" b="b"/>
              <a:pathLst>
                <a:path w="162767" h="95349" extrusionOk="0">
                  <a:moveTo>
                    <a:pt x="0" y="1"/>
                  </a:moveTo>
                  <a:lnTo>
                    <a:pt x="0" y="1211"/>
                  </a:lnTo>
                  <a:lnTo>
                    <a:pt x="162767" y="95348"/>
                  </a:lnTo>
                  <a:lnTo>
                    <a:pt x="162767" y="9413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5"/>
            <p:cNvSpPr/>
            <p:nvPr/>
          </p:nvSpPr>
          <p:spPr>
            <a:xfrm>
              <a:off x="5463853" y="798441"/>
              <a:ext cx="1143438" cy="669827"/>
            </a:xfrm>
            <a:custGeom>
              <a:avLst/>
              <a:gdLst/>
              <a:ahLst/>
              <a:cxnLst/>
              <a:rect l="l" t="t" r="r" b="b"/>
              <a:pathLst>
                <a:path w="162767" h="95349" extrusionOk="0">
                  <a:moveTo>
                    <a:pt x="0" y="0"/>
                  </a:moveTo>
                  <a:lnTo>
                    <a:pt x="0" y="1210"/>
                  </a:lnTo>
                  <a:lnTo>
                    <a:pt x="162767" y="95348"/>
                  </a:lnTo>
                  <a:lnTo>
                    <a:pt x="162767" y="9413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5"/>
            <p:cNvSpPr/>
            <p:nvPr/>
          </p:nvSpPr>
          <p:spPr>
            <a:xfrm>
              <a:off x="5463853" y="623945"/>
              <a:ext cx="1143438" cy="669827"/>
            </a:xfrm>
            <a:custGeom>
              <a:avLst/>
              <a:gdLst/>
              <a:ahLst/>
              <a:cxnLst/>
              <a:rect l="l" t="t" r="r" b="b"/>
              <a:pathLst>
                <a:path w="162767" h="95349" extrusionOk="0">
                  <a:moveTo>
                    <a:pt x="0" y="1"/>
                  </a:moveTo>
                  <a:lnTo>
                    <a:pt x="0" y="1210"/>
                  </a:lnTo>
                  <a:lnTo>
                    <a:pt x="162767" y="95348"/>
                  </a:lnTo>
                  <a:lnTo>
                    <a:pt x="162767" y="941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5"/>
            <p:cNvSpPr/>
            <p:nvPr/>
          </p:nvSpPr>
          <p:spPr>
            <a:xfrm>
              <a:off x="5463853" y="682265"/>
              <a:ext cx="1143438" cy="669827"/>
            </a:xfrm>
            <a:custGeom>
              <a:avLst/>
              <a:gdLst/>
              <a:ahLst/>
              <a:cxnLst/>
              <a:rect l="l" t="t" r="r" b="b"/>
              <a:pathLst>
                <a:path w="162767" h="95349" extrusionOk="0">
                  <a:moveTo>
                    <a:pt x="0" y="1"/>
                  </a:moveTo>
                  <a:lnTo>
                    <a:pt x="0" y="1211"/>
                  </a:lnTo>
                  <a:lnTo>
                    <a:pt x="162767" y="95349"/>
                  </a:lnTo>
                  <a:lnTo>
                    <a:pt x="162767" y="9410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5"/>
            <p:cNvSpPr/>
            <p:nvPr/>
          </p:nvSpPr>
          <p:spPr>
            <a:xfrm>
              <a:off x="5075666" y="1771027"/>
              <a:ext cx="67531" cy="115400"/>
            </a:xfrm>
            <a:custGeom>
              <a:avLst/>
              <a:gdLst/>
              <a:ahLst/>
              <a:cxnLst/>
              <a:rect l="l" t="t" r="r" b="b"/>
              <a:pathLst>
                <a:path w="9613" h="16427" extrusionOk="0">
                  <a:moveTo>
                    <a:pt x="5143" y="0"/>
                  </a:moveTo>
                  <a:lnTo>
                    <a:pt x="1" y="3328"/>
                  </a:lnTo>
                  <a:cubicBezTo>
                    <a:pt x="1" y="3328"/>
                    <a:pt x="505" y="13578"/>
                    <a:pt x="3731" y="15561"/>
                  </a:cubicBezTo>
                  <a:cubicBezTo>
                    <a:pt x="4664" y="16135"/>
                    <a:pt x="5580" y="16427"/>
                    <a:pt x="6331" y="16427"/>
                  </a:cubicBezTo>
                  <a:cubicBezTo>
                    <a:pt x="8176" y="16427"/>
                    <a:pt x="9020" y="14660"/>
                    <a:pt x="6655" y="10957"/>
                  </a:cubicBezTo>
                  <a:cubicBezTo>
                    <a:pt x="5781" y="9579"/>
                    <a:pt x="5949" y="7563"/>
                    <a:pt x="5949" y="7562"/>
                  </a:cubicBezTo>
                  <a:lnTo>
                    <a:pt x="5949" y="7562"/>
                  </a:lnTo>
                  <a:cubicBezTo>
                    <a:pt x="5950" y="7563"/>
                    <a:pt x="7162" y="9667"/>
                    <a:pt x="8115" y="9667"/>
                  </a:cubicBezTo>
                  <a:cubicBezTo>
                    <a:pt x="8317" y="9667"/>
                    <a:pt x="8507" y="9573"/>
                    <a:pt x="8672" y="9344"/>
                  </a:cubicBezTo>
                  <a:cubicBezTo>
                    <a:pt x="9613" y="8067"/>
                    <a:pt x="5848" y="3731"/>
                    <a:pt x="5143" y="0"/>
                  </a:cubicBezTo>
                  <a:close/>
                </a:path>
              </a:pathLst>
            </a:custGeom>
            <a:solidFill>
              <a:srgbClr val="E5D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5"/>
            <p:cNvSpPr/>
            <p:nvPr/>
          </p:nvSpPr>
          <p:spPr>
            <a:xfrm>
              <a:off x="5506821" y="1324864"/>
              <a:ext cx="74851" cy="111810"/>
            </a:xfrm>
            <a:custGeom>
              <a:avLst/>
              <a:gdLst/>
              <a:ahLst/>
              <a:cxnLst/>
              <a:rect l="l" t="t" r="r" b="b"/>
              <a:pathLst>
                <a:path w="10655" h="15916" extrusionOk="0">
                  <a:moveTo>
                    <a:pt x="6058" y="0"/>
                  </a:moveTo>
                  <a:cubicBezTo>
                    <a:pt x="5616" y="0"/>
                    <a:pt x="5279" y="605"/>
                    <a:pt x="5076" y="960"/>
                  </a:cubicBezTo>
                  <a:cubicBezTo>
                    <a:pt x="4706" y="1565"/>
                    <a:pt x="4336" y="2170"/>
                    <a:pt x="3967" y="2808"/>
                  </a:cubicBezTo>
                  <a:cubicBezTo>
                    <a:pt x="3328" y="3850"/>
                    <a:pt x="2656" y="4926"/>
                    <a:pt x="1984" y="6035"/>
                  </a:cubicBezTo>
                  <a:cubicBezTo>
                    <a:pt x="1984" y="6035"/>
                    <a:pt x="68" y="9127"/>
                    <a:pt x="1" y="12286"/>
                  </a:cubicBezTo>
                  <a:lnTo>
                    <a:pt x="4101" y="15916"/>
                  </a:lnTo>
                  <a:lnTo>
                    <a:pt x="5311" y="13462"/>
                  </a:lnTo>
                  <a:cubicBezTo>
                    <a:pt x="5311" y="13462"/>
                    <a:pt x="10655" y="9362"/>
                    <a:pt x="7731" y="6942"/>
                  </a:cubicBezTo>
                  <a:lnTo>
                    <a:pt x="4740" y="5094"/>
                  </a:lnTo>
                  <a:lnTo>
                    <a:pt x="6723" y="1094"/>
                  </a:lnTo>
                  <a:cubicBezTo>
                    <a:pt x="6857" y="724"/>
                    <a:pt x="6891" y="556"/>
                    <a:pt x="6521" y="220"/>
                  </a:cubicBezTo>
                  <a:cubicBezTo>
                    <a:pt x="6356" y="64"/>
                    <a:pt x="6202" y="0"/>
                    <a:pt x="6058" y="0"/>
                  </a:cubicBezTo>
                  <a:close/>
                </a:path>
              </a:pathLst>
            </a:custGeom>
            <a:solidFill>
              <a:srgbClr val="E5D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5"/>
            <p:cNvSpPr/>
            <p:nvPr/>
          </p:nvSpPr>
          <p:spPr>
            <a:xfrm>
              <a:off x="5143196" y="2325700"/>
              <a:ext cx="127736" cy="73812"/>
            </a:xfrm>
            <a:custGeom>
              <a:avLst/>
              <a:gdLst/>
              <a:ahLst/>
              <a:cxnLst/>
              <a:rect l="l" t="t" r="r" b="b"/>
              <a:pathLst>
                <a:path w="18183" h="10507" extrusionOk="0">
                  <a:moveTo>
                    <a:pt x="12714" y="1"/>
                  </a:moveTo>
                  <a:cubicBezTo>
                    <a:pt x="11149" y="1"/>
                    <a:pt x="8951" y="360"/>
                    <a:pt x="6218" y="1711"/>
                  </a:cubicBezTo>
                  <a:cubicBezTo>
                    <a:pt x="1463" y="4089"/>
                    <a:pt x="330" y="4311"/>
                    <a:pt x="73" y="4311"/>
                  </a:cubicBezTo>
                  <a:cubicBezTo>
                    <a:pt x="14" y="4311"/>
                    <a:pt x="1" y="4299"/>
                    <a:pt x="1" y="4299"/>
                  </a:cubicBezTo>
                  <a:lnTo>
                    <a:pt x="1" y="9240"/>
                  </a:lnTo>
                  <a:cubicBezTo>
                    <a:pt x="1" y="9240"/>
                    <a:pt x="810" y="10507"/>
                    <a:pt x="2913" y="10507"/>
                  </a:cubicBezTo>
                  <a:cubicBezTo>
                    <a:pt x="3716" y="10507"/>
                    <a:pt x="4708" y="10322"/>
                    <a:pt x="5916" y="9811"/>
                  </a:cubicBezTo>
                  <a:cubicBezTo>
                    <a:pt x="10251" y="7929"/>
                    <a:pt x="18183" y="4266"/>
                    <a:pt x="15461" y="468"/>
                  </a:cubicBezTo>
                  <a:cubicBezTo>
                    <a:pt x="15461" y="468"/>
                    <a:pt x="14498" y="1"/>
                    <a:pt x="12714" y="1"/>
                  </a:cubicBez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5"/>
            <p:cNvSpPr/>
            <p:nvPr/>
          </p:nvSpPr>
          <p:spPr>
            <a:xfrm>
              <a:off x="5277315" y="2379207"/>
              <a:ext cx="127497" cy="73713"/>
            </a:xfrm>
            <a:custGeom>
              <a:avLst/>
              <a:gdLst/>
              <a:ahLst/>
              <a:cxnLst/>
              <a:rect l="l" t="t" r="r" b="b"/>
              <a:pathLst>
                <a:path w="18149" h="10493" extrusionOk="0">
                  <a:moveTo>
                    <a:pt x="12658" y="0"/>
                  </a:moveTo>
                  <a:cubicBezTo>
                    <a:pt x="11095" y="0"/>
                    <a:pt x="8905" y="364"/>
                    <a:pt x="6184" y="1724"/>
                  </a:cubicBezTo>
                  <a:cubicBezTo>
                    <a:pt x="1440" y="4069"/>
                    <a:pt x="323" y="4291"/>
                    <a:pt x="71" y="4291"/>
                  </a:cubicBezTo>
                  <a:cubicBezTo>
                    <a:pt x="12" y="4291"/>
                    <a:pt x="0" y="4279"/>
                    <a:pt x="0" y="4279"/>
                  </a:cubicBezTo>
                  <a:lnTo>
                    <a:pt x="0" y="9253"/>
                  </a:lnTo>
                  <a:cubicBezTo>
                    <a:pt x="0" y="9253"/>
                    <a:pt x="804" y="10493"/>
                    <a:pt x="2876" y="10493"/>
                  </a:cubicBezTo>
                  <a:cubicBezTo>
                    <a:pt x="3678" y="10493"/>
                    <a:pt x="4671" y="10307"/>
                    <a:pt x="5882" y="9790"/>
                  </a:cubicBezTo>
                  <a:cubicBezTo>
                    <a:pt x="10251" y="7908"/>
                    <a:pt x="18149" y="4279"/>
                    <a:pt x="15427" y="481"/>
                  </a:cubicBezTo>
                  <a:cubicBezTo>
                    <a:pt x="15427" y="481"/>
                    <a:pt x="14456" y="0"/>
                    <a:pt x="12658" y="0"/>
                  </a:cubicBez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5"/>
            <p:cNvSpPr/>
            <p:nvPr/>
          </p:nvSpPr>
          <p:spPr>
            <a:xfrm>
              <a:off x="5143196" y="1787080"/>
              <a:ext cx="198569" cy="629588"/>
            </a:xfrm>
            <a:custGeom>
              <a:avLst/>
              <a:gdLst/>
              <a:ahLst/>
              <a:cxnLst/>
              <a:rect l="l" t="t" r="r" b="b"/>
              <a:pathLst>
                <a:path w="28266" h="89621" extrusionOk="0">
                  <a:moveTo>
                    <a:pt x="1110" y="1"/>
                  </a:moveTo>
                  <a:lnTo>
                    <a:pt x="1" y="80964"/>
                  </a:lnTo>
                  <a:cubicBezTo>
                    <a:pt x="1020" y="82017"/>
                    <a:pt x="2189" y="82368"/>
                    <a:pt x="3294" y="82368"/>
                  </a:cubicBezTo>
                  <a:cubicBezTo>
                    <a:pt x="5505" y="82368"/>
                    <a:pt x="7462" y="80964"/>
                    <a:pt x="7462" y="80964"/>
                  </a:cubicBezTo>
                  <a:lnTo>
                    <a:pt x="13679" y="22250"/>
                  </a:lnTo>
                  <a:lnTo>
                    <a:pt x="19057" y="88694"/>
                  </a:lnTo>
                  <a:cubicBezTo>
                    <a:pt x="19942" y="89389"/>
                    <a:pt x="21066" y="89620"/>
                    <a:pt x="22171" y="89620"/>
                  </a:cubicBezTo>
                  <a:cubicBezTo>
                    <a:pt x="24382" y="89620"/>
                    <a:pt x="26518" y="88694"/>
                    <a:pt x="26518" y="88694"/>
                  </a:cubicBezTo>
                  <a:cubicBezTo>
                    <a:pt x="26518" y="88694"/>
                    <a:pt x="28265" y="24569"/>
                    <a:pt x="27492" y="6118"/>
                  </a:cubicBezTo>
                  <a:cubicBezTo>
                    <a:pt x="9041" y="6118"/>
                    <a:pt x="1110" y="1"/>
                    <a:pt x="1110" y="1"/>
                  </a:cubicBezTo>
                  <a:close/>
                </a:path>
              </a:pathLst>
            </a:custGeom>
            <a:solidFill>
              <a:srgbClr val="B93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5"/>
            <p:cNvSpPr/>
            <p:nvPr/>
          </p:nvSpPr>
          <p:spPr>
            <a:xfrm>
              <a:off x="5196563" y="1308227"/>
              <a:ext cx="127967" cy="128445"/>
            </a:xfrm>
            <a:custGeom>
              <a:avLst/>
              <a:gdLst/>
              <a:ahLst/>
              <a:cxnLst/>
              <a:rect l="l" t="t" r="r" b="b"/>
              <a:pathLst>
                <a:path w="18216" h="18284" extrusionOk="0">
                  <a:moveTo>
                    <a:pt x="14284" y="0"/>
                  </a:moveTo>
                  <a:lnTo>
                    <a:pt x="11864" y="2857"/>
                  </a:lnTo>
                  <a:cubicBezTo>
                    <a:pt x="11864" y="2857"/>
                    <a:pt x="11322" y="2624"/>
                    <a:pt x="10746" y="2624"/>
                  </a:cubicBezTo>
                  <a:cubicBezTo>
                    <a:pt x="9837" y="2624"/>
                    <a:pt x="8842" y="3203"/>
                    <a:pt x="9747" y="6184"/>
                  </a:cubicBezTo>
                  <a:cubicBezTo>
                    <a:pt x="10150" y="7495"/>
                    <a:pt x="9848" y="8907"/>
                    <a:pt x="8906" y="9915"/>
                  </a:cubicBezTo>
                  <a:cubicBezTo>
                    <a:pt x="7838" y="11005"/>
                    <a:pt x="6217" y="12138"/>
                    <a:pt x="4073" y="12138"/>
                  </a:cubicBezTo>
                  <a:cubicBezTo>
                    <a:pt x="2912" y="12138"/>
                    <a:pt x="1598" y="11807"/>
                    <a:pt x="135" y="10957"/>
                  </a:cubicBezTo>
                  <a:lnTo>
                    <a:pt x="0" y="17343"/>
                  </a:lnTo>
                  <a:lnTo>
                    <a:pt x="10385" y="18284"/>
                  </a:lnTo>
                  <a:lnTo>
                    <a:pt x="10385" y="14923"/>
                  </a:lnTo>
                  <a:cubicBezTo>
                    <a:pt x="10385" y="14923"/>
                    <a:pt x="18216" y="14015"/>
                    <a:pt x="14284" y="0"/>
                  </a:cubicBezTo>
                  <a:close/>
                </a:path>
              </a:pathLst>
            </a:custGeom>
            <a:solidFill>
              <a:srgbClr val="E5D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5"/>
            <p:cNvSpPr/>
            <p:nvPr/>
          </p:nvSpPr>
          <p:spPr>
            <a:xfrm>
              <a:off x="5158273" y="1236257"/>
              <a:ext cx="184203" cy="157241"/>
            </a:xfrm>
            <a:custGeom>
              <a:avLst/>
              <a:gdLst/>
              <a:ahLst/>
              <a:cxnLst/>
              <a:rect l="l" t="t" r="r" b="b"/>
              <a:pathLst>
                <a:path w="26221" h="22383" extrusionOk="0">
                  <a:moveTo>
                    <a:pt x="10431" y="0"/>
                  </a:moveTo>
                  <a:cubicBezTo>
                    <a:pt x="6016" y="0"/>
                    <a:pt x="0" y="1542"/>
                    <a:pt x="1216" y="10244"/>
                  </a:cubicBezTo>
                  <a:cubicBezTo>
                    <a:pt x="1216" y="10244"/>
                    <a:pt x="1888" y="16160"/>
                    <a:pt x="5618" y="21201"/>
                  </a:cubicBezTo>
                  <a:cubicBezTo>
                    <a:pt x="7070" y="22051"/>
                    <a:pt x="8376" y="22382"/>
                    <a:pt x="9532" y="22382"/>
                  </a:cubicBezTo>
                  <a:cubicBezTo>
                    <a:pt x="11667" y="22382"/>
                    <a:pt x="13288" y="21249"/>
                    <a:pt x="14356" y="20159"/>
                  </a:cubicBezTo>
                  <a:cubicBezTo>
                    <a:pt x="15298" y="19151"/>
                    <a:pt x="15600" y="17739"/>
                    <a:pt x="15197" y="16428"/>
                  </a:cubicBezTo>
                  <a:cubicBezTo>
                    <a:pt x="14292" y="13447"/>
                    <a:pt x="15287" y="12868"/>
                    <a:pt x="16196" y="12868"/>
                  </a:cubicBezTo>
                  <a:cubicBezTo>
                    <a:pt x="16772" y="12868"/>
                    <a:pt x="17314" y="13101"/>
                    <a:pt x="17314" y="13101"/>
                  </a:cubicBezTo>
                  <a:lnTo>
                    <a:pt x="19767" y="10244"/>
                  </a:lnTo>
                  <a:cubicBezTo>
                    <a:pt x="19767" y="10244"/>
                    <a:pt x="26220" y="2985"/>
                    <a:pt x="14793" y="464"/>
                  </a:cubicBezTo>
                  <a:cubicBezTo>
                    <a:pt x="14793" y="464"/>
                    <a:pt x="12853" y="0"/>
                    <a:pt x="10431" y="0"/>
                  </a:cubicBezTo>
                  <a:close/>
                </a:path>
              </a:pathLst>
            </a:custGeom>
            <a:solidFill>
              <a:srgbClr val="8D4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5"/>
            <p:cNvSpPr/>
            <p:nvPr/>
          </p:nvSpPr>
          <p:spPr>
            <a:xfrm>
              <a:off x="5062205" y="1402799"/>
              <a:ext cx="485666" cy="437531"/>
            </a:xfrm>
            <a:custGeom>
              <a:avLst/>
              <a:gdLst/>
              <a:ahLst/>
              <a:cxnLst/>
              <a:rect l="l" t="t" r="r" b="b"/>
              <a:pathLst>
                <a:path w="69134" h="62282" extrusionOk="0">
                  <a:moveTo>
                    <a:pt x="65335" y="1"/>
                  </a:moveTo>
                  <a:cubicBezTo>
                    <a:pt x="64197" y="1"/>
                    <a:pt x="63080" y="581"/>
                    <a:pt x="62446" y="1630"/>
                  </a:cubicBezTo>
                  <a:lnTo>
                    <a:pt x="54783" y="14300"/>
                  </a:lnTo>
                  <a:cubicBezTo>
                    <a:pt x="54453" y="14866"/>
                    <a:pt x="53875" y="15184"/>
                    <a:pt x="53269" y="15184"/>
                  </a:cubicBezTo>
                  <a:cubicBezTo>
                    <a:pt x="53011" y="15184"/>
                    <a:pt x="52748" y="15126"/>
                    <a:pt x="52498" y="15006"/>
                  </a:cubicBezTo>
                  <a:lnTo>
                    <a:pt x="39491" y="9091"/>
                  </a:lnTo>
                  <a:cubicBezTo>
                    <a:pt x="37743" y="7915"/>
                    <a:pt x="35760" y="7074"/>
                    <a:pt x="33643" y="6805"/>
                  </a:cubicBezTo>
                  <a:lnTo>
                    <a:pt x="30854" y="6402"/>
                  </a:lnTo>
                  <a:lnTo>
                    <a:pt x="29509" y="4823"/>
                  </a:lnTo>
                  <a:lnTo>
                    <a:pt x="19124" y="3882"/>
                  </a:lnTo>
                  <a:lnTo>
                    <a:pt x="17813" y="6032"/>
                  </a:lnTo>
                  <a:lnTo>
                    <a:pt x="15730" y="6032"/>
                  </a:lnTo>
                  <a:cubicBezTo>
                    <a:pt x="11025" y="6032"/>
                    <a:pt x="6958" y="9259"/>
                    <a:pt x="5882" y="13830"/>
                  </a:cubicBezTo>
                  <a:lnTo>
                    <a:pt x="1379" y="33020"/>
                  </a:lnTo>
                  <a:cubicBezTo>
                    <a:pt x="203" y="38129"/>
                    <a:pt x="1" y="43405"/>
                    <a:pt x="807" y="48581"/>
                  </a:cubicBezTo>
                  <a:lnTo>
                    <a:pt x="1984" y="56277"/>
                  </a:lnTo>
                  <a:cubicBezTo>
                    <a:pt x="2219" y="57689"/>
                    <a:pt x="3429" y="58697"/>
                    <a:pt x="4841" y="58697"/>
                  </a:cubicBezTo>
                  <a:cubicBezTo>
                    <a:pt x="6521" y="58697"/>
                    <a:pt x="7832" y="57286"/>
                    <a:pt x="7697" y="55605"/>
                  </a:cubicBezTo>
                  <a:lnTo>
                    <a:pt x="6723" y="44111"/>
                  </a:lnTo>
                  <a:cubicBezTo>
                    <a:pt x="6588" y="42330"/>
                    <a:pt x="6689" y="40515"/>
                    <a:pt x="7025" y="38767"/>
                  </a:cubicBezTo>
                  <a:lnTo>
                    <a:pt x="12537" y="19980"/>
                  </a:lnTo>
                  <a:lnTo>
                    <a:pt x="12705" y="54698"/>
                  </a:lnTo>
                  <a:cubicBezTo>
                    <a:pt x="18391" y="60773"/>
                    <a:pt x="24971" y="62281"/>
                    <a:pt x="30104" y="62281"/>
                  </a:cubicBezTo>
                  <a:cubicBezTo>
                    <a:pt x="35165" y="62281"/>
                    <a:pt x="38819" y="60815"/>
                    <a:pt x="38819" y="60815"/>
                  </a:cubicBezTo>
                  <a:lnTo>
                    <a:pt x="38819" y="48984"/>
                  </a:lnTo>
                  <a:lnTo>
                    <a:pt x="39289" y="21661"/>
                  </a:lnTo>
                  <a:cubicBezTo>
                    <a:pt x="39317" y="20705"/>
                    <a:pt x="40119" y="19994"/>
                    <a:pt x="41014" y="19994"/>
                  </a:cubicBezTo>
                  <a:cubicBezTo>
                    <a:pt x="41221" y="19994"/>
                    <a:pt x="41433" y="20032"/>
                    <a:pt x="41642" y="20115"/>
                  </a:cubicBezTo>
                  <a:lnTo>
                    <a:pt x="54413" y="25290"/>
                  </a:lnTo>
                  <a:cubicBezTo>
                    <a:pt x="54632" y="25378"/>
                    <a:pt x="54859" y="25420"/>
                    <a:pt x="55084" y="25420"/>
                  </a:cubicBezTo>
                  <a:cubicBezTo>
                    <a:pt x="55724" y="25420"/>
                    <a:pt x="56342" y="25080"/>
                    <a:pt x="56665" y="24484"/>
                  </a:cubicBezTo>
                  <a:lnTo>
                    <a:pt x="68193" y="5091"/>
                  </a:lnTo>
                  <a:cubicBezTo>
                    <a:pt x="69134" y="3512"/>
                    <a:pt x="68663" y="1495"/>
                    <a:pt x="67117" y="521"/>
                  </a:cubicBezTo>
                  <a:cubicBezTo>
                    <a:pt x="66565" y="168"/>
                    <a:pt x="65947" y="1"/>
                    <a:pt x="65335" y="1"/>
                  </a:cubicBezTo>
                  <a:close/>
                </a:path>
              </a:pathLst>
            </a:custGeom>
            <a:solidFill>
              <a:srgbClr val="C29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 name="Google Shape;804;p35"/>
          <p:cNvSpPr txBox="1">
            <a:spLocks noGrp="1"/>
          </p:cNvSpPr>
          <p:nvPr>
            <p:ph type="subTitle" idx="1"/>
          </p:nvPr>
        </p:nvSpPr>
        <p:spPr>
          <a:xfrm>
            <a:off x="1600650" y="3537073"/>
            <a:ext cx="2274900" cy="1071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100% of the cracker capacity uesd </a:t>
            </a:r>
          </a:p>
          <a:p>
            <a:pPr marL="0" lvl="0" indent="0" algn="ctr" rtl="0">
              <a:spcBef>
                <a:spcPts val="0"/>
              </a:spcBef>
              <a:spcAft>
                <a:spcPts val="1600"/>
              </a:spcAft>
              <a:buNone/>
            </a:pPr>
            <a:r>
              <a:rPr lang="en" dirty="0"/>
              <a:t>Represents 52.6% of the arrived entities</a:t>
            </a:r>
            <a:endParaRPr dirty="0"/>
          </a:p>
        </p:txBody>
      </p:sp>
    </p:spTree>
    <p:extLst>
      <p:ext uri="{BB962C8B-B14F-4D97-AF65-F5344CB8AC3E}">
        <p14:creationId xmlns:p14="http://schemas.microsoft.com/office/powerpoint/2010/main" val="204225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04">
                                            <p:txEl>
                                              <p:pRg st="0" end="0"/>
                                            </p:txEl>
                                          </p:spTgt>
                                        </p:tgtEl>
                                        <p:attrNameLst>
                                          <p:attrName>style.visibility</p:attrName>
                                        </p:attrNameLst>
                                      </p:cBhvr>
                                      <p:to>
                                        <p:strVal val="visible"/>
                                      </p:to>
                                    </p:set>
                                    <p:animEffect transition="in" filter="randombar(horizontal)">
                                      <p:cBhvr>
                                        <p:cTn id="7" dur="500"/>
                                        <p:tgtEl>
                                          <p:spTgt spid="8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04">
                                            <p:txEl>
                                              <p:pRg st="1" end="1"/>
                                            </p:txEl>
                                          </p:spTgt>
                                        </p:tgtEl>
                                        <p:attrNameLst>
                                          <p:attrName>style.visibility</p:attrName>
                                        </p:attrNameLst>
                                      </p:cBhvr>
                                      <p:to>
                                        <p:strVal val="visible"/>
                                      </p:to>
                                    </p:set>
                                    <p:animEffect transition="in" filter="randombar(horizontal)">
                                      <p:cBhvr>
                                        <p:cTn id="12" dur="500"/>
                                        <p:tgtEl>
                                          <p:spTgt spid="80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48">
                                            <p:txEl>
                                              <p:pRg st="0" end="0"/>
                                            </p:txEl>
                                          </p:spTgt>
                                        </p:tgtEl>
                                        <p:attrNameLst>
                                          <p:attrName>style.visibility</p:attrName>
                                        </p:attrNameLst>
                                      </p:cBhvr>
                                      <p:to>
                                        <p:strVal val="visible"/>
                                      </p:to>
                                    </p:set>
                                    <p:animEffect transition="in" filter="randombar(horizontal)">
                                      <p:cBhvr>
                                        <p:cTn id="17" dur="500"/>
                                        <p:tgtEl>
                                          <p:spTgt spid="64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48">
                                            <p:txEl>
                                              <p:pRg st="1" end="1"/>
                                            </p:txEl>
                                          </p:spTgt>
                                        </p:tgtEl>
                                        <p:attrNameLst>
                                          <p:attrName>style.visibility</p:attrName>
                                        </p:attrNameLst>
                                      </p:cBhvr>
                                      <p:to>
                                        <p:strVal val="visible"/>
                                      </p:to>
                                    </p:set>
                                    <p:animEffect transition="in" filter="randombar(horizontal)">
                                      <p:cBhvr>
                                        <p:cTn id="22" dur="500"/>
                                        <p:tgtEl>
                                          <p:spTgt spid="64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 grpId="0" build="p"/>
      <p:bldP spid="80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94"/>
        <p:cNvGrpSpPr/>
        <p:nvPr/>
      </p:nvGrpSpPr>
      <p:grpSpPr>
        <a:xfrm>
          <a:off x="0" y="0"/>
          <a:ext cx="0" cy="0"/>
          <a:chOff x="0" y="0"/>
          <a:chExt cx="0" cy="0"/>
        </a:xfrm>
      </p:grpSpPr>
      <p:sp>
        <p:nvSpPr>
          <p:cNvPr id="4095" name="Google Shape;4095;p57"/>
          <p:cNvSpPr txBox="1">
            <a:spLocks noGrp="1"/>
          </p:cNvSpPr>
          <p:nvPr>
            <p:ph type="title" idx="2"/>
          </p:nvPr>
        </p:nvSpPr>
        <p:spPr>
          <a:xfrm>
            <a:off x="2745749" y="554700"/>
            <a:ext cx="3652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Old Revenue</a:t>
            </a:r>
            <a:endParaRPr dirty="0"/>
          </a:p>
        </p:txBody>
      </p:sp>
      <p:sp>
        <p:nvSpPr>
          <p:cNvPr id="4099" name="Google Shape;4099;p57"/>
          <p:cNvSpPr txBox="1">
            <a:spLocks noGrp="1"/>
          </p:cNvSpPr>
          <p:nvPr>
            <p:ph type="title" idx="4"/>
          </p:nvPr>
        </p:nvSpPr>
        <p:spPr>
          <a:xfrm>
            <a:off x="2202109" y="2117850"/>
            <a:ext cx="4739780" cy="90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 38,797,506 SR</a:t>
            </a:r>
            <a:endParaRPr sz="4400" dirty="0"/>
          </a:p>
        </p:txBody>
      </p:sp>
      <p:pic>
        <p:nvPicPr>
          <p:cNvPr id="4" name="Graphic 3" descr="Coins outline">
            <a:extLst>
              <a:ext uri="{FF2B5EF4-FFF2-40B4-BE49-F238E27FC236}">
                <a16:creationId xmlns:a16="http://schemas.microsoft.com/office/drawing/2014/main" id="{3C233379-E9A4-4248-97B1-EF9FC6219A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1032" y="3313521"/>
            <a:ext cx="1421935" cy="1421935"/>
          </a:xfrm>
          <a:prstGeom prst="rect">
            <a:avLst/>
          </a:prstGeom>
        </p:spPr>
      </p:pic>
    </p:spTree>
    <p:extLst>
      <p:ext uri="{BB962C8B-B14F-4D97-AF65-F5344CB8AC3E}">
        <p14:creationId xmlns:p14="http://schemas.microsoft.com/office/powerpoint/2010/main" val="146812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wipe(down)">
                                      <p:cBhvr>
                                        <p:cTn id="7"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08"/>
        <p:cNvGrpSpPr/>
        <p:nvPr/>
      </p:nvGrpSpPr>
      <p:grpSpPr>
        <a:xfrm>
          <a:off x="0" y="0"/>
          <a:ext cx="0" cy="0"/>
          <a:chOff x="0" y="0"/>
          <a:chExt cx="0" cy="0"/>
        </a:xfrm>
      </p:grpSpPr>
      <p:sp>
        <p:nvSpPr>
          <p:cNvPr id="4109" name="Google Shape;4109;p58"/>
          <p:cNvSpPr txBox="1">
            <a:spLocks noGrp="1"/>
          </p:cNvSpPr>
          <p:nvPr>
            <p:ph type="title"/>
          </p:nvPr>
        </p:nvSpPr>
        <p:spPr>
          <a:xfrm>
            <a:off x="1027601" y="1587699"/>
            <a:ext cx="7088697" cy="130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42,620,382 SR</a:t>
            </a:r>
            <a:endParaRPr dirty="0"/>
          </a:p>
        </p:txBody>
      </p:sp>
      <p:sp>
        <p:nvSpPr>
          <p:cNvPr id="4110" name="Google Shape;4110;p58"/>
          <p:cNvSpPr txBox="1">
            <a:spLocks noGrp="1"/>
          </p:cNvSpPr>
          <p:nvPr>
            <p:ph type="subTitle" idx="1"/>
          </p:nvPr>
        </p:nvSpPr>
        <p:spPr>
          <a:xfrm>
            <a:off x="1804900" y="3064174"/>
            <a:ext cx="5534100" cy="44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revenue </a:t>
            </a:r>
            <a:r>
              <a:rPr lang="en" dirty="0">
                <a:solidFill>
                  <a:srgbClr val="00B050"/>
                </a:solidFill>
              </a:rPr>
              <a:t>increased</a:t>
            </a:r>
            <a:r>
              <a:rPr lang="en" dirty="0"/>
              <a:t> by around 3.8 Million </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Conclusion?</a:t>
            </a:r>
            <a:endParaRPr dirty="0"/>
          </a:p>
        </p:txBody>
      </p:sp>
    </p:spTree>
    <p:extLst>
      <p:ext uri="{BB962C8B-B14F-4D97-AF65-F5344CB8AC3E}">
        <p14:creationId xmlns:p14="http://schemas.microsoft.com/office/powerpoint/2010/main" val="267412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109"/>
                                        </p:tgtEl>
                                        <p:attrNameLst>
                                          <p:attrName>style.visibility</p:attrName>
                                        </p:attrNameLst>
                                      </p:cBhvr>
                                      <p:to>
                                        <p:strVal val="visible"/>
                                      </p:to>
                                    </p:set>
                                    <p:animEffect transition="in" filter="randombar(horizontal)">
                                      <p:cBhvr>
                                        <p:cTn id="7" dur="500"/>
                                        <p:tgtEl>
                                          <p:spTgt spid="410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110">
                                            <p:txEl>
                                              <p:pRg st="0" end="0"/>
                                            </p:txEl>
                                          </p:spTgt>
                                        </p:tgtEl>
                                        <p:attrNameLst>
                                          <p:attrName>style.visibility</p:attrName>
                                        </p:attrNameLst>
                                      </p:cBhvr>
                                      <p:to>
                                        <p:strVal val="visible"/>
                                      </p:to>
                                    </p:set>
                                    <p:animEffect transition="in" filter="fade">
                                      <p:cBhvr>
                                        <p:cTn id="12" dur="1000"/>
                                        <p:tgtEl>
                                          <p:spTgt spid="4110">
                                            <p:txEl>
                                              <p:pRg st="0" end="0"/>
                                            </p:txEl>
                                          </p:spTgt>
                                        </p:tgtEl>
                                      </p:cBhvr>
                                    </p:animEffect>
                                    <p:anim calcmode="lin" valueType="num">
                                      <p:cBhvr>
                                        <p:cTn id="13" dur="1000" fill="hold"/>
                                        <p:tgtEl>
                                          <p:spTgt spid="411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1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110">
                                            <p:txEl>
                                              <p:pRg st="2" end="2"/>
                                            </p:txEl>
                                          </p:spTgt>
                                        </p:tgtEl>
                                        <p:attrNameLst>
                                          <p:attrName>style.visibility</p:attrName>
                                        </p:attrNameLst>
                                      </p:cBhvr>
                                      <p:to>
                                        <p:strVal val="visible"/>
                                      </p:to>
                                    </p:set>
                                    <p:animEffect transition="in" filter="fade">
                                      <p:cBhvr>
                                        <p:cTn id="19" dur="1000"/>
                                        <p:tgtEl>
                                          <p:spTgt spid="4110">
                                            <p:txEl>
                                              <p:pRg st="2" end="2"/>
                                            </p:txEl>
                                          </p:spTgt>
                                        </p:tgtEl>
                                      </p:cBhvr>
                                    </p:animEffect>
                                    <p:anim calcmode="lin" valueType="num">
                                      <p:cBhvr>
                                        <p:cTn id="20" dur="1000" fill="hold"/>
                                        <p:tgtEl>
                                          <p:spTgt spid="4110">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11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9" grpId="0" animBg="1"/>
      <p:bldP spid="4110"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1"/>
          <p:cNvSpPr txBox="1">
            <a:spLocks noGrp="1"/>
          </p:cNvSpPr>
          <p:nvPr>
            <p:ph type="title" idx="2"/>
          </p:nvPr>
        </p:nvSpPr>
        <p:spPr>
          <a:xfrm rot="212">
            <a:off x="2142975" y="2855738"/>
            <a:ext cx="4858200" cy="1081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2500" dirty="0"/>
              <a:t>Adjusting the working times policy </a:t>
            </a:r>
          </a:p>
        </p:txBody>
      </p:sp>
      <p:sp>
        <p:nvSpPr>
          <p:cNvPr id="598" name="Google Shape;598;p31"/>
          <p:cNvSpPr txBox="1">
            <a:spLocks noGrp="1"/>
          </p:cNvSpPr>
          <p:nvPr>
            <p:ph type="title"/>
          </p:nvPr>
        </p:nvSpPr>
        <p:spPr>
          <a:xfrm>
            <a:off x="3743835" y="1206114"/>
            <a:ext cx="1658400" cy="16500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3349175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35"/>
          <p:cNvSpPr txBox="1">
            <a:spLocks noGrp="1"/>
          </p:cNvSpPr>
          <p:nvPr>
            <p:ph type="title"/>
          </p:nvPr>
        </p:nvSpPr>
        <p:spPr>
          <a:xfrm>
            <a:off x="1600638" y="2888173"/>
            <a:ext cx="2274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Before</a:t>
            </a:r>
            <a:endParaRPr dirty="0"/>
          </a:p>
        </p:txBody>
      </p:sp>
      <p:sp>
        <p:nvSpPr>
          <p:cNvPr id="648" name="Google Shape;648;p35"/>
          <p:cNvSpPr txBox="1">
            <a:spLocks noGrp="1"/>
          </p:cNvSpPr>
          <p:nvPr>
            <p:ph type="body" idx="4294967295"/>
          </p:nvPr>
        </p:nvSpPr>
        <p:spPr>
          <a:xfrm>
            <a:off x="5268450" y="3540018"/>
            <a:ext cx="2274900" cy="1071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chemeClr val="lt1"/>
                </a:solidFill>
              </a:rPr>
              <a:t>The daily Working timea are as follow:</a:t>
            </a:r>
          </a:p>
          <a:p>
            <a:pPr marL="0" lvl="0" indent="0" algn="ctr" rtl="0">
              <a:spcBef>
                <a:spcPts val="0"/>
              </a:spcBef>
              <a:spcAft>
                <a:spcPts val="1600"/>
              </a:spcAft>
              <a:buNone/>
            </a:pPr>
            <a:r>
              <a:rPr lang="en" dirty="0">
                <a:solidFill>
                  <a:schemeClr val="lt1"/>
                </a:solidFill>
              </a:rPr>
              <a:t>8, 8, 8, 8, 8 hours</a:t>
            </a:r>
            <a:endParaRPr dirty="0"/>
          </a:p>
        </p:txBody>
      </p:sp>
      <p:sp>
        <p:nvSpPr>
          <p:cNvPr id="649" name="Google Shape;649;p35"/>
          <p:cNvSpPr txBox="1">
            <a:spLocks noGrp="1"/>
          </p:cNvSpPr>
          <p:nvPr>
            <p:ph type="title" idx="2"/>
          </p:nvPr>
        </p:nvSpPr>
        <p:spPr>
          <a:xfrm>
            <a:off x="5268438" y="2888173"/>
            <a:ext cx="2274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After</a:t>
            </a:r>
            <a:endParaRPr dirty="0"/>
          </a:p>
        </p:txBody>
      </p:sp>
      <p:grpSp>
        <p:nvGrpSpPr>
          <p:cNvPr id="650" name="Google Shape;650;p35"/>
          <p:cNvGrpSpPr/>
          <p:nvPr/>
        </p:nvGrpSpPr>
        <p:grpSpPr>
          <a:xfrm>
            <a:off x="1992517" y="620577"/>
            <a:ext cx="1338770" cy="2001590"/>
            <a:chOff x="1809398" y="-127101"/>
            <a:chExt cx="1716812" cy="2566799"/>
          </a:xfrm>
        </p:grpSpPr>
        <p:sp>
          <p:nvSpPr>
            <p:cNvPr id="651" name="Google Shape;651;p35"/>
            <p:cNvSpPr/>
            <p:nvPr/>
          </p:nvSpPr>
          <p:spPr>
            <a:xfrm>
              <a:off x="1869376" y="1318295"/>
              <a:ext cx="1396064" cy="783590"/>
            </a:xfrm>
            <a:custGeom>
              <a:avLst/>
              <a:gdLst/>
              <a:ahLst/>
              <a:cxnLst/>
              <a:rect l="l" t="t" r="r" b="b"/>
              <a:pathLst>
                <a:path w="198728" h="111543" extrusionOk="0">
                  <a:moveTo>
                    <a:pt x="99682" y="0"/>
                  </a:moveTo>
                  <a:cubicBezTo>
                    <a:pt x="91670" y="0"/>
                    <a:pt x="83642" y="1773"/>
                    <a:pt x="77502" y="5323"/>
                  </a:cubicBezTo>
                  <a:lnTo>
                    <a:pt x="12301" y="42965"/>
                  </a:lnTo>
                  <a:cubicBezTo>
                    <a:pt x="67" y="50022"/>
                    <a:pt x="0" y="61517"/>
                    <a:pt x="12166" y="68574"/>
                  </a:cubicBezTo>
                  <a:lnTo>
                    <a:pt x="76964" y="106250"/>
                  </a:lnTo>
                  <a:cubicBezTo>
                    <a:pt x="83047" y="109779"/>
                    <a:pt x="91038" y="111543"/>
                    <a:pt x="99041" y="111543"/>
                  </a:cubicBezTo>
                  <a:cubicBezTo>
                    <a:pt x="107044" y="111543"/>
                    <a:pt x="115059" y="109779"/>
                    <a:pt x="121193" y="106250"/>
                  </a:cubicBezTo>
                  <a:lnTo>
                    <a:pt x="186394" y="68574"/>
                  </a:lnTo>
                  <a:cubicBezTo>
                    <a:pt x="198627" y="61517"/>
                    <a:pt x="198728" y="50022"/>
                    <a:pt x="186562" y="42965"/>
                  </a:cubicBezTo>
                  <a:lnTo>
                    <a:pt x="121731" y="5289"/>
                  </a:lnTo>
                  <a:cubicBezTo>
                    <a:pt x="115655" y="1764"/>
                    <a:pt x="107676" y="0"/>
                    <a:pt x="99682" y="0"/>
                  </a:cubicBezTo>
                  <a:close/>
                </a:path>
              </a:pathLst>
            </a:custGeom>
            <a:solidFill>
              <a:srgbClr val="412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5"/>
            <p:cNvSpPr/>
            <p:nvPr/>
          </p:nvSpPr>
          <p:spPr>
            <a:xfrm>
              <a:off x="1890860" y="1709398"/>
              <a:ext cx="1353809" cy="690944"/>
            </a:xfrm>
            <a:custGeom>
              <a:avLst/>
              <a:gdLst/>
              <a:ahLst/>
              <a:cxnLst/>
              <a:rect l="l" t="t" r="r" b="b"/>
              <a:pathLst>
                <a:path w="192713" h="98355" extrusionOk="0">
                  <a:moveTo>
                    <a:pt x="1" y="169"/>
                  </a:moveTo>
                  <a:cubicBezTo>
                    <a:pt x="1" y="174"/>
                    <a:pt x="1" y="179"/>
                    <a:pt x="1" y="185"/>
                  </a:cubicBezTo>
                  <a:lnTo>
                    <a:pt x="1" y="185"/>
                  </a:lnTo>
                  <a:lnTo>
                    <a:pt x="1" y="169"/>
                  </a:lnTo>
                  <a:close/>
                  <a:moveTo>
                    <a:pt x="192578" y="1"/>
                  </a:moveTo>
                  <a:cubicBezTo>
                    <a:pt x="192578" y="4672"/>
                    <a:pt x="189520" y="9344"/>
                    <a:pt x="183336" y="12906"/>
                  </a:cubicBezTo>
                  <a:lnTo>
                    <a:pt x="118135" y="50548"/>
                  </a:lnTo>
                  <a:cubicBezTo>
                    <a:pt x="117395" y="50985"/>
                    <a:pt x="116622" y="51388"/>
                    <a:pt x="115816" y="51758"/>
                  </a:cubicBezTo>
                  <a:cubicBezTo>
                    <a:pt x="115581" y="51892"/>
                    <a:pt x="115278" y="51993"/>
                    <a:pt x="115009" y="52128"/>
                  </a:cubicBezTo>
                  <a:cubicBezTo>
                    <a:pt x="114505" y="52329"/>
                    <a:pt x="113967" y="52565"/>
                    <a:pt x="113430" y="52800"/>
                  </a:cubicBezTo>
                  <a:cubicBezTo>
                    <a:pt x="112354" y="53203"/>
                    <a:pt x="111245" y="53573"/>
                    <a:pt x="110102" y="53909"/>
                  </a:cubicBezTo>
                  <a:cubicBezTo>
                    <a:pt x="109733" y="54010"/>
                    <a:pt x="109363" y="54111"/>
                    <a:pt x="109027" y="54211"/>
                  </a:cubicBezTo>
                  <a:cubicBezTo>
                    <a:pt x="108388" y="54379"/>
                    <a:pt x="107716" y="54547"/>
                    <a:pt x="107078" y="54682"/>
                  </a:cubicBezTo>
                  <a:cubicBezTo>
                    <a:pt x="106641" y="54783"/>
                    <a:pt x="106204" y="54850"/>
                    <a:pt x="105767" y="54951"/>
                  </a:cubicBezTo>
                  <a:cubicBezTo>
                    <a:pt x="105229" y="55052"/>
                    <a:pt x="104691" y="55152"/>
                    <a:pt x="104120" y="55220"/>
                  </a:cubicBezTo>
                  <a:cubicBezTo>
                    <a:pt x="103650" y="55320"/>
                    <a:pt x="103179" y="55388"/>
                    <a:pt x="102708" y="55421"/>
                  </a:cubicBezTo>
                  <a:cubicBezTo>
                    <a:pt x="102204" y="55488"/>
                    <a:pt x="101700" y="55556"/>
                    <a:pt x="101162" y="55623"/>
                  </a:cubicBezTo>
                  <a:cubicBezTo>
                    <a:pt x="100692" y="55657"/>
                    <a:pt x="100188" y="55690"/>
                    <a:pt x="99717" y="55724"/>
                  </a:cubicBezTo>
                  <a:cubicBezTo>
                    <a:pt x="99180" y="55757"/>
                    <a:pt x="98675" y="55791"/>
                    <a:pt x="98138" y="55825"/>
                  </a:cubicBezTo>
                  <a:cubicBezTo>
                    <a:pt x="97667" y="55825"/>
                    <a:pt x="97197" y="55858"/>
                    <a:pt x="96693" y="55858"/>
                  </a:cubicBezTo>
                  <a:lnTo>
                    <a:pt x="94978" y="55858"/>
                  </a:lnTo>
                  <a:cubicBezTo>
                    <a:pt x="94542" y="55825"/>
                    <a:pt x="94071" y="55825"/>
                    <a:pt x="93634" y="55791"/>
                  </a:cubicBezTo>
                  <a:cubicBezTo>
                    <a:pt x="92928" y="55791"/>
                    <a:pt x="92223" y="55724"/>
                    <a:pt x="91517" y="55657"/>
                  </a:cubicBezTo>
                  <a:cubicBezTo>
                    <a:pt x="91147" y="55623"/>
                    <a:pt x="90777" y="55623"/>
                    <a:pt x="90408" y="55589"/>
                  </a:cubicBezTo>
                  <a:cubicBezTo>
                    <a:pt x="89198" y="55455"/>
                    <a:pt x="88022" y="55287"/>
                    <a:pt x="86845" y="55085"/>
                  </a:cubicBezTo>
                  <a:cubicBezTo>
                    <a:pt x="86442" y="55018"/>
                    <a:pt x="86072" y="54917"/>
                    <a:pt x="85669" y="54850"/>
                  </a:cubicBezTo>
                  <a:cubicBezTo>
                    <a:pt x="85098" y="54715"/>
                    <a:pt x="84526" y="54615"/>
                    <a:pt x="83955" y="54480"/>
                  </a:cubicBezTo>
                  <a:cubicBezTo>
                    <a:pt x="83518" y="54379"/>
                    <a:pt x="83115" y="54245"/>
                    <a:pt x="82711" y="54144"/>
                  </a:cubicBezTo>
                  <a:cubicBezTo>
                    <a:pt x="82174" y="53976"/>
                    <a:pt x="81636" y="53842"/>
                    <a:pt x="81098" y="53674"/>
                  </a:cubicBezTo>
                  <a:cubicBezTo>
                    <a:pt x="80796" y="53573"/>
                    <a:pt x="80493" y="53472"/>
                    <a:pt x="80191" y="53371"/>
                  </a:cubicBezTo>
                  <a:cubicBezTo>
                    <a:pt x="79350" y="53069"/>
                    <a:pt x="78544" y="52766"/>
                    <a:pt x="77737" y="52430"/>
                  </a:cubicBezTo>
                  <a:cubicBezTo>
                    <a:pt x="77435" y="52296"/>
                    <a:pt x="77166" y="52195"/>
                    <a:pt x="76863" y="52060"/>
                  </a:cubicBezTo>
                  <a:cubicBezTo>
                    <a:pt x="75822" y="51590"/>
                    <a:pt x="74847" y="51119"/>
                    <a:pt x="73906" y="50548"/>
                  </a:cubicBezTo>
                  <a:lnTo>
                    <a:pt x="9108" y="12906"/>
                  </a:lnTo>
                  <a:cubicBezTo>
                    <a:pt x="8672" y="12637"/>
                    <a:pt x="8302" y="12402"/>
                    <a:pt x="7932" y="12133"/>
                  </a:cubicBezTo>
                  <a:cubicBezTo>
                    <a:pt x="7529" y="11898"/>
                    <a:pt x="7159" y="11629"/>
                    <a:pt x="6789" y="11394"/>
                  </a:cubicBezTo>
                  <a:cubicBezTo>
                    <a:pt x="6487" y="11159"/>
                    <a:pt x="6218" y="10923"/>
                    <a:pt x="5916" y="10688"/>
                  </a:cubicBezTo>
                  <a:cubicBezTo>
                    <a:pt x="5580" y="10419"/>
                    <a:pt x="5243" y="10184"/>
                    <a:pt x="4975" y="9915"/>
                  </a:cubicBezTo>
                  <a:cubicBezTo>
                    <a:pt x="4504" y="9478"/>
                    <a:pt x="4034" y="9041"/>
                    <a:pt x="3630" y="8604"/>
                  </a:cubicBezTo>
                  <a:cubicBezTo>
                    <a:pt x="3563" y="8537"/>
                    <a:pt x="3496" y="8436"/>
                    <a:pt x="3429" y="8369"/>
                  </a:cubicBezTo>
                  <a:cubicBezTo>
                    <a:pt x="3126" y="8033"/>
                    <a:pt x="2857" y="7697"/>
                    <a:pt x="2622" y="7327"/>
                  </a:cubicBezTo>
                  <a:cubicBezTo>
                    <a:pt x="2353" y="6991"/>
                    <a:pt x="2118" y="6622"/>
                    <a:pt x="1883" y="6252"/>
                  </a:cubicBezTo>
                  <a:cubicBezTo>
                    <a:pt x="1715" y="6017"/>
                    <a:pt x="1580" y="5781"/>
                    <a:pt x="1446" y="5546"/>
                  </a:cubicBezTo>
                  <a:cubicBezTo>
                    <a:pt x="1278" y="5244"/>
                    <a:pt x="1143" y="4907"/>
                    <a:pt x="1009" y="4571"/>
                  </a:cubicBezTo>
                  <a:cubicBezTo>
                    <a:pt x="874" y="4336"/>
                    <a:pt x="774" y="4067"/>
                    <a:pt x="673" y="3832"/>
                  </a:cubicBezTo>
                  <a:cubicBezTo>
                    <a:pt x="572" y="3496"/>
                    <a:pt x="471" y="3193"/>
                    <a:pt x="404" y="2891"/>
                  </a:cubicBezTo>
                  <a:cubicBezTo>
                    <a:pt x="337" y="2622"/>
                    <a:pt x="269" y="2353"/>
                    <a:pt x="202" y="2084"/>
                  </a:cubicBezTo>
                  <a:cubicBezTo>
                    <a:pt x="135" y="1748"/>
                    <a:pt x="135" y="1446"/>
                    <a:pt x="101" y="1110"/>
                  </a:cubicBezTo>
                  <a:cubicBezTo>
                    <a:pt x="68" y="812"/>
                    <a:pt x="3" y="514"/>
                    <a:pt x="1" y="185"/>
                  </a:cubicBezTo>
                  <a:lnTo>
                    <a:pt x="1" y="185"/>
                  </a:lnTo>
                  <a:lnTo>
                    <a:pt x="135" y="42684"/>
                  </a:lnTo>
                  <a:cubicBezTo>
                    <a:pt x="135" y="42784"/>
                    <a:pt x="135" y="42852"/>
                    <a:pt x="135" y="42952"/>
                  </a:cubicBezTo>
                  <a:cubicBezTo>
                    <a:pt x="135" y="43154"/>
                    <a:pt x="202" y="43389"/>
                    <a:pt x="202" y="43591"/>
                  </a:cubicBezTo>
                  <a:cubicBezTo>
                    <a:pt x="236" y="43927"/>
                    <a:pt x="269" y="44263"/>
                    <a:pt x="337" y="44599"/>
                  </a:cubicBezTo>
                  <a:cubicBezTo>
                    <a:pt x="337" y="44633"/>
                    <a:pt x="337" y="44700"/>
                    <a:pt x="337" y="44767"/>
                  </a:cubicBezTo>
                  <a:cubicBezTo>
                    <a:pt x="404" y="44969"/>
                    <a:pt x="471" y="45171"/>
                    <a:pt x="538" y="45372"/>
                  </a:cubicBezTo>
                  <a:cubicBezTo>
                    <a:pt x="605" y="45708"/>
                    <a:pt x="673" y="46011"/>
                    <a:pt x="807" y="46313"/>
                  </a:cubicBezTo>
                  <a:cubicBezTo>
                    <a:pt x="807" y="46381"/>
                    <a:pt x="841" y="46448"/>
                    <a:pt x="841" y="46515"/>
                  </a:cubicBezTo>
                  <a:cubicBezTo>
                    <a:pt x="908" y="46717"/>
                    <a:pt x="1042" y="46885"/>
                    <a:pt x="1110" y="47086"/>
                  </a:cubicBezTo>
                  <a:cubicBezTo>
                    <a:pt x="1244" y="47422"/>
                    <a:pt x="1412" y="47725"/>
                    <a:pt x="1580" y="48061"/>
                  </a:cubicBezTo>
                  <a:cubicBezTo>
                    <a:pt x="1614" y="48128"/>
                    <a:pt x="1647" y="48195"/>
                    <a:pt x="1681" y="48296"/>
                  </a:cubicBezTo>
                  <a:cubicBezTo>
                    <a:pt x="1782" y="48431"/>
                    <a:pt x="1883" y="48599"/>
                    <a:pt x="1983" y="48733"/>
                  </a:cubicBezTo>
                  <a:cubicBezTo>
                    <a:pt x="2219" y="49103"/>
                    <a:pt x="2454" y="49473"/>
                    <a:pt x="2723" y="49842"/>
                  </a:cubicBezTo>
                  <a:cubicBezTo>
                    <a:pt x="2790" y="49943"/>
                    <a:pt x="2857" y="50044"/>
                    <a:pt x="2924" y="50145"/>
                  </a:cubicBezTo>
                  <a:cubicBezTo>
                    <a:pt x="3126" y="50414"/>
                    <a:pt x="3328" y="50649"/>
                    <a:pt x="3563" y="50884"/>
                  </a:cubicBezTo>
                  <a:cubicBezTo>
                    <a:pt x="3630" y="50951"/>
                    <a:pt x="3697" y="51019"/>
                    <a:pt x="3765" y="51119"/>
                  </a:cubicBezTo>
                  <a:cubicBezTo>
                    <a:pt x="4101" y="51489"/>
                    <a:pt x="4470" y="51859"/>
                    <a:pt x="4874" y="52228"/>
                  </a:cubicBezTo>
                  <a:cubicBezTo>
                    <a:pt x="4941" y="52296"/>
                    <a:pt x="5008" y="52363"/>
                    <a:pt x="5075" y="52396"/>
                  </a:cubicBezTo>
                  <a:cubicBezTo>
                    <a:pt x="5378" y="52665"/>
                    <a:pt x="5714" y="52934"/>
                    <a:pt x="6016" y="53203"/>
                  </a:cubicBezTo>
                  <a:cubicBezTo>
                    <a:pt x="6319" y="53438"/>
                    <a:pt x="6588" y="53674"/>
                    <a:pt x="6890" y="53875"/>
                  </a:cubicBezTo>
                  <a:cubicBezTo>
                    <a:pt x="7260" y="54144"/>
                    <a:pt x="7663" y="54379"/>
                    <a:pt x="8033" y="54648"/>
                  </a:cubicBezTo>
                  <a:cubicBezTo>
                    <a:pt x="8302" y="54816"/>
                    <a:pt x="8537" y="55018"/>
                    <a:pt x="8840" y="55186"/>
                  </a:cubicBezTo>
                  <a:cubicBezTo>
                    <a:pt x="8974" y="55253"/>
                    <a:pt x="9075" y="55320"/>
                    <a:pt x="9209" y="55388"/>
                  </a:cubicBezTo>
                  <a:lnTo>
                    <a:pt x="74007" y="93063"/>
                  </a:lnTo>
                  <a:cubicBezTo>
                    <a:pt x="74948" y="93601"/>
                    <a:pt x="75956" y="94105"/>
                    <a:pt x="76964" y="94542"/>
                  </a:cubicBezTo>
                  <a:cubicBezTo>
                    <a:pt x="77267" y="94676"/>
                    <a:pt x="77569" y="94811"/>
                    <a:pt x="77872" y="94945"/>
                  </a:cubicBezTo>
                  <a:cubicBezTo>
                    <a:pt x="78678" y="95281"/>
                    <a:pt x="79485" y="95584"/>
                    <a:pt x="80325" y="95852"/>
                  </a:cubicBezTo>
                  <a:cubicBezTo>
                    <a:pt x="80493" y="95920"/>
                    <a:pt x="80695" y="96021"/>
                    <a:pt x="80863" y="96088"/>
                  </a:cubicBezTo>
                  <a:cubicBezTo>
                    <a:pt x="80997" y="96121"/>
                    <a:pt x="81098" y="96155"/>
                    <a:pt x="81233" y="96189"/>
                  </a:cubicBezTo>
                  <a:cubicBezTo>
                    <a:pt x="81737" y="96357"/>
                    <a:pt x="82274" y="96491"/>
                    <a:pt x="82846" y="96625"/>
                  </a:cubicBezTo>
                  <a:cubicBezTo>
                    <a:pt x="83249" y="96760"/>
                    <a:pt x="83652" y="96861"/>
                    <a:pt x="84056" y="96962"/>
                  </a:cubicBezTo>
                  <a:cubicBezTo>
                    <a:pt x="84627" y="97096"/>
                    <a:pt x="85198" y="97230"/>
                    <a:pt x="85770" y="97331"/>
                  </a:cubicBezTo>
                  <a:cubicBezTo>
                    <a:pt x="86139" y="97398"/>
                    <a:pt x="86442" y="97499"/>
                    <a:pt x="86778" y="97533"/>
                  </a:cubicBezTo>
                  <a:cubicBezTo>
                    <a:pt x="86845" y="97567"/>
                    <a:pt x="86912" y="97567"/>
                    <a:pt x="86980" y="97567"/>
                  </a:cubicBezTo>
                  <a:cubicBezTo>
                    <a:pt x="88122" y="97768"/>
                    <a:pt x="89332" y="97936"/>
                    <a:pt x="90509" y="98071"/>
                  </a:cubicBezTo>
                  <a:cubicBezTo>
                    <a:pt x="90609" y="98071"/>
                    <a:pt x="90710" y="98104"/>
                    <a:pt x="90777" y="98104"/>
                  </a:cubicBezTo>
                  <a:cubicBezTo>
                    <a:pt x="91080" y="98138"/>
                    <a:pt x="91349" y="98138"/>
                    <a:pt x="91651" y="98171"/>
                  </a:cubicBezTo>
                  <a:cubicBezTo>
                    <a:pt x="92323" y="98205"/>
                    <a:pt x="93029" y="98272"/>
                    <a:pt x="93735" y="98306"/>
                  </a:cubicBezTo>
                  <a:cubicBezTo>
                    <a:pt x="93903" y="98306"/>
                    <a:pt x="94071" y="98340"/>
                    <a:pt x="94239" y="98340"/>
                  </a:cubicBezTo>
                  <a:lnTo>
                    <a:pt x="95113" y="98340"/>
                  </a:lnTo>
                  <a:cubicBezTo>
                    <a:pt x="95494" y="98340"/>
                    <a:pt x="95875" y="98354"/>
                    <a:pt x="96256" y="98354"/>
                  </a:cubicBezTo>
                  <a:cubicBezTo>
                    <a:pt x="96446" y="98354"/>
                    <a:pt x="96637" y="98351"/>
                    <a:pt x="96827" y="98340"/>
                  </a:cubicBezTo>
                  <a:cubicBezTo>
                    <a:pt x="96961" y="98340"/>
                    <a:pt x="97111" y="98354"/>
                    <a:pt x="97255" y="98354"/>
                  </a:cubicBezTo>
                  <a:cubicBezTo>
                    <a:pt x="97327" y="98354"/>
                    <a:pt x="97398" y="98351"/>
                    <a:pt x="97466" y="98340"/>
                  </a:cubicBezTo>
                  <a:cubicBezTo>
                    <a:pt x="97734" y="98340"/>
                    <a:pt x="98003" y="98340"/>
                    <a:pt x="98239" y="98306"/>
                  </a:cubicBezTo>
                  <a:cubicBezTo>
                    <a:pt x="98776" y="98306"/>
                    <a:pt x="99314" y="98272"/>
                    <a:pt x="99852" y="98239"/>
                  </a:cubicBezTo>
                  <a:cubicBezTo>
                    <a:pt x="100087" y="98205"/>
                    <a:pt x="100322" y="98205"/>
                    <a:pt x="100524" y="98205"/>
                  </a:cubicBezTo>
                  <a:cubicBezTo>
                    <a:pt x="100793" y="98171"/>
                    <a:pt x="101028" y="98138"/>
                    <a:pt x="101297" y="98104"/>
                  </a:cubicBezTo>
                  <a:cubicBezTo>
                    <a:pt x="101801" y="98071"/>
                    <a:pt x="102339" y="98003"/>
                    <a:pt x="102843" y="97936"/>
                  </a:cubicBezTo>
                  <a:cubicBezTo>
                    <a:pt x="103078" y="97903"/>
                    <a:pt x="103347" y="97869"/>
                    <a:pt x="103582" y="97835"/>
                  </a:cubicBezTo>
                  <a:cubicBezTo>
                    <a:pt x="103818" y="97802"/>
                    <a:pt x="104019" y="97768"/>
                    <a:pt x="104254" y="97735"/>
                  </a:cubicBezTo>
                  <a:cubicBezTo>
                    <a:pt x="104792" y="97634"/>
                    <a:pt x="105364" y="97533"/>
                    <a:pt x="105901" y="97432"/>
                  </a:cubicBezTo>
                  <a:cubicBezTo>
                    <a:pt x="106170" y="97398"/>
                    <a:pt x="106439" y="97365"/>
                    <a:pt x="106674" y="97298"/>
                  </a:cubicBezTo>
                  <a:cubicBezTo>
                    <a:pt x="106842" y="97264"/>
                    <a:pt x="107010" y="97230"/>
                    <a:pt x="107212" y="97197"/>
                  </a:cubicBezTo>
                  <a:cubicBezTo>
                    <a:pt x="107851" y="97029"/>
                    <a:pt x="108489" y="96861"/>
                    <a:pt x="109128" y="96693"/>
                  </a:cubicBezTo>
                  <a:cubicBezTo>
                    <a:pt x="109397" y="96625"/>
                    <a:pt x="109665" y="96592"/>
                    <a:pt x="109934" y="96525"/>
                  </a:cubicBezTo>
                  <a:cubicBezTo>
                    <a:pt x="110035" y="96491"/>
                    <a:pt x="110102" y="96457"/>
                    <a:pt x="110203" y="96424"/>
                  </a:cubicBezTo>
                  <a:cubicBezTo>
                    <a:pt x="111346" y="96088"/>
                    <a:pt x="112489" y="95718"/>
                    <a:pt x="113564" y="95281"/>
                  </a:cubicBezTo>
                  <a:cubicBezTo>
                    <a:pt x="113631" y="95248"/>
                    <a:pt x="113698" y="95248"/>
                    <a:pt x="113732" y="95214"/>
                  </a:cubicBezTo>
                  <a:cubicBezTo>
                    <a:pt x="114203" y="95046"/>
                    <a:pt x="114673" y="94811"/>
                    <a:pt x="115144" y="94609"/>
                  </a:cubicBezTo>
                  <a:cubicBezTo>
                    <a:pt x="115413" y="94508"/>
                    <a:pt x="115681" y="94374"/>
                    <a:pt x="115950" y="94273"/>
                  </a:cubicBezTo>
                  <a:cubicBezTo>
                    <a:pt x="116757" y="93870"/>
                    <a:pt x="117496" y="93500"/>
                    <a:pt x="118236" y="93063"/>
                  </a:cubicBezTo>
                  <a:lnTo>
                    <a:pt x="183470" y="55421"/>
                  </a:lnTo>
                  <a:cubicBezTo>
                    <a:pt x="189620" y="51859"/>
                    <a:pt x="192712" y="47187"/>
                    <a:pt x="192679" y="42516"/>
                  </a:cubicBezTo>
                  <a:lnTo>
                    <a:pt x="192578" y="1"/>
                  </a:lnTo>
                  <a:close/>
                </a:path>
              </a:pathLst>
            </a:custGeom>
            <a:solidFill>
              <a:srgbClr val="BB4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5"/>
            <p:cNvSpPr/>
            <p:nvPr/>
          </p:nvSpPr>
          <p:spPr>
            <a:xfrm>
              <a:off x="2006558" y="1967006"/>
              <a:ext cx="373990" cy="257881"/>
            </a:xfrm>
            <a:custGeom>
              <a:avLst/>
              <a:gdLst/>
              <a:ahLst/>
              <a:cxnLst/>
              <a:rect l="l" t="t" r="r" b="b"/>
              <a:pathLst>
                <a:path w="53237" h="36709" extrusionOk="0">
                  <a:moveTo>
                    <a:pt x="2382" y="0"/>
                  </a:moveTo>
                  <a:cubicBezTo>
                    <a:pt x="983" y="0"/>
                    <a:pt x="25" y="1113"/>
                    <a:pt x="1" y="3025"/>
                  </a:cubicBezTo>
                  <a:cubicBezTo>
                    <a:pt x="1" y="5681"/>
                    <a:pt x="1883" y="8974"/>
                    <a:pt x="4235" y="10319"/>
                  </a:cubicBezTo>
                  <a:lnTo>
                    <a:pt x="48969" y="36130"/>
                  </a:lnTo>
                  <a:cubicBezTo>
                    <a:pt x="49646" y="36522"/>
                    <a:pt x="50288" y="36709"/>
                    <a:pt x="50859" y="36709"/>
                  </a:cubicBezTo>
                  <a:cubicBezTo>
                    <a:pt x="52243" y="36709"/>
                    <a:pt x="53203" y="35614"/>
                    <a:pt x="53203" y="33710"/>
                  </a:cubicBezTo>
                  <a:cubicBezTo>
                    <a:pt x="53237" y="31055"/>
                    <a:pt x="51321" y="27761"/>
                    <a:pt x="49002" y="26417"/>
                  </a:cubicBezTo>
                  <a:lnTo>
                    <a:pt x="4269" y="572"/>
                  </a:lnTo>
                  <a:cubicBezTo>
                    <a:pt x="3590" y="184"/>
                    <a:pt x="2949" y="0"/>
                    <a:pt x="2382" y="0"/>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5"/>
            <p:cNvSpPr/>
            <p:nvPr/>
          </p:nvSpPr>
          <p:spPr>
            <a:xfrm>
              <a:off x="2728146" y="1967006"/>
              <a:ext cx="373751" cy="257881"/>
            </a:xfrm>
            <a:custGeom>
              <a:avLst/>
              <a:gdLst/>
              <a:ahLst/>
              <a:cxnLst/>
              <a:rect l="l" t="t" r="r" b="b"/>
              <a:pathLst>
                <a:path w="53203" h="36709" extrusionOk="0">
                  <a:moveTo>
                    <a:pt x="50840" y="0"/>
                  </a:moveTo>
                  <a:cubicBezTo>
                    <a:pt x="50274" y="0"/>
                    <a:pt x="49638" y="184"/>
                    <a:pt x="48968" y="572"/>
                  </a:cubicBezTo>
                  <a:lnTo>
                    <a:pt x="4235" y="26417"/>
                  </a:lnTo>
                  <a:cubicBezTo>
                    <a:pt x="1883" y="27761"/>
                    <a:pt x="1" y="31055"/>
                    <a:pt x="1" y="33710"/>
                  </a:cubicBezTo>
                  <a:cubicBezTo>
                    <a:pt x="1" y="35614"/>
                    <a:pt x="961" y="36709"/>
                    <a:pt x="2357" y="36709"/>
                  </a:cubicBezTo>
                  <a:cubicBezTo>
                    <a:pt x="2932" y="36709"/>
                    <a:pt x="3582" y="36522"/>
                    <a:pt x="4269" y="36130"/>
                  </a:cubicBezTo>
                  <a:lnTo>
                    <a:pt x="49002" y="10319"/>
                  </a:lnTo>
                  <a:cubicBezTo>
                    <a:pt x="51321" y="8974"/>
                    <a:pt x="53203" y="5681"/>
                    <a:pt x="53203" y="3025"/>
                  </a:cubicBezTo>
                  <a:cubicBezTo>
                    <a:pt x="53203" y="1113"/>
                    <a:pt x="52234" y="0"/>
                    <a:pt x="50840" y="0"/>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5"/>
            <p:cNvSpPr/>
            <p:nvPr/>
          </p:nvSpPr>
          <p:spPr>
            <a:xfrm>
              <a:off x="2247165" y="1529001"/>
              <a:ext cx="640315" cy="362188"/>
            </a:xfrm>
            <a:custGeom>
              <a:avLst/>
              <a:gdLst/>
              <a:ahLst/>
              <a:cxnLst/>
              <a:rect l="l" t="t" r="r" b="b"/>
              <a:pathLst>
                <a:path w="91148" h="51557" extrusionOk="0">
                  <a:moveTo>
                    <a:pt x="45725" y="1"/>
                  </a:moveTo>
                  <a:cubicBezTo>
                    <a:pt x="34341" y="1"/>
                    <a:pt x="22939" y="2521"/>
                    <a:pt x="14217" y="7563"/>
                  </a:cubicBezTo>
                  <a:cubicBezTo>
                    <a:pt x="4336" y="13276"/>
                    <a:pt x="1" y="21006"/>
                    <a:pt x="1312" y="28467"/>
                  </a:cubicBezTo>
                  <a:cubicBezTo>
                    <a:pt x="2286" y="34147"/>
                    <a:pt x="6521" y="39659"/>
                    <a:pt x="13982" y="43994"/>
                  </a:cubicBezTo>
                  <a:cubicBezTo>
                    <a:pt x="22653" y="49036"/>
                    <a:pt x="34030" y="51556"/>
                    <a:pt x="45419" y="51556"/>
                  </a:cubicBezTo>
                  <a:cubicBezTo>
                    <a:pt x="56808" y="51556"/>
                    <a:pt x="68210" y="49036"/>
                    <a:pt x="76931" y="43994"/>
                  </a:cubicBezTo>
                  <a:cubicBezTo>
                    <a:pt x="84527" y="39592"/>
                    <a:pt x="88829" y="34046"/>
                    <a:pt x="89837" y="28333"/>
                  </a:cubicBezTo>
                  <a:cubicBezTo>
                    <a:pt x="91148" y="20905"/>
                    <a:pt x="86913" y="13242"/>
                    <a:pt x="77133" y="7563"/>
                  </a:cubicBezTo>
                  <a:cubicBezTo>
                    <a:pt x="68479" y="2521"/>
                    <a:pt x="57110" y="1"/>
                    <a:pt x="45725" y="1"/>
                  </a:cubicBez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5"/>
            <p:cNvSpPr/>
            <p:nvPr/>
          </p:nvSpPr>
          <p:spPr>
            <a:xfrm>
              <a:off x="2256375" y="1565597"/>
              <a:ext cx="621895" cy="325595"/>
            </a:xfrm>
            <a:custGeom>
              <a:avLst/>
              <a:gdLst/>
              <a:ahLst/>
              <a:cxnLst/>
              <a:rect l="l" t="t" r="r" b="b"/>
              <a:pathLst>
                <a:path w="88526" h="46348" extrusionOk="0">
                  <a:moveTo>
                    <a:pt x="44414" y="1"/>
                  </a:moveTo>
                  <a:cubicBezTo>
                    <a:pt x="33030" y="1"/>
                    <a:pt x="21628" y="2522"/>
                    <a:pt x="12906" y="7563"/>
                  </a:cubicBezTo>
                  <a:cubicBezTo>
                    <a:pt x="5311" y="11966"/>
                    <a:pt x="1009" y="17545"/>
                    <a:pt x="1" y="23258"/>
                  </a:cubicBezTo>
                  <a:cubicBezTo>
                    <a:pt x="975" y="28938"/>
                    <a:pt x="5210" y="34450"/>
                    <a:pt x="12671" y="38785"/>
                  </a:cubicBezTo>
                  <a:cubicBezTo>
                    <a:pt x="21342" y="43827"/>
                    <a:pt x="32719" y="46347"/>
                    <a:pt x="44108" y="46347"/>
                  </a:cubicBezTo>
                  <a:cubicBezTo>
                    <a:pt x="55497" y="46347"/>
                    <a:pt x="66899" y="43827"/>
                    <a:pt x="75620" y="38785"/>
                  </a:cubicBezTo>
                  <a:cubicBezTo>
                    <a:pt x="83216" y="34383"/>
                    <a:pt x="87518" y="28837"/>
                    <a:pt x="88526" y="23124"/>
                  </a:cubicBezTo>
                  <a:cubicBezTo>
                    <a:pt x="87551" y="17444"/>
                    <a:pt x="83350" y="11898"/>
                    <a:pt x="75822" y="7563"/>
                  </a:cubicBezTo>
                  <a:cubicBezTo>
                    <a:pt x="67168" y="2522"/>
                    <a:pt x="55799" y="1"/>
                    <a:pt x="44414" y="1"/>
                  </a:cubicBez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5"/>
            <p:cNvSpPr/>
            <p:nvPr/>
          </p:nvSpPr>
          <p:spPr>
            <a:xfrm>
              <a:off x="2135485" y="808593"/>
              <a:ext cx="863661" cy="501487"/>
            </a:xfrm>
            <a:custGeom>
              <a:avLst/>
              <a:gdLst/>
              <a:ahLst/>
              <a:cxnLst/>
              <a:rect l="l" t="t" r="r" b="b"/>
              <a:pathLst>
                <a:path w="122941" h="71386" extrusionOk="0">
                  <a:moveTo>
                    <a:pt x="0" y="35827"/>
                  </a:moveTo>
                  <a:cubicBezTo>
                    <a:pt x="1344" y="43692"/>
                    <a:pt x="7226" y="51388"/>
                    <a:pt x="17611" y="57404"/>
                  </a:cubicBezTo>
                  <a:cubicBezTo>
                    <a:pt x="41675" y="71385"/>
                    <a:pt x="80795" y="71385"/>
                    <a:pt x="105027" y="57404"/>
                  </a:cubicBezTo>
                  <a:cubicBezTo>
                    <a:pt x="115580" y="51287"/>
                    <a:pt x="121562" y="43557"/>
                    <a:pt x="122940" y="35626"/>
                  </a:cubicBezTo>
                  <a:cubicBezTo>
                    <a:pt x="121596" y="27728"/>
                    <a:pt x="115748" y="20031"/>
                    <a:pt x="105329" y="14015"/>
                  </a:cubicBezTo>
                  <a:cubicBezTo>
                    <a:pt x="81232" y="1"/>
                    <a:pt x="42145" y="1"/>
                    <a:pt x="17913" y="14015"/>
                  </a:cubicBezTo>
                  <a:cubicBezTo>
                    <a:pt x="7360" y="20132"/>
                    <a:pt x="1378" y="27896"/>
                    <a:pt x="0" y="35827"/>
                  </a:cubicBezTo>
                  <a:close/>
                </a:path>
              </a:pathLst>
            </a:custGeom>
            <a:solidFill>
              <a:srgbClr val="BFB8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5"/>
            <p:cNvSpPr/>
            <p:nvPr/>
          </p:nvSpPr>
          <p:spPr>
            <a:xfrm>
              <a:off x="1824040" y="-118635"/>
              <a:ext cx="1291708" cy="1715709"/>
            </a:xfrm>
            <a:custGeom>
              <a:avLst/>
              <a:gdLst/>
              <a:ahLst/>
              <a:cxnLst/>
              <a:rect l="l" t="t" r="r" b="b"/>
              <a:pathLst>
                <a:path w="183873" h="244229" extrusionOk="0">
                  <a:moveTo>
                    <a:pt x="181729" y="0"/>
                  </a:moveTo>
                  <a:cubicBezTo>
                    <a:pt x="181302" y="0"/>
                    <a:pt x="180821" y="140"/>
                    <a:pt x="180311" y="434"/>
                  </a:cubicBezTo>
                  <a:lnTo>
                    <a:pt x="3160" y="102705"/>
                  </a:lnTo>
                  <a:cubicBezTo>
                    <a:pt x="1412" y="103714"/>
                    <a:pt x="0" y="106167"/>
                    <a:pt x="0" y="108184"/>
                  </a:cubicBezTo>
                  <a:lnTo>
                    <a:pt x="370" y="241980"/>
                  </a:lnTo>
                  <a:cubicBezTo>
                    <a:pt x="370" y="243407"/>
                    <a:pt x="1094" y="244229"/>
                    <a:pt x="2138" y="244229"/>
                  </a:cubicBezTo>
                  <a:cubicBezTo>
                    <a:pt x="2568" y="244229"/>
                    <a:pt x="3053" y="244089"/>
                    <a:pt x="3563" y="243795"/>
                  </a:cubicBezTo>
                  <a:lnTo>
                    <a:pt x="180714" y="141523"/>
                  </a:lnTo>
                  <a:cubicBezTo>
                    <a:pt x="182461" y="140515"/>
                    <a:pt x="183873" y="138062"/>
                    <a:pt x="183873" y="136045"/>
                  </a:cubicBezTo>
                  <a:lnTo>
                    <a:pt x="183470" y="2249"/>
                  </a:lnTo>
                  <a:cubicBezTo>
                    <a:pt x="183470" y="821"/>
                    <a:pt x="182762" y="0"/>
                    <a:pt x="181729" y="0"/>
                  </a:cubicBezTo>
                  <a:close/>
                </a:path>
              </a:pathLst>
            </a:custGeom>
            <a:solidFill>
              <a:srgbClr val="D488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5"/>
            <p:cNvSpPr/>
            <p:nvPr/>
          </p:nvSpPr>
          <p:spPr>
            <a:xfrm>
              <a:off x="1809398" y="-127101"/>
              <a:ext cx="1297145" cy="1722776"/>
            </a:xfrm>
            <a:custGeom>
              <a:avLst/>
              <a:gdLst/>
              <a:ahLst/>
              <a:cxnLst/>
              <a:rect l="l" t="t" r="r" b="b"/>
              <a:pathLst>
                <a:path w="184647" h="245235" extrusionOk="0">
                  <a:moveTo>
                    <a:pt x="184446" y="1321"/>
                  </a:moveTo>
                  <a:lnTo>
                    <a:pt x="184646" y="1438"/>
                  </a:lnTo>
                  <a:cubicBezTo>
                    <a:pt x="184585" y="1392"/>
                    <a:pt x="184517" y="1353"/>
                    <a:pt x="184446" y="1321"/>
                  </a:cubicBezTo>
                  <a:close/>
                  <a:moveTo>
                    <a:pt x="181756" y="1"/>
                  </a:moveTo>
                  <a:cubicBezTo>
                    <a:pt x="181722" y="1"/>
                    <a:pt x="181689" y="9"/>
                    <a:pt x="181655" y="26"/>
                  </a:cubicBezTo>
                  <a:lnTo>
                    <a:pt x="181420" y="26"/>
                  </a:lnTo>
                  <a:cubicBezTo>
                    <a:pt x="181319" y="60"/>
                    <a:pt x="181218" y="60"/>
                    <a:pt x="181117" y="93"/>
                  </a:cubicBezTo>
                  <a:cubicBezTo>
                    <a:pt x="181084" y="93"/>
                    <a:pt x="181050" y="127"/>
                    <a:pt x="181017" y="127"/>
                  </a:cubicBezTo>
                  <a:lnTo>
                    <a:pt x="180882" y="160"/>
                  </a:lnTo>
                  <a:cubicBezTo>
                    <a:pt x="180849" y="194"/>
                    <a:pt x="180815" y="194"/>
                    <a:pt x="180748" y="228"/>
                  </a:cubicBezTo>
                  <a:cubicBezTo>
                    <a:pt x="180613" y="261"/>
                    <a:pt x="180479" y="362"/>
                    <a:pt x="180311" y="429"/>
                  </a:cubicBezTo>
                  <a:lnTo>
                    <a:pt x="3160" y="102700"/>
                  </a:lnTo>
                  <a:cubicBezTo>
                    <a:pt x="2958" y="102835"/>
                    <a:pt x="2756" y="102969"/>
                    <a:pt x="2588" y="103137"/>
                  </a:cubicBezTo>
                  <a:cubicBezTo>
                    <a:pt x="2521" y="103171"/>
                    <a:pt x="2454" y="103238"/>
                    <a:pt x="2387" y="103272"/>
                  </a:cubicBezTo>
                  <a:cubicBezTo>
                    <a:pt x="2286" y="103373"/>
                    <a:pt x="2219" y="103440"/>
                    <a:pt x="2118" y="103541"/>
                  </a:cubicBezTo>
                  <a:cubicBezTo>
                    <a:pt x="2051" y="103574"/>
                    <a:pt x="2017" y="103608"/>
                    <a:pt x="1983" y="103675"/>
                  </a:cubicBezTo>
                  <a:cubicBezTo>
                    <a:pt x="1950" y="103709"/>
                    <a:pt x="1916" y="103742"/>
                    <a:pt x="1883" y="103776"/>
                  </a:cubicBezTo>
                  <a:cubicBezTo>
                    <a:pt x="1849" y="103810"/>
                    <a:pt x="1815" y="103843"/>
                    <a:pt x="1748" y="103910"/>
                  </a:cubicBezTo>
                  <a:cubicBezTo>
                    <a:pt x="1681" y="104011"/>
                    <a:pt x="1580" y="104112"/>
                    <a:pt x="1513" y="104213"/>
                  </a:cubicBezTo>
                  <a:cubicBezTo>
                    <a:pt x="1479" y="104246"/>
                    <a:pt x="1446" y="104280"/>
                    <a:pt x="1412" y="104347"/>
                  </a:cubicBezTo>
                  <a:cubicBezTo>
                    <a:pt x="1412" y="104347"/>
                    <a:pt x="1379" y="104381"/>
                    <a:pt x="1379" y="104381"/>
                  </a:cubicBezTo>
                  <a:cubicBezTo>
                    <a:pt x="1345" y="104448"/>
                    <a:pt x="1311" y="104482"/>
                    <a:pt x="1278" y="104515"/>
                  </a:cubicBezTo>
                  <a:cubicBezTo>
                    <a:pt x="1244" y="104583"/>
                    <a:pt x="1177" y="104683"/>
                    <a:pt x="1110" y="104784"/>
                  </a:cubicBezTo>
                  <a:cubicBezTo>
                    <a:pt x="1042" y="104885"/>
                    <a:pt x="1009" y="104952"/>
                    <a:pt x="942" y="105053"/>
                  </a:cubicBezTo>
                  <a:cubicBezTo>
                    <a:pt x="942" y="105053"/>
                    <a:pt x="942" y="105053"/>
                    <a:pt x="942" y="105087"/>
                  </a:cubicBezTo>
                  <a:lnTo>
                    <a:pt x="908" y="105087"/>
                  </a:lnTo>
                  <a:cubicBezTo>
                    <a:pt x="874" y="105154"/>
                    <a:pt x="841" y="105255"/>
                    <a:pt x="807" y="105322"/>
                  </a:cubicBezTo>
                  <a:cubicBezTo>
                    <a:pt x="740" y="105389"/>
                    <a:pt x="706" y="105490"/>
                    <a:pt x="639" y="105591"/>
                  </a:cubicBezTo>
                  <a:cubicBezTo>
                    <a:pt x="606" y="105658"/>
                    <a:pt x="572" y="105759"/>
                    <a:pt x="538" y="105826"/>
                  </a:cubicBezTo>
                  <a:cubicBezTo>
                    <a:pt x="538" y="105826"/>
                    <a:pt x="538" y="105826"/>
                    <a:pt x="538" y="105860"/>
                  </a:cubicBezTo>
                  <a:cubicBezTo>
                    <a:pt x="471" y="105961"/>
                    <a:pt x="437" y="106061"/>
                    <a:pt x="404" y="106129"/>
                  </a:cubicBezTo>
                  <a:cubicBezTo>
                    <a:pt x="370" y="106229"/>
                    <a:pt x="337" y="106330"/>
                    <a:pt x="303" y="106431"/>
                  </a:cubicBezTo>
                  <a:cubicBezTo>
                    <a:pt x="269" y="106498"/>
                    <a:pt x="269" y="106532"/>
                    <a:pt x="236" y="106599"/>
                  </a:cubicBezTo>
                  <a:cubicBezTo>
                    <a:pt x="236" y="106599"/>
                    <a:pt x="236" y="106633"/>
                    <a:pt x="236" y="106666"/>
                  </a:cubicBezTo>
                  <a:cubicBezTo>
                    <a:pt x="202" y="106700"/>
                    <a:pt x="202" y="106734"/>
                    <a:pt x="202" y="106767"/>
                  </a:cubicBezTo>
                  <a:cubicBezTo>
                    <a:pt x="169" y="106902"/>
                    <a:pt x="135" y="107002"/>
                    <a:pt x="101" y="107137"/>
                  </a:cubicBezTo>
                  <a:cubicBezTo>
                    <a:pt x="101" y="107204"/>
                    <a:pt x="68" y="107271"/>
                    <a:pt x="68" y="107338"/>
                  </a:cubicBezTo>
                  <a:cubicBezTo>
                    <a:pt x="68" y="107372"/>
                    <a:pt x="68" y="107439"/>
                    <a:pt x="34" y="107473"/>
                  </a:cubicBezTo>
                  <a:cubicBezTo>
                    <a:pt x="34" y="107507"/>
                    <a:pt x="34" y="107540"/>
                    <a:pt x="34" y="107574"/>
                  </a:cubicBezTo>
                  <a:cubicBezTo>
                    <a:pt x="1" y="107775"/>
                    <a:pt x="1" y="107977"/>
                    <a:pt x="1" y="108179"/>
                  </a:cubicBezTo>
                  <a:lnTo>
                    <a:pt x="370" y="241975"/>
                  </a:lnTo>
                  <a:cubicBezTo>
                    <a:pt x="370" y="242983"/>
                    <a:pt x="706" y="243689"/>
                    <a:pt x="1278" y="244025"/>
                  </a:cubicBezTo>
                  <a:lnTo>
                    <a:pt x="3361" y="245235"/>
                  </a:lnTo>
                  <a:cubicBezTo>
                    <a:pt x="2790" y="244899"/>
                    <a:pt x="2454" y="244193"/>
                    <a:pt x="2454" y="243185"/>
                  </a:cubicBezTo>
                  <a:lnTo>
                    <a:pt x="2051" y="109389"/>
                  </a:lnTo>
                  <a:cubicBezTo>
                    <a:pt x="2051" y="109153"/>
                    <a:pt x="2084" y="108918"/>
                    <a:pt x="2118" y="108683"/>
                  </a:cubicBezTo>
                  <a:cubicBezTo>
                    <a:pt x="2118" y="108649"/>
                    <a:pt x="2152" y="108582"/>
                    <a:pt x="2152" y="108548"/>
                  </a:cubicBezTo>
                  <a:cubicBezTo>
                    <a:pt x="2185" y="108313"/>
                    <a:pt x="2252" y="108111"/>
                    <a:pt x="2320" y="107876"/>
                  </a:cubicBezTo>
                  <a:cubicBezTo>
                    <a:pt x="2320" y="107843"/>
                    <a:pt x="2320" y="107809"/>
                    <a:pt x="2320" y="107809"/>
                  </a:cubicBezTo>
                  <a:cubicBezTo>
                    <a:pt x="2420" y="107540"/>
                    <a:pt x="2488" y="107305"/>
                    <a:pt x="2622" y="107070"/>
                  </a:cubicBezTo>
                  <a:cubicBezTo>
                    <a:pt x="2622" y="107036"/>
                    <a:pt x="2622" y="107036"/>
                    <a:pt x="2622" y="107036"/>
                  </a:cubicBezTo>
                  <a:cubicBezTo>
                    <a:pt x="2723" y="106801"/>
                    <a:pt x="2857" y="106532"/>
                    <a:pt x="2992" y="106297"/>
                  </a:cubicBezTo>
                  <a:cubicBezTo>
                    <a:pt x="2992" y="106297"/>
                    <a:pt x="2992" y="106297"/>
                    <a:pt x="2992" y="106263"/>
                  </a:cubicBezTo>
                  <a:cubicBezTo>
                    <a:pt x="3126" y="106028"/>
                    <a:pt x="3294" y="105826"/>
                    <a:pt x="3429" y="105591"/>
                  </a:cubicBezTo>
                  <a:cubicBezTo>
                    <a:pt x="3462" y="105591"/>
                    <a:pt x="3462" y="105557"/>
                    <a:pt x="3496" y="105557"/>
                  </a:cubicBezTo>
                  <a:cubicBezTo>
                    <a:pt x="3630" y="105356"/>
                    <a:pt x="3798" y="105154"/>
                    <a:pt x="3933" y="104986"/>
                  </a:cubicBezTo>
                  <a:cubicBezTo>
                    <a:pt x="3966" y="104952"/>
                    <a:pt x="4034" y="104919"/>
                    <a:pt x="4067" y="104885"/>
                  </a:cubicBezTo>
                  <a:cubicBezTo>
                    <a:pt x="4168" y="104751"/>
                    <a:pt x="4302" y="104616"/>
                    <a:pt x="4437" y="104482"/>
                  </a:cubicBezTo>
                  <a:cubicBezTo>
                    <a:pt x="4504" y="104448"/>
                    <a:pt x="4571" y="104381"/>
                    <a:pt x="4639" y="104347"/>
                  </a:cubicBezTo>
                  <a:cubicBezTo>
                    <a:pt x="4840" y="104179"/>
                    <a:pt x="5008" y="104045"/>
                    <a:pt x="5244" y="103910"/>
                  </a:cubicBezTo>
                  <a:lnTo>
                    <a:pt x="182361" y="1639"/>
                  </a:lnTo>
                  <a:cubicBezTo>
                    <a:pt x="182563" y="1538"/>
                    <a:pt x="182764" y="1438"/>
                    <a:pt x="182966" y="1370"/>
                  </a:cubicBezTo>
                  <a:cubicBezTo>
                    <a:pt x="182999" y="1370"/>
                    <a:pt x="183033" y="1337"/>
                    <a:pt x="183067" y="1337"/>
                  </a:cubicBezTo>
                  <a:cubicBezTo>
                    <a:pt x="183268" y="1270"/>
                    <a:pt x="183436" y="1236"/>
                    <a:pt x="183604" y="1236"/>
                  </a:cubicBezTo>
                  <a:cubicBezTo>
                    <a:pt x="183604" y="1236"/>
                    <a:pt x="183638" y="1202"/>
                    <a:pt x="183638" y="1202"/>
                  </a:cubicBezTo>
                  <a:cubicBezTo>
                    <a:pt x="183840" y="1202"/>
                    <a:pt x="184008" y="1202"/>
                    <a:pt x="184176" y="1236"/>
                  </a:cubicBezTo>
                  <a:cubicBezTo>
                    <a:pt x="184268" y="1254"/>
                    <a:pt x="184359" y="1283"/>
                    <a:pt x="184446" y="1321"/>
                  </a:cubicBezTo>
                  <a:lnTo>
                    <a:pt x="184446" y="1321"/>
                  </a:lnTo>
                  <a:lnTo>
                    <a:pt x="182563" y="228"/>
                  </a:lnTo>
                  <a:cubicBezTo>
                    <a:pt x="182563" y="194"/>
                    <a:pt x="182563" y="194"/>
                    <a:pt x="182563" y="194"/>
                  </a:cubicBezTo>
                  <a:cubicBezTo>
                    <a:pt x="182495" y="160"/>
                    <a:pt x="182462" y="160"/>
                    <a:pt x="182395" y="127"/>
                  </a:cubicBezTo>
                  <a:cubicBezTo>
                    <a:pt x="182327" y="93"/>
                    <a:pt x="182294" y="93"/>
                    <a:pt x="182226" y="60"/>
                  </a:cubicBezTo>
                  <a:lnTo>
                    <a:pt x="182126" y="60"/>
                  </a:lnTo>
                  <a:cubicBezTo>
                    <a:pt x="182092" y="60"/>
                    <a:pt x="182092" y="26"/>
                    <a:pt x="182092" y="26"/>
                  </a:cubicBezTo>
                  <a:lnTo>
                    <a:pt x="181857" y="26"/>
                  </a:lnTo>
                  <a:cubicBezTo>
                    <a:pt x="181823" y="9"/>
                    <a:pt x="181790" y="1"/>
                    <a:pt x="181756" y="1"/>
                  </a:cubicBezTo>
                  <a:close/>
                </a:path>
              </a:pathLst>
            </a:custGeom>
            <a:solidFill>
              <a:srgbClr val="BB4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5"/>
            <p:cNvSpPr/>
            <p:nvPr/>
          </p:nvSpPr>
          <p:spPr>
            <a:xfrm>
              <a:off x="1853554" y="-82769"/>
              <a:ext cx="1230323" cy="777963"/>
            </a:xfrm>
            <a:custGeom>
              <a:avLst/>
              <a:gdLst/>
              <a:ahLst/>
              <a:cxnLst/>
              <a:rect l="l" t="t" r="r" b="b"/>
              <a:pathLst>
                <a:path w="175135" h="110742" extrusionOk="0">
                  <a:moveTo>
                    <a:pt x="175101" y="1"/>
                  </a:moveTo>
                  <a:lnTo>
                    <a:pt x="0" y="101129"/>
                  </a:lnTo>
                  <a:lnTo>
                    <a:pt x="0" y="110741"/>
                  </a:lnTo>
                  <a:lnTo>
                    <a:pt x="175135" y="9647"/>
                  </a:lnTo>
                  <a:lnTo>
                    <a:pt x="175101" y="1"/>
                  </a:lnTo>
                  <a:close/>
                </a:path>
              </a:pathLst>
            </a:custGeom>
            <a:solidFill>
              <a:srgbClr val="BB3F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5"/>
            <p:cNvSpPr/>
            <p:nvPr/>
          </p:nvSpPr>
          <p:spPr>
            <a:xfrm>
              <a:off x="1853554" y="-15000"/>
              <a:ext cx="1232684" cy="1566062"/>
            </a:xfrm>
            <a:custGeom>
              <a:avLst/>
              <a:gdLst/>
              <a:ahLst/>
              <a:cxnLst/>
              <a:rect l="l" t="t" r="r" b="b"/>
              <a:pathLst>
                <a:path w="175471" h="222927" extrusionOk="0">
                  <a:moveTo>
                    <a:pt x="175135" y="1"/>
                  </a:moveTo>
                  <a:lnTo>
                    <a:pt x="0" y="101095"/>
                  </a:lnTo>
                  <a:lnTo>
                    <a:pt x="370" y="222927"/>
                  </a:lnTo>
                  <a:lnTo>
                    <a:pt x="175471" y="121832"/>
                  </a:lnTo>
                  <a:lnTo>
                    <a:pt x="175135"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5"/>
            <p:cNvSpPr/>
            <p:nvPr/>
          </p:nvSpPr>
          <p:spPr>
            <a:xfrm>
              <a:off x="2969462" y="-14375"/>
              <a:ext cx="33769" cy="43148"/>
            </a:xfrm>
            <a:custGeom>
              <a:avLst/>
              <a:gdLst/>
              <a:ahLst/>
              <a:cxnLst/>
              <a:rect l="l" t="t" r="r" b="b"/>
              <a:pathLst>
                <a:path w="4807" h="6142" extrusionOk="0">
                  <a:moveTo>
                    <a:pt x="3443" y="0"/>
                  </a:moveTo>
                  <a:cubicBezTo>
                    <a:pt x="3124" y="0"/>
                    <a:pt x="2765" y="102"/>
                    <a:pt x="2387" y="315"/>
                  </a:cubicBezTo>
                  <a:cubicBezTo>
                    <a:pt x="1076" y="1088"/>
                    <a:pt x="1" y="2936"/>
                    <a:pt x="1" y="4449"/>
                  </a:cubicBezTo>
                  <a:cubicBezTo>
                    <a:pt x="1" y="5525"/>
                    <a:pt x="545" y="6141"/>
                    <a:pt x="1331" y="6141"/>
                  </a:cubicBezTo>
                  <a:cubicBezTo>
                    <a:pt x="1650" y="6141"/>
                    <a:pt x="2009" y="6040"/>
                    <a:pt x="2387" y="5827"/>
                  </a:cubicBezTo>
                  <a:cubicBezTo>
                    <a:pt x="3731" y="5054"/>
                    <a:pt x="4807" y="3205"/>
                    <a:pt x="4773" y="1693"/>
                  </a:cubicBezTo>
                  <a:cubicBezTo>
                    <a:pt x="4773" y="617"/>
                    <a:pt x="4229" y="0"/>
                    <a:pt x="3443"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5"/>
            <p:cNvSpPr/>
            <p:nvPr/>
          </p:nvSpPr>
          <p:spPr>
            <a:xfrm>
              <a:off x="3027311" y="-47824"/>
              <a:ext cx="33530" cy="43169"/>
            </a:xfrm>
            <a:custGeom>
              <a:avLst/>
              <a:gdLst/>
              <a:ahLst/>
              <a:cxnLst/>
              <a:rect l="l" t="t" r="r" b="b"/>
              <a:pathLst>
                <a:path w="4773" h="6145" extrusionOk="0">
                  <a:moveTo>
                    <a:pt x="3465" y="1"/>
                  </a:moveTo>
                  <a:cubicBezTo>
                    <a:pt x="3141" y="1"/>
                    <a:pt x="2774" y="109"/>
                    <a:pt x="2387" y="337"/>
                  </a:cubicBezTo>
                  <a:cubicBezTo>
                    <a:pt x="1076" y="1076"/>
                    <a:pt x="1" y="2925"/>
                    <a:pt x="1" y="4437"/>
                  </a:cubicBezTo>
                  <a:cubicBezTo>
                    <a:pt x="1" y="5511"/>
                    <a:pt x="543" y="6145"/>
                    <a:pt x="1327" y="6145"/>
                  </a:cubicBezTo>
                  <a:cubicBezTo>
                    <a:pt x="1647" y="6145"/>
                    <a:pt x="2007" y="6039"/>
                    <a:pt x="2387" y="5815"/>
                  </a:cubicBezTo>
                  <a:cubicBezTo>
                    <a:pt x="3731" y="5042"/>
                    <a:pt x="4773" y="3194"/>
                    <a:pt x="4773" y="1681"/>
                  </a:cubicBezTo>
                  <a:cubicBezTo>
                    <a:pt x="4773" y="616"/>
                    <a:pt x="4239" y="1"/>
                    <a:pt x="3465" y="1"/>
                  </a:cubicBezTo>
                  <a:close/>
                </a:path>
              </a:pathLst>
            </a:custGeom>
            <a:solidFill>
              <a:srgbClr val="BFB8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5"/>
            <p:cNvSpPr/>
            <p:nvPr/>
          </p:nvSpPr>
          <p:spPr>
            <a:xfrm>
              <a:off x="2911613" y="18997"/>
              <a:ext cx="33530" cy="43218"/>
            </a:xfrm>
            <a:custGeom>
              <a:avLst/>
              <a:gdLst/>
              <a:ahLst/>
              <a:cxnLst/>
              <a:rect l="l" t="t" r="r" b="b"/>
              <a:pathLst>
                <a:path w="4773" h="6152" extrusionOk="0">
                  <a:moveTo>
                    <a:pt x="3465" y="1"/>
                  </a:moveTo>
                  <a:cubicBezTo>
                    <a:pt x="3141" y="1"/>
                    <a:pt x="2774" y="109"/>
                    <a:pt x="2387" y="337"/>
                  </a:cubicBezTo>
                  <a:cubicBezTo>
                    <a:pt x="1076" y="1077"/>
                    <a:pt x="1" y="2925"/>
                    <a:pt x="1" y="4438"/>
                  </a:cubicBezTo>
                  <a:cubicBezTo>
                    <a:pt x="1" y="5529"/>
                    <a:pt x="536" y="6151"/>
                    <a:pt x="1312" y="6151"/>
                  </a:cubicBezTo>
                  <a:cubicBezTo>
                    <a:pt x="1636" y="6151"/>
                    <a:pt x="2001" y="6043"/>
                    <a:pt x="2387" y="5815"/>
                  </a:cubicBezTo>
                  <a:cubicBezTo>
                    <a:pt x="3731" y="5042"/>
                    <a:pt x="4773" y="3228"/>
                    <a:pt x="4773" y="1682"/>
                  </a:cubicBezTo>
                  <a:cubicBezTo>
                    <a:pt x="4773" y="616"/>
                    <a:pt x="4239" y="1"/>
                    <a:pt x="3465" y="1"/>
                  </a:cubicBez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5"/>
            <p:cNvSpPr/>
            <p:nvPr/>
          </p:nvSpPr>
          <p:spPr>
            <a:xfrm>
              <a:off x="1902902" y="364918"/>
              <a:ext cx="1134235" cy="1074031"/>
            </a:xfrm>
            <a:custGeom>
              <a:avLst/>
              <a:gdLst/>
              <a:ahLst/>
              <a:cxnLst/>
              <a:rect l="l" t="t" r="r" b="b"/>
              <a:pathLst>
                <a:path w="161457" h="152887" extrusionOk="0">
                  <a:moveTo>
                    <a:pt x="153558" y="15394"/>
                  </a:moveTo>
                  <a:cubicBezTo>
                    <a:pt x="153390" y="14385"/>
                    <a:pt x="152550" y="14251"/>
                    <a:pt x="151743" y="14721"/>
                  </a:cubicBezTo>
                  <a:cubicBezTo>
                    <a:pt x="151071" y="15091"/>
                    <a:pt x="150399" y="15898"/>
                    <a:pt x="150063" y="16940"/>
                  </a:cubicBezTo>
                  <a:cubicBezTo>
                    <a:pt x="149761" y="17982"/>
                    <a:pt x="149055" y="18788"/>
                    <a:pt x="148383" y="19191"/>
                  </a:cubicBezTo>
                  <a:cubicBezTo>
                    <a:pt x="147643" y="19628"/>
                    <a:pt x="146870" y="19528"/>
                    <a:pt x="146635" y="18687"/>
                  </a:cubicBezTo>
                  <a:lnTo>
                    <a:pt x="141426" y="976"/>
                  </a:lnTo>
                  <a:cubicBezTo>
                    <a:pt x="141157" y="68"/>
                    <a:pt x="140384" y="1"/>
                    <a:pt x="139611" y="471"/>
                  </a:cubicBezTo>
                  <a:cubicBezTo>
                    <a:pt x="138804" y="908"/>
                    <a:pt x="138031" y="1917"/>
                    <a:pt x="137796" y="3126"/>
                  </a:cubicBezTo>
                  <a:lnTo>
                    <a:pt x="131612" y="34483"/>
                  </a:lnTo>
                  <a:cubicBezTo>
                    <a:pt x="131209" y="36533"/>
                    <a:pt x="129864" y="38248"/>
                    <a:pt x="128520" y="39021"/>
                  </a:cubicBezTo>
                  <a:cubicBezTo>
                    <a:pt x="127243" y="39760"/>
                    <a:pt x="125966" y="39659"/>
                    <a:pt x="125495" y="38248"/>
                  </a:cubicBezTo>
                  <a:lnTo>
                    <a:pt x="122134" y="28669"/>
                  </a:lnTo>
                  <a:cubicBezTo>
                    <a:pt x="121630" y="27291"/>
                    <a:pt x="120387" y="27190"/>
                    <a:pt x="119143" y="27896"/>
                  </a:cubicBezTo>
                  <a:cubicBezTo>
                    <a:pt x="117832" y="28669"/>
                    <a:pt x="116555" y="30316"/>
                    <a:pt x="116118" y="32299"/>
                  </a:cubicBezTo>
                  <a:lnTo>
                    <a:pt x="111648" y="53439"/>
                  </a:lnTo>
                  <a:cubicBezTo>
                    <a:pt x="111380" y="54581"/>
                    <a:pt x="110640" y="55489"/>
                    <a:pt x="109901" y="55926"/>
                  </a:cubicBezTo>
                  <a:cubicBezTo>
                    <a:pt x="109195" y="56329"/>
                    <a:pt x="108456" y="56295"/>
                    <a:pt x="108187" y="55455"/>
                  </a:cubicBezTo>
                  <a:lnTo>
                    <a:pt x="96625" y="20301"/>
                  </a:lnTo>
                  <a:cubicBezTo>
                    <a:pt x="96256" y="19158"/>
                    <a:pt x="95214" y="19091"/>
                    <a:pt x="94206" y="19662"/>
                  </a:cubicBezTo>
                  <a:cubicBezTo>
                    <a:pt x="93164" y="20267"/>
                    <a:pt x="92122" y="21611"/>
                    <a:pt x="91786" y="23191"/>
                  </a:cubicBezTo>
                  <a:lnTo>
                    <a:pt x="87618" y="42919"/>
                  </a:lnTo>
                  <a:cubicBezTo>
                    <a:pt x="87316" y="44297"/>
                    <a:pt x="86408" y="45440"/>
                    <a:pt x="85501" y="45978"/>
                  </a:cubicBezTo>
                  <a:cubicBezTo>
                    <a:pt x="84661" y="46448"/>
                    <a:pt x="83854" y="46414"/>
                    <a:pt x="83484" y="45541"/>
                  </a:cubicBezTo>
                  <a:lnTo>
                    <a:pt x="80392" y="38483"/>
                  </a:lnTo>
                  <a:cubicBezTo>
                    <a:pt x="79787" y="37138"/>
                    <a:pt x="78409" y="37038"/>
                    <a:pt x="77032" y="37844"/>
                  </a:cubicBezTo>
                  <a:cubicBezTo>
                    <a:pt x="75721" y="38584"/>
                    <a:pt x="74410" y="40163"/>
                    <a:pt x="73771" y="42146"/>
                  </a:cubicBezTo>
                  <a:lnTo>
                    <a:pt x="73133" y="44230"/>
                  </a:lnTo>
                  <a:cubicBezTo>
                    <a:pt x="72797" y="45238"/>
                    <a:pt x="72125" y="46045"/>
                    <a:pt x="71453" y="46414"/>
                  </a:cubicBezTo>
                  <a:cubicBezTo>
                    <a:pt x="70713" y="46851"/>
                    <a:pt x="69940" y="46784"/>
                    <a:pt x="69705" y="45910"/>
                  </a:cubicBezTo>
                  <a:lnTo>
                    <a:pt x="65941" y="33005"/>
                  </a:lnTo>
                  <a:cubicBezTo>
                    <a:pt x="65705" y="32131"/>
                    <a:pt x="64966" y="32064"/>
                    <a:pt x="64193" y="32467"/>
                  </a:cubicBezTo>
                  <a:cubicBezTo>
                    <a:pt x="63454" y="32937"/>
                    <a:pt x="62681" y="33878"/>
                    <a:pt x="62445" y="35088"/>
                  </a:cubicBezTo>
                  <a:lnTo>
                    <a:pt x="52867" y="83182"/>
                  </a:lnTo>
                  <a:cubicBezTo>
                    <a:pt x="52497" y="85199"/>
                    <a:pt x="51153" y="86913"/>
                    <a:pt x="49809" y="87686"/>
                  </a:cubicBezTo>
                  <a:cubicBezTo>
                    <a:pt x="48632" y="88358"/>
                    <a:pt x="47456" y="88324"/>
                    <a:pt x="46918" y="87115"/>
                  </a:cubicBezTo>
                  <a:lnTo>
                    <a:pt x="41272" y="74948"/>
                  </a:lnTo>
                  <a:cubicBezTo>
                    <a:pt x="40734" y="73772"/>
                    <a:pt x="39524" y="73705"/>
                    <a:pt x="38348" y="74377"/>
                  </a:cubicBezTo>
                  <a:cubicBezTo>
                    <a:pt x="37172" y="75049"/>
                    <a:pt x="35995" y="76461"/>
                    <a:pt x="35458" y="78208"/>
                  </a:cubicBezTo>
                  <a:lnTo>
                    <a:pt x="30685" y="93567"/>
                  </a:lnTo>
                  <a:cubicBezTo>
                    <a:pt x="30181" y="95181"/>
                    <a:pt x="29106" y="96458"/>
                    <a:pt x="28064" y="97063"/>
                  </a:cubicBezTo>
                  <a:cubicBezTo>
                    <a:pt x="26820" y="97768"/>
                    <a:pt x="25577" y="97600"/>
                    <a:pt x="25241" y="96088"/>
                  </a:cubicBezTo>
                  <a:lnTo>
                    <a:pt x="20401" y="73806"/>
                  </a:lnTo>
                  <a:cubicBezTo>
                    <a:pt x="20065" y="72293"/>
                    <a:pt x="18821" y="72125"/>
                    <a:pt x="17578" y="72831"/>
                  </a:cubicBezTo>
                  <a:cubicBezTo>
                    <a:pt x="16368" y="73537"/>
                    <a:pt x="15158" y="75049"/>
                    <a:pt x="14788" y="76931"/>
                  </a:cubicBezTo>
                  <a:lnTo>
                    <a:pt x="1" y="152887"/>
                  </a:lnTo>
                  <a:lnTo>
                    <a:pt x="161456" y="59858"/>
                  </a:lnTo>
                  <a:close/>
                </a:path>
              </a:pathLst>
            </a:custGeom>
            <a:solidFill>
              <a:srgbClr val="9C8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5"/>
            <p:cNvSpPr/>
            <p:nvPr/>
          </p:nvSpPr>
          <p:spPr>
            <a:xfrm>
              <a:off x="1902902" y="490065"/>
              <a:ext cx="1133997" cy="948895"/>
            </a:xfrm>
            <a:custGeom>
              <a:avLst/>
              <a:gdLst/>
              <a:ahLst/>
              <a:cxnLst/>
              <a:rect l="l" t="t" r="r" b="b"/>
              <a:pathLst>
                <a:path w="161423" h="135074" extrusionOk="0">
                  <a:moveTo>
                    <a:pt x="154163" y="21812"/>
                  </a:moveTo>
                  <a:cubicBezTo>
                    <a:pt x="153760" y="20771"/>
                    <a:pt x="152785" y="20670"/>
                    <a:pt x="151777" y="21241"/>
                  </a:cubicBezTo>
                  <a:cubicBezTo>
                    <a:pt x="150970" y="21712"/>
                    <a:pt x="150164" y="22619"/>
                    <a:pt x="149660" y="23863"/>
                  </a:cubicBezTo>
                  <a:cubicBezTo>
                    <a:pt x="149156" y="25073"/>
                    <a:pt x="148349" y="26014"/>
                    <a:pt x="147542" y="26484"/>
                  </a:cubicBezTo>
                  <a:cubicBezTo>
                    <a:pt x="146568" y="27055"/>
                    <a:pt x="145593" y="26955"/>
                    <a:pt x="145190" y="25980"/>
                  </a:cubicBezTo>
                  <a:lnTo>
                    <a:pt x="135544" y="2286"/>
                  </a:lnTo>
                  <a:cubicBezTo>
                    <a:pt x="135141" y="1278"/>
                    <a:pt x="134166" y="1210"/>
                    <a:pt x="133225" y="1782"/>
                  </a:cubicBezTo>
                  <a:cubicBezTo>
                    <a:pt x="132250" y="2319"/>
                    <a:pt x="131309" y="3496"/>
                    <a:pt x="130906" y="4941"/>
                  </a:cubicBezTo>
                  <a:lnTo>
                    <a:pt x="128554" y="13309"/>
                  </a:lnTo>
                  <a:cubicBezTo>
                    <a:pt x="127915" y="15662"/>
                    <a:pt x="126369" y="17544"/>
                    <a:pt x="124823" y="18452"/>
                  </a:cubicBezTo>
                  <a:cubicBezTo>
                    <a:pt x="123311" y="19292"/>
                    <a:pt x="121798" y="19258"/>
                    <a:pt x="121092" y="17779"/>
                  </a:cubicBezTo>
                  <a:lnTo>
                    <a:pt x="111043" y="1513"/>
                  </a:lnTo>
                  <a:cubicBezTo>
                    <a:pt x="110338" y="68"/>
                    <a:pt x="108825" y="0"/>
                    <a:pt x="107313" y="874"/>
                  </a:cubicBezTo>
                  <a:cubicBezTo>
                    <a:pt x="105935" y="1647"/>
                    <a:pt x="104557" y="3261"/>
                    <a:pt x="103784" y="5311"/>
                  </a:cubicBezTo>
                  <a:lnTo>
                    <a:pt x="88862" y="49338"/>
                  </a:lnTo>
                  <a:cubicBezTo>
                    <a:pt x="88022" y="51590"/>
                    <a:pt x="86509" y="53304"/>
                    <a:pt x="84997" y="54178"/>
                  </a:cubicBezTo>
                  <a:cubicBezTo>
                    <a:pt x="83249" y="55186"/>
                    <a:pt x="81501" y="55018"/>
                    <a:pt x="80829" y="53169"/>
                  </a:cubicBezTo>
                  <a:lnTo>
                    <a:pt x="76460" y="41070"/>
                  </a:lnTo>
                  <a:cubicBezTo>
                    <a:pt x="75788" y="39188"/>
                    <a:pt x="74040" y="39054"/>
                    <a:pt x="72293" y="40062"/>
                  </a:cubicBezTo>
                  <a:cubicBezTo>
                    <a:pt x="70680" y="40969"/>
                    <a:pt x="69100" y="42885"/>
                    <a:pt x="68293" y="45305"/>
                  </a:cubicBezTo>
                  <a:lnTo>
                    <a:pt x="66243" y="51758"/>
                  </a:lnTo>
                  <a:cubicBezTo>
                    <a:pt x="65773" y="53169"/>
                    <a:pt x="64865" y="54245"/>
                    <a:pt x="63958" y="54749"/>
                  </a:cubicBezTo>
                  <a:cubicBezTo>
                    <a:pt x="62815" y="55421"/>
                    <a:pt x="61706" y="55219"/>
                    <a:pt x="61437" y="53808"/>
                  </a:cubicBezTo>
                  <a:lnTo>
                    <a:pt x="56329" y="29542"/>
                  </a:lnTo>
                  <a:cubicBezTo>
                    <a:pt x="56093" y="28097"/>
                    <a:pt x="54951" y="27929"/>
                    <a:pt x="53842" y="28568"/>
                  </a:cubicBezTo>
                  <a:cubicBezTo>
                    <a:pt x="52800" y="29173"/>
                    <a:pt x="51724" y="30517"/>
                    <a:pt x="51422" y="32164"/>
                  </a:cubicBezTo>
                  <a:lnTo>
                    <a:pt x="43759" y="79922"/>
                  </a:lnTo>
                  <a:cubicBezTo>
                    <a:pt x="43020" y="83619"/>
                    <a:pt x="40600" y="86744"/>
                    <a:pt x="38146" y="88156"/>
                  </a:cubicBezTo>
                  <a:cubicBezTo>
                    <a:pt x="35995" y="89400"/>
                    <a:pt x="33811" y="89299"/>
                    <a:pt x="32836" y="87114"/>
                  </a:cubicBezTo>
                  <a:lnTo>
                    <a:pt x="27896" y="76326"/>
                  </a:lnTo>
                  <a:cubicBezTo>
                    <a:pt x="26921" y="74141"/>
                    <a:pt x="24737" y="74040"/>
                    <a:pt x="22552" y="75284"/>
                  </a:cubicBezTo>
                  <a:cubicBezTo>
                    <a:pt x="20435" y="76494"/>
                    <a:pt x="18351" y="78981"/>
                    <a:pt x="17309" y="82140"/>
                  </a:cubicBezTo>
                  <a:lnTo>
                    <a:pt x="1" y="135074"/>
                  </a:lnTo>
                  <a:lnTo>
                    <a:pt x="161423" y="42045"/>
                  </a:lnTo>
                  <a:close/>
                </a:path>
              </a:pathLst>
            </a:custGeom>
            <a:solidFill>
              <a:srgbClr val="9C8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5"/>
            <p:cNvSpPr/>
            <p:nvPr/>
          </p:nvSpPr>
          <p:spPr>
            <a:xfrm>
              <a:off x="1902902" y="254180"/>
              <a:ext cx="1133997" cy="664396"/>
            </a:xfrm>
            <a:custGeom>
              <a:avLst/>
              <a:gdLst/>
              <a:ahLst/>
              <a:cxnLst/>
              <a:rect l="l" t="t" r="r" b="b"/>
              <a:pathLst>
                <a:path w="161423" h="94576"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5"/>
            <p:cNvSpPr/>
            <p:nvPr/>
          </p:nvSpPr>
          <p:spPr>
            <a:xfrm>
              <a:off x="1902902" y="312029"/>
              <a:ext cx="1133997" cy="664396"/>
            </a:xfrm>
            <a:custGeom>
              <a:avLst/>
              <a:gdLst/>
              <a:ahLst/>
              <a:cxnLst/>
              <a:rect l="l" t="t" r="r" b="b"/>
              <a:pathLst>
                <a:path w="161423" h="94576" extrusionOk="0">
                  <a:moveTo>
                    <a:pt x="161423" y="1"/>
                  </a:moveTo>
                  <a:lnTo>
                    <a:pt x="1" y="93365"/>
                  </a:lnTo>
                  <a:lnTo>
                    <a:pt x="1" y="94575"/>
                  </a:lnTo>
                  <a:lnTo>
                    <a:pt x="161423" y="1210"/>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1902902" y="196331"/>
              <a:ext cx="1133997" cy="664396"/>
            </a:xfrm>
            <a:custGeom>
              <a:avLst/>
              <a:gdLst/>
              <a:ahLst/>
              <a:cxnLst/>
              <a:rect l="l" t="t" r="r" b="b"/>
              <a:pathLst>
                <a:path w="161423" h="94576"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a:off x="1902902" y="80633"/>
              <a:ext cx="1133997" cy="664389"/>
            </a:xfrm>
            <a:custGeom>
              <a:avLst/>
              <a:gdLst/>
              <a:ahLst/>
              <a:cxnLst/>
              <a:rect l="l" t="t" r="r" b="b"/>
              <a:pathLst>
                <a:path w="161423" h="94575"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5"/>
            <p:cNvSpPr/>
            <p:nvPr/>
          </p:nvSpPr>
          <p:spPr>
            <a:xfrm>
              <a:off x="1902902" y="369878"/>
              <a:ext cx="1133997" cy="664396"/>
            </a:xfrm>
            <a:custGeom>
              <a:avLst/>
              <a:gdLst/>
              <a:ahLst/>
              <a:cxnLst/>
              <a:rect l="l" t="t" r="r" b="b"/>
              <a:pathLst>
                <a:path w="161423" h="94576" extrusionOk="0">
                  <a:moveTo>
                    <a:pt x="161423" y="1"/>
                  </a:moveTo>
                  <a:lnTo>
                    <a:pt x="1" y="93366"/>
                  </a:lnTo>
                  <a:lnTo>
                    <a:pt x="1" y="94575"/>
                  </a:lnTo>
                  <a:lnTo>
                    <a:pt x="161423" y="1211"/>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1902902" y="138482"/>
              <a:ext cx="1133997" cy="664389"/>
            </a:xfrm>
            <a:custGeom>
              <a:avLst/>
              <a:gdLst/>
              <a:ahLst/>
              <a:cxnLst/>
              <a:rect l="l" t="t" r="r" b="b"/>
              <a:pathLst>
                <a:path w="161423" h="94575"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5"/>
            <p:cNvSpPr/>
            <p:nvPr/>
          </p:nvSpPr>
          <p:spPr>
            <a:xfrm>
              <a:off x="1902902" y="716740"/>
              <a:ext cx="1133997" cy="664396"/>
            </a:xfrm>
            <a:custGeom>
              <a:avLst/>
              <a:gdLst/>
              <a:ahLst/>
              <a:cxnLst/>
              <a:rect l="l" t="t" r="r" b="b"/>
              <a:pathLst>
                <a:path w="161423" h="94576" extrusionOk="0">
                  <a:moveTo>
                    <a:pt x="161423" y="1"/>
                  </a:moveTo>
                  <a:lnTo>
                    <a:pt x="1" y="93366"/>
                  </a:lnTo>
                  <a:lnTo>
                    <a:pt x="1" y="94576"/>
                  </a:lnTo>
                  <a:lnTo>
                    <a:pt x="161423" y="1211"/>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1902902" y="658891"/>
              <a:ext cx="1133997" cy="664396"/>
            </a:xfrm>
            <a:custGeom>
              <a:avLst/>
              <a:gdLst/>
              <a:ahLst/>
              <a:cxnLst/>
              <a:rect l="l" t="t" r="r" b="b"/>
              <a:pathLst>
                <a:path w="161423" h="94576" extrusionOk="0">
                  <a:moveTo>
                    <a:pt x="161423" y="1"/>
                  </a:moveTo>
                  <a:lnTo>
                    <a:pt x="1" y="93399"/>
                  </a:lnTo>
                  <a:lnTo>
                    <a:pt x="1" y="94575"/>
                  </a:lnTo>
                  <a:lnTo>
                    <a:pt x="161423" y="1211"/>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1902902" y="774589"/>
              <a:ext cx="1133997" cy="664396"/>
            </a:xfrm>
            <a:custGeom>
              <a:avLst/>
              <a:gdLst/>
              <a:ahLst/>
              <a:cxnLst/>
              <a:rect l="l" t="t" r="r" b="b"/>
              <a:pathLst>
                <a:path w="161423" h="94576" extrusionOk="0">
                  <a:moveTo>
                    <a:pt x="161423" y="1"/>
                  </a:moveTo>
                  <a:lnTo>
                    <a:pt x="1" y="93366"/>
                  </a:lnTo>
                  <a:lnTo>
                    <a:pt x="1" y="94576"/>
                  </a:lnTo>
                  <a:lnTo>
                    <a:pt x="161423" y="1211"/>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1902902" y="601042"/>
              <a:ext cx="1133997" cy="664396"/>
            </a:xfrm>
            <a:custGeom>
              <a:avLst/>
              <a:gdLst/>
              <a:ahLst/>
              <a:cxnLst/>
              <a:rect l="l" t="t" r="r" b="b"/>
              <a:pathLst>
                <a:path w="161423" h="94576" extrusionOk="0">
                  <a:moveTo>
                    <a:pt x="161423" y="1"/>
                  </a:moveTo>
                  <a:lnTo>
                    <a:pt x="1" y="93365"/>
                  </a:lnTo>
                  <a:lnTo>
                    <a:pt x="1" y="94575"/>
                  </a:lnTo>
                  <a:lnTo>
                    <a:pt x="161423" y="1210"/>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5"/>
            <p:cNvSpPr/>
            <p:nvPr/>
          </p:nvSpPr>
          <p:spPr>
            <a:xfrm>
              <a:off x="1902902" y="485576"/>
              <a:ext cx="1133997" cy="664396"/>
            </a:xfrm>
            <a:custGeom>
              <a:avLst/>
              <a:gdLst/>
              <a:ahLst/>
              <a:cxnLst/>
              <a:rect l="l" t="t" r="r" b="b"/>
              <a:pathLst>
                <a:path w="161423" h="94576" extrusionOk="0">
                  <a:moveTo>
                    <a:pt x="161423" y="1"/>
                  </a:moveTo>
                  <a:lnTo>
                    <a:pt x="1" y="93366"/>
                  </a:lnTo>
                  <a:lnTo>
                    <a:pt x="1" y="94576"/>
                  </a:lnTo>
                  <a:lnTo>
                    <a:pt x="161423" y="1177"/>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p:nvPr/>
          </p:nvSpPr>
          <p:spPr>
            <a:xfrm>
              <a:off x="1902902" y="427495"/>
              <a:ext cx="1133997" cy="664628"/>
            </a:xfrm>
            <a:custGeom>
              <a:avLst/>
              <a:gdLst/>
              <a:ahLst/>
              <a:cxnLst/>
              <a:rect l="l" t="t" r="r" b="b"/>
              <a:pathLst>
                <a:path w="161423" h="94609" extrusionOk="0">
                  <a:moveTo>
                    <a:pt x="161423" y="0"/>
                  </a:moveTo>
                  <a:lnTo>
                    <a:pt x="1" y="93399"/>
                  </a:lnTo>
                  <a:lnTo>
                    <a:pt x="1" y="94609"/>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5"/>
            <p:cNvSpPr/>
            <p:nvPr/>
          </p:nvSpPr>
          <p:spPr>
            <a:xfrm>
              <a:off x="1902902" y="543193"/>
              <a:ext cx="1133997" cy="664396"/>
            </a:xfrm>
            <a:custGeom>
              <a:avLst/>
              <a:gdLst/>
              <a:ahLst/>
              <a:cxnLst/>
              <a:rect l="l" t="t" r="r" b="b"/>
              <a:pathLst>
                <a:path w="161423" h="94576"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2034422" y="4384"/>
              <a:ext cx="1291476" cy="1715575"/>
            </a:xfrm>
            <a:custGeom>
              <a:avLst/>
              <a:gdLst/>
              <a:ahLst/>
              <a:cxnLst/>
              <a:rect l="l" t="t" r="r" b="b"/>
              <a:pathLst>
                <a:path w="183840" h="244210" extrusionOk="0">
                  <a:moveTo>
                    <a:pt x="181717" y="0"/>
                  </a:moveTo>
                  <a:cubicBezTo>
                    <a:pt x="181286" y="0"/>
                    <a:pt x="180797" y="140"/>
                    <a:pt x="180277" y="434"/>
                  </a:cubicBezTo>
                  <a:lnTo>
                    <a:pt x="3160" y="102706"/>
                  </a:lnTo>
                  <a:cubicBezTo>
                    <a:pt x="1412" y="103714"/>
                    <a:pt x="1" y="106167"/>
                    <a:pt x="1" y="108184"/>
                  </a:cubicBezTo>
                  <a:lnTo>
                    <a:pt x="370" y="241946"/>
                  </a:lnTo>
                  <a:cubicBezTo>
                    <a:pt x="370" y="243372"/>
                    <a:pt x="1093" y="244210"/>
                    <a:pt x="2134" y="244210"/>
                  </a:cubicBezTo>
                  <a:cubicBezTo>
                    <a:pt x="2565" y="244210"/>
                    <a:pt x="3051" y="244066"/>
                    <a:pt x="3563" y="243761"/>
                  </a:cubicBezTo>
                  <a:lnTo>
                    <a:pt x="180681" y="141524"/>
                  </a:lnTo>
                  <a:cubicBezTo>
                    <a:pt x="182462" y="140482"/>
                    <a:pt x="183840" y="138028"/>
                    <a:pt x="183840" y="136045"/>
                  </a:cubicBezTo>
                  <a:lnTo>
                    <a:pt x="183470" y="2249"/>
                  </a:lnTo>
                  <a:cubicBezTo>
                    <a:pt x="183470" y="822"/>
                    <a:pt x="182762" y="0"/>
                    <a:pt x="181717" y="0"/>
                  </a:cubicBezTo>
                  <a:close/>
                </a:path>
              </a:pathLst>
            </a:custGeom>
            <a:solidFill>
              <a:srgbClr val="D488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5"/>
            <p:cNvSpPr/>
            <p:nvPr/>
          </p:nvSpPr>
          <p:spPr>
            <a:xfrm>
              <a:off x="2019549" y="-4139"/>
              <a:ext cx="1297377" cy="1722600"/>
            </a:xfrm>
            <a:custGeom>
              <a:avLst/>
              <a:gdLst/>
              <a:ahLst/>
              <a:cxnLst/>
              <a:rect l="l" t="t" r="r" b="b"/>
              <a:pathLst>
                <a:path w="184680" h="245210" extrusionOk="0">
                  <a:moveTo>
                    <a:pt x="181655" y="1"/>
                  </a:moveTo>
                  <a:cubicBezTo>
                    <a:pt x="181621" y="1"/>
                    <a:pt x="181621" y="1"/>
                    <a:pt x="181588" y="34"/>
                  </a:cubicBezTo>
                  <a:lnTo>
                    <a:pt x="181420" y="34"/>
                  </a:lnTo>
                  <a:cubicBezTo>
                    <a:pt x="181319" y="34"/>
                    <a:pt x="181252" y="68"/>
                    <a:pt x="181151" y="101"/>
                  </a:cubicBezTo>
                  <a:cubicBezTo>
                    <a:pt x="181117" y="101"/>
                    <a:pt x="181050" y="135"/>
                    <a:pt x="181016" y="135"/>
                  </a:cubicBezTo>
                  <a:lnTo>
                    <a:pt x="180915" y="169"/>
                  </a:lnTo>
                  <a:cubicBezTo>
                    <a:pt x="180848" y="202"/>
                    <a:pt x="180815" y="202"/>
                    <a:pt x="180781" y="202"/>
                  </a:cubicBezTo>
                  <a:cubicBezTo>
                    <a:pt x="180613" y="269"/>
                    <a:pt x="180479" y="337"/>
                    <a:pt x="180310" y="437"/>
                  </a:cubicBezTo>
                  <a:lnTo>
                    <a:pt x="3193" y="102709"/>
                  </a:lnTo>
                  <a:cubicBezTo>
                    <a:pt x="2991" y="102809"/>
                    <a:pt x="2790" y="102977"/>
                    <a:pt x="2588" y="103112"/>
                  </a:cubicBezTo>
                  <a:cubicBezTo>
                    <a:pt x="2521" y="103179"/>
                    <a:pt x="2454" y="103213"/>
                    <a:pt x="2420" y="103280"/>
                  </a:cubicBezTo>
                  <a:cubicBezTo>
                    <a:pt x="2319" y="103347"/>
                    <a:pt x="2218" y="103448"/>
                    <a:pt x="2118" y="103515"/>
                  </a:cubicBezTo>
                  <a:cubicBezTo>
                    <a:pt x="2084" y="103549"/>
                    <a:pt x="2050" y="103616"/>
                    <a:pt x="2017" y="103650"/>
                  </a:cubicBezTo>
                  <a:cubicBezTo>
                    <a:pt x="1983" y="103683"/>
                    <a:pt x="1916" y="103717"/>
                    <a:pt x="1882" y="103750"/>
                  </a:cubicBezTo>
                  <a:cubicBezTo>
                    <a:pt x="1849" y="103818"/>
                    <a:pt x="1815" y="103851"/>
                    <a:pt x="1781" y="103885"/>
                  </a:cubicBezTo>
                  <a:cubicBezTo>
                    <a:pt x="1681" y="103986"/>
                    <a:pt x="1613" y="104087"/>
                    <a:pt x="1513" y="104221"/>
                  </a:cubicBezTo>
                  <a:cubicBezTo>
                    <a:pt x="1479" y="104255"/>
                    <a:pt x="1479" y="104288"/>
                    <a:pt x="1445" y="104322"/>
                  </a:cubicBezTo>
                  <a:cubicBezTo>
                    <a:pt x="1412" y="104355"/>
                    <a:pt x="1412" y="104355"/>
                    <a:pt x="1412" y="104389"/>
                  </a:cubicBezTo>
                  <a:cubicBezTo>
                    <a:pt x="1378" y="104423"/>
                    <a:pt x="1345" y="104456"/>
                    <a:pt x="1311" y="104490"/>
                  </a:cubicBezTo>
                  <a:cubicBezTo>
                    <a:pt x="1244" y="104591"/>
                    <a:pt x="1177" y="104692"/>
                    <a:pt x="1143" y="104759"/>
                  </a:cubicBezTo>
                  <a:cubicBezTo>
                    <a:pt x="1076" y="104860"/>
                    <a:pt x="1008" y="104960"/>
                    <a:pt x="975" y="105028"/>
                  </a:cubicBezTo>
                  <a:cubicBezTo>
                    <a:pt x="975" y="105061"/>
                    <a:pt x="941" y="105061"/>
                    <a:pt x="941" y="105061"/>
                  </a:cubicBezTo>
                  <a:cubicBezTo>
                    <a:pt x="941" y="105061"/>
                    <a:pt x="941" y="105061"/>
                    <a:pt x="941" y="105095"/>
                  </a:cubicBezTo>
                  <a:cubicBezTo>
                    <a:pt x="908" y="105162"/>
                    <a:pt x="840" y="105229"/>
                    <a:pt x="807" y="105296"/>
                  </a:cubicBezTo>
                  <a:cubicBezTo>
                    <a:pt x="773" y="105397"/>
                    <a:pt x="706" y="105498"/>
                    <a:pt x="672" y="105565"/>
                  </a:cubicBezTo>
                  <a:cubicBezTo>
                    <a:pt x="639" y="105666"/>
                    <a:pt x="605" y="105733"/>
                    <a:pt x="572" y="105834"/>
                  </a:cubicBezTo>
                  <a:lnTo>
                    <a:pt x="538" y="105834"/>
                  </a:lnTo>
                  <a:cubicBezTo>
                    <a:pt x="504" y="105935"/>
                    <a:pt x="471" y="106036"/>
                    <a:pt x="437" y="106137"/>
                  </a:cubicBezTo>
                  <a:cubicBezTo>
                    <a:pt x="370" y="106238"/>
                    <a:pt x="336" y="106338"/>
                    <a:pt x="303" y="106439"/>
                  </a:cubicBezTo>
                  <a:cubicBezTo>
                    <a:pt x="303" y="106473"/>
                    <a:pt x="269" y="106540"/>
                    <a:pt x="269" y="106574"/>
                  </a:cubicBezTo>
                  <a:cubicBezTo>
                    <a:pt x="269" y="106607"/>
                    <a:pt x="269" y="106641"/>
                    <a:pt x="236" y="106641"/>
                  </a:cubicBezTo>
                  <a:cubicBezTo>
                    <a:pt x="236" y="106674"/>
                    <a:pt x="236" y="106708"/>
                    <a:pt x="202" y="106775"/>
                  </a:cubicBezTo>
                  <a:cubicBezTo>
                    <a:pt x="168" y="106876"/>
                    <a:pt x="168" y="107011"/>
                    <a:pt x="135" y="107111"/>
                  </a:cubicBezTo>
                  <a:cubicBezTo>
                    <a:pt x="101" y="107212"/>
                    <a:pt x="101" y="107279"/>
                    <a:pt x="101" y="107347"/>
                  </a:cubicBezTo>
                  <a:cubicBezTo>
                    <a:pt x="67" y="107380"/>
                    <a:pt x="67" y="107414"/>
                    <a:pt x="67" y="107447"/>
                  </a:cubicBezTo>
                  <a:cubicBezTo>
                    <a:pt x="67" y="107481"/>
                    <a:pt x="67" y="107515"/>
                    <a:pt x="34" y="107548"/>
                  </a:cubicBezTo>
                  <a:cubicBezTo>
                    <a:pt x="34" y="107784"/>
                    <a:pt x="0" y="107985"/>
                    <a:pt x="0" y="108187"/>
                  </a:cubicBezTo>
                  <a:lnTo>
                    <a:pt x="370" y="241983"/>
                  </a:lnTo>
                  <a:cubicBezTo>
                    <a:pt x="404" y="242991"/>
                    <a:pt x="740" y="243697"/>
                    <a:pt x="1311" y="243999"/>
                  </a:cubicBezTo>
                  <a:lnTo>
                    <a:pt x="3395" y="245209"/>
                  </a:lnTo>
                  <a:cubicBezTo>
                    <a:pt x="2823" y="244873"/>
                    <a:pt x="2454" y="244201"/>
                    <a:pt x="2454" y="243193"/>
                  </a:cubicBezTo>
                  <a:lnTo>
                    <a:pt x="2084" y="109397"/>
                  </a:lnTo>
                  <a:cubicBezTo>
                    <a:pt x="2084" y="109161"/>
                    <a:pt x="2118" y="108926"/>
                    <a:pt x="2151" y="108657"/>
                  </a:cubicBezTo>
                  <a:cubicBezTo>
                    <a:pt x="2151" y="108624"/>
                    <a:pt x="2151" y="108590"/>
                    <a:pt x="2185" y="108557"/>
                  </a:cubicBezTo>
                  <a:cubicBezTo>
                    <a:pt x="2218" y="108321"/>
                    <a:pt x="2252" y="108086"/>
                    <a:pt x="2319" y="107851"/>
                  </a:cubicBezTo>
                  <a:cubicBezTo>
                    <a:pt x="2353" y="107851"/>
                    <a:pt x="2353" y="107817"/>
                    <a:pt x="2353" y="107817"/>
                  </a:cubicBezTo>
                  <a:cubicBezTo>
                    <a:pt x="2420" y="107548"/>
                    <a:pt x="2521" y="107313"/>
                    <a:pt x="2622" y="107044"/>
                  </a:cubicBezTo>
                  <a:lnTo>
                    <a:pt x="2655" y="107044"/>
                  </a:lnTo>
                  <a:cubicBezTo>
                    <a:pt x="2756" y="106775"/>
                    <a:pt x="2891" y="106540"/>
                    <a:pt x="3025" y="106305"/>
                  </a:cubicBezTo>
                  <a:cubicBezTo>
                    <a:pt x="3025" y="106305"/>
                    <a:pt x="3025" y="106271"/>
                    <a:pt x="3025" y="106271"/>
                  </a:cubicBezTo>
                  <a:cubicBezTo>
                    <a:pt x="3159" y="106036"/>
                    <a:pt x="3327" y="105801"/>
                    <a:pt x="3462" y="105599"/>
                  </a:cubicBezTo>
                  <a:cubicBezTo>
                    <a:pt x="3496" y="105565"/>
                    <a:pt x="3496" y="105565"/>
                    <a:pt x="3496" y="105532"/>
                  </a:cubicBezTo>
                  <a:cubicBezTo>
                    <a:pt x="3664" y="105330"/>
                    <a:pt x="3798" y="105162"/>
                    <a:pt x="3966" y="104994"/>
                  </a:cubicBezTo>
                  <a:cubicBezTo>
                    <a:pt x="4000" y="104960"/>
                    <a:pt x="4033" y="104893"/>
                    <a:pt x="4067" y="104860"/>
                  </a:cubicBezTo>
                  <a:cubicBezTo>
                    <a:pt x="4201" y="104725"/>
                    <a:pt x="4336" y="104624"/>
                    <a:pt x="4470" y="104490"/>
                  </a:cubicBezTo>
                  <a:cubicBezTo>
                    <a:pt x="4537" y="104456"/>
                    <a:pt x="4605" y="104389"/>
                    <a:pt x="4672" y="104322"/>
                  </a:cubicBezTo>
                  <a:cubicBezTo>
                    <a:pt x="4840" y="104187"/>
                    <a:pt x="5042" y="104053"/>
                    <a:pt x="5243" y="103919"/>
                  </a:cubicBezTo>
                  <a:lnTo>
                    <a:pt x="182394" y="1647"/>
                  </a:lnTo>
                  <a:cubicBezTo>
                    <a:pt x="182596" y="1547"/>
                    <a:pt x="182798" y="1446"/>
                    <a:pt x="182966" y="1379"/>
                  </a:cubicBezTo>
                  <a:cubicBezTo>
                    <a:pt x="183033" y="1345"/>
                    <a:pt x="183066" y="1345"/>
                    <a:pt x="183100" y="1345"/>
                  </a:cubicBezTo>
                  <a:cubicBezTo>
                    <a:pt x="183302" y="1278"/>
                    <a:pt x="183470" y="1244"/>
                    <a:pt x="183638" y="1210"/>
                  </a:cubicBezTo>
                  <a:lnTo>
                    <a:pt x="183671" y="1210"/>
                  </a:lnTo>
                  <a:cubicBezTo>
                    <a:pt x="183839" y="1210"/>
                    <a:pt x="184007" y="1210"/>
                    <a:pt x="184175" y="1244"/>
                  </a:cubicBezTo>
                  <a:lnTo>
                    <a:pt x="184209" y="1244"/>
                  </a:lnTo>
                  <a:cubicBezTo>
                    <a:pt x="184377" y="1278"/>
                    <a:pt x="184545" y="1345"/>
                    <a:pt x="184680" y="1412"/>
                  </a:cubicBezTo>
                  <a:lnTo>
                    <a:pt x="182596" y="202"/>
                  </a:lnTo>
                  <a:lnTo>
                    <a:pt x="182562" y="202"/>
                  </a:lnTo>
                  <a:cubicBezTo>
                    <a:pt x="182529" y="169"/>
                    <a:pt x="182461" y="135"/>
                    <a:pt x="182428" y="135"/>
                  </a:cubicBezTo>
                  <a:cubicBezTo>
                    <a:pt x="182361" y="101"/>
                    <a:pt x="182293" y="68"/>
                    <a:pt x="182260" y="68"/>
                  </a:cubicBezTo>
                  <a:cubicBezTo>
                    <a:pt x="182193" y="68"/>
                    <a:pt x="182159" y="34"/>
                    <a:pt x="182125" y="34"/>
                  </a:cubicBezTo>
                  <a:lnTo>
                    <a:pt x="182058" y="34"/>
                  </a:lnTo>
                  <a:cubicBezTo>
                    <a:pt x="181991" y="34"/>
                    <a:pt x="181924" y="1"/>
                    <a:pt x="181856" y="1"/>
                  </a:cubicBezTo>
                  <a:close/>
                </a:path>
              </a:pathLst>
            </a:custGeom>
            <a:solidFill>
              <a:srgbClr val="BB4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5"/>
            <p:cNvSpPr/>
            <p:nvPr/>
          </p:nvSpPr>
          <p:spPr>
            <a:xfrm>
              <a:off x="2063705" y="40249"/>
              <a:ext cx="1230323" cy="777963"/>
            </a:xfrm>
            <a:custGeom>
              <a:avLst/>
              <a:gdLst/>
              <a:ahLst/>
              <a:cxnLst/>
              <a:rect l="l" t="t" r="r" b="b"/>
              <a:pathLst>
                <a:path w="175135" h="110742" extrusionOk="0">
                  <a:moveTo>
                    <a:pt x="175135" y="1"/>
                  </a:moveTo>
                  <a:lnTo>
                    <a:pt x="0" y="101096"/>
                  </a:lnTo>
                  <a:lnTo>
                    <a:pt x="34" y="110742"/>
                  </a:lnTo>
                  <a:lnTo>
                    <a:pt x="175135" y="9613"/>
                  </a:lnTo>
                  <a:lnTo>
                    <a:pt x="175135" y="1"/>
                  </a:lnTo>
                  <a:close/>
                </a:path>
              </a:pathLst>
            </a:custGeom>
            <a:solidFill>
              <a:srgbClr val="BB3F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5"/>
            <p:cNvSpPr/>
            <p:nvPr/>
          </p:nvSpPr>
          <p:spPr>
            <a:xfrm>
              <a:off x="2063937" y="107787"/>
              <a:ext cx="1232691" cy="1566294"/>
            </a:xfrm>
            <a:custGeom>
              <a:avLst/>
              <a:gdLst/>
              <a:ahLst/>
              <a:cxnLst/>
              <a:rect l="l" t="t" r="r" b="b"/>
              <a:pathLst>
                <a:path w="175472" h="222960" extrusionOk="0">
                  <a:moveTo>
                    <a:pt x="175102" y="0"/>
                  </a:moveTo>
                  <a:lnTo>
                    <a:pt x="1" y="101129"/>
                  </a:lnTo>
                  <a:lnTo>
                    <a:pt x="337" y="222960"/>
                  </a:lnTo>
                  <a:lnTo>
                    <a:pt x="175471" y="121865"/>
                  </a:lnTo>
                  <a:lnTo>
                    <a:pt x="1751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5"/>
            <p:cNvSpPr/>
            <p:nvPr/>
          </p:nvSpPr>
          <p:spPr>
            <a:xfrm>
              <a:off x="3179844" y="108489"/>
              <a:ext cx="33537" cy="43169"/>
            </a:xfrm>
            <a:custGeom>
              <a:avLst/>
              <a:gdLst/>
              <a:ahLst/>
              <a:cxnLst/>
              <a:rect l="l" t="t" r="r" b="b"/>
              <a:pathLst>
                <a:path w="4774" h="6145" extrusionOk="0">
                  <a:moveTo>
                    <a:pt x="3465" y="1"/>
                  </a:moveTo>
                  <a:cubicBezTo>
                    <a:pt x="3141" y="1"/>
                    <a:pt x="2774" y="109"/>
                    <a:pt x="2387" y="337"/>
                  </a:cubicBezTo>
                  <a:cubicBezTo>
                    <a:pt x="1043" y="1110"/>
                    <a:pt x="1" y="2925"/>
                    <a:pt x="1" y="4437"/>
                  </a:cubicBezTo>
                  <a:cubicBezTo>
                    <a:pt x="1" y="5511"/>
                    <a:pt x="543" y="6145"/>
                    <a:pt x="1327" y="6145"/>
                  </a:cubicBezTo>
                  <a:cubicBezTo>
                    <a:pt x="1647" y="6145"/>
                    <a:pt x="2007" y="6039"/>
                    <a:pt x="2387" y="5815"/>
                  </a:cubicBezTo>
                  <a:cubicBezTo>
                    <a:pt x="3698" y="5076"/>
                    <a:pt x="4773" y="3227"/>
                    <a:pt x="4773" y="1681"/>
                  </a:cubicBezTo>
                  <a:cubicBezTo>
                    <a:pt x="4773" y="616"/>
                    <a:pt x="4239" y="1"/>
                    <a:pt x="3465"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3237700" y="75111"/>
              <a:ext cx="33530" cy="43155"/>
            </a:xfrm>
            <a:custGeom>
              <a:avLst/>
              <a:gdLst/>
              <a:ahLst/>
              <a:cxnLst/>
              <a:rect l="l" t="t" r="r" b="b"/>
              <a:pathLst>
                <a:path w="4773" h="6143" extrusionOk="0">
                  <a:moveTo>
                    <a:pt x="3442" y="1"/>
                  </a:moveTo>
                  <a:cubicBezTo>
                    <a:pt x="3123" y="1"/>
                    <a:pt x="2764" y="102"/>
                    <a:pt x="2386" y="316"/>
                  </a:cubicBezTo>
                  <a:cubicBezTo>
                    <a:pt x="1042" y="1089"/>
                    <a:pt x="0" y="2937"/>
                    <a:pt x="0" y="4449"/>
                  </a:cubicBezTo>
                  <a:cubicBezTo>
                    <a:pt x="0" y="5525"/>
                    <a:pt x="544" y="6142"/>
                    <a:pt x="1331" y="6142"/>
                  </a:cubicBezTo>
                  <a:cubicBezTo>
                    <a:pt x="1650" y="6142"/>
                    <a:pt x="2008" y="6041"/>
                    <a:pt x="2386" y="5827"/>
                  </a:cubicBezTo>
                  <a:cubicBezTo>
                    <a:pt x="3697" y="5054"/>
                    <a:pt x="4773" y="3206"/>
                    <a:pt x="4773" y="1693"/>
                  </a:cubicBezTo>
                  <a:cubicBezTo>
                    <a:pt x="4773" y="617"/>
                    <a:pt x="4228" y="1"/>
                    <a:pt x="3442" y="1"/>
                  </a:cubicBezTo>
                  <a:close/>
                </a:path>
              </a:pathLst>
            </a:custGeom>
            <a:solidFill>
              <a:srgbClr val="BFB8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3121763" y="141938"/>
              <a:ext cx="33769" cy="43148"/>
            </a:xfrm>
            <a:custGeom>
              <a:avLst/>
              <a:gdLst/>
              <a:ahLst/>
              <a:cxnLst/>
              <a:rect l="l" t="t" r="r" b="b"/>
              <a:pathLst>
                <a:path w="4807" h="6142" extrusionOk="0">
                  <a:moveTo>
                    <a:pt x="3476" y="0"/>
                  </a:moveTo>
                  <a:cubicBezTo>
                    <a:pt x="3157" y="0"/>
                    <a:pt x="2798" y="101"/>
                    <a:pt x="2420" y="315"/>
                  </a:cubicBezTo>
                  <a:cubicBezTo>
                    <a:pt x="1076" y="1088"/>
                    <a:pt x="0" y="2936"/>
                    <a:pt x="34" y="4449"/>
                  </a:cubicBezTo>
                  <a:cubicBezTo>
                    <a:pt x="34" y="5525"/>
                    <a:pt x="578" y="6141"/>
                    <a:pt x="1364" y="6141"/>
                  </a:cubicBezTo>
                  <a:cubicBezTo>
                    <a:pt x="1683" y="6141"/>
                    <a:pt x="2042" y="6040"/>
                    <a:pt x="2420" y="5827"/>
                  </a:cubicBezTo>
                  <a:cubicBezTo>
                    <a:pt x="3731" y="5054"/>
                    <a:pt x="4806" y="3205"/>
                    <a:pt x="4806" y="1693"/>
                  </a:cubicBezTo>
                  <a:cubicBezTo>
                    <a:pt x="4806" y="617"/>
                    <a:pt x="4262" y="0"/>
                    <a:pt x="3476" y="0"/>
                  </a:cubicBez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2113285" y="487936"/>
              <a:ext cx="1133997" cy="1074031"/>
            </a:xfrm>
            <a:custGeom>
              <a:avLst/>
              <a:gdLst/>
              <a:ahLst/>
              <a:cxnLst/>
              <a:rect l="l" t="t" r="r" b="b"/>
              <a:pathLst>
                <a:path w="161423" h="152887" extrusionOk="0">
                  <a:moveTo>
                    <a:pt x="153559" y="15394"/>
                  </a:moveTo>
                  <a:cubicBezTo>
                    <a:pt x="153357" y="14352"/>
                    <a:pt x="152550" y="14217"/>
                    <a:pt x="151710" y="14688"/>
                  </a:cubicBezTo>
                  <a:cubicBezTo>
                    <a:pt x="151038" y="15091"/>
                    <a:pt x="150366" y="15898"/>
                    <a:pt x="150063" y="16940"/>
                  </a:cubicBezTo>
                  <a:cubicBezTo>
                    <a:pt x="149727" y="17982"/>
                    <a:pt x="149055" y="18788"/>
                    <a:pt x="148383" y="19158"/>
                  </a:cubicBezTo>
                  <a:cubicBezTo>
                    <a:pt x="147610" y="19595"/>
                    <a:pt x="146871" y="19528"/>
                    <a:pt x="146602" y="18654"/>
                  </a:cubicBezTo>
                  <a:lnTo>
                    <a:pt x="141426" y="976"/>
                  </a:lnTo>
                  <a:cubicBezTo>
                    <a:pt x="141157" y="68"/>
                    <a:pt x="140384" y="1"/>
                    <a:pt x="139611" y="438"/>
                  </a:cubicBezTo>
                  <a:cubicBezTo>
                    <a:pt x="138804" y="908"/>
                    <a:pt x="138031" y="1917"/>
                    <a:pt x="137763" y="3127"/>
                  </a:cubicBezTo>
                  <a:lnTo>
                    <a:pt x="131612" y="34450"/>
                  </a:lnTo>
                  <a:cubicBezTo>
                    <a:pt x="131209" y="36534"/>
                    <a:pt x="129865" y="38248"/>
                    <a:pt x="128487" y="39021"/>
                  </a:cubicBezTo>
                  <a:cubicBezTo>
                    <a:pt x="127243" y="39760"/>
                    <a:pt x="125966" y="39659"/>
                    <a:pt x="125462" y="38248"/>
                  </a:cubicBezTo>
                  <a:lnTo>
                    <a:pt x="122101" y="28669"/>
                  </a:lnTo>
                  <a:cubicBezTo>
                    <a:pt x="121630" y="27291"/>
                    <a:pt x="120387" y="27190"/>
                    <a:pt x="119143" y="27896"/>
                  </a:cubicBezTo>
                  <a:cubicBezTo>
                    <a:pt x="117833" y="28669"/>
                    <a:pt x="116522" y="30282"/>
                    <a:pt x="116119" y="32299"/>
                  </a:cubicBezTo>
                  <a:lnTo>
                    <a:pt x="111615" y="53405"/>
                  </a:lnTo>
                  <a:cubicBezTo>
                    <a:pt x="111380" y="54548"/>
                    <a:pt x="110640" y="55489"/>
                    <a:pt x="109901" y="55926"/>
                  </a:cubicBezTo>
                  <a:cubicBezTo>
                    <a:pt x="109162" y="56329"/>
                    <a:pt x="108456" y="56262"/>
                    <a:pt x="108187" y="55455"/>
                  </a:cubicBezTo>
                  <a:lnTo>
                    <a:pt x="96626" y="20301"/>
                  </a:lnTo>
                  <a:cubicBezTo>
                    <a:pt x="96256" y="19158"/>
                    <a:pt x="95214" y="19057"/>
                    <a:pt x="94206" y="19662"/>
                  </a:cubicBezTo>
                  <a:cubicBezTo>
                    <a:pt x="93130" y="20267"/>
                    <a:pt x="92088" y="21578"/>
                    <a:pt x="91752" y="23191"/>
                  </a:cubicBezTo>
                  <a:lnTo>
                    <a:pt x="87585" y="42886"/>
                  </a:lnTo>
                  <a:cubicBezTo>
                    <a:pt x="87282" y="44297"/>
                    <a:pt x="86409" y="45440"/>
                    <a:pt x="85501" y="45944"/>
                  </a:cubicBezTo>
                  <a:cubicBezTo>
                    <a:pt x="84661" y="46448"/>
                    <a:pt x="83821" y="46381"/>
                    <a:pt x="83451" y="45541"/>
                  </a:cubicBezTo>
                  <a:lnTo>
                    <a:pt x="80359" y="38483"/>
                  </a:lnTo>
                  <a:cubicBezTo>
                    <a:pt x="79754" y="37105"/>
                    <a:pt x="78410" y="37038"/>
                    <a:pt x="77032" y="37811"/>
                  </a:cubicBezTo>
                  <a:cubicBezTo>
                    <a:pt x="75721" y="38584"/>
                    <a:pt x="74410" y="40130"/>
                    <a:pt x="73772" y="42146"/>
                  </a:cubicBezTo>
                  <a:lnTo>
                    <a:pt x="73100" y="44196"/>
                  </a:lnTo>
                  <a:cubicBezTo>
                    <a:pt x="72764" y="45238"/>
                    <a:pt x="72125" y="46011"/>
                    <a:pt x="71453" y="46415"/>
                  </a:cubicBezTo>
                  <a:cubicBezTo>
                    <a:pt x="70680" y="46851"/>
                    <a:pt x="69940" y="46751"/>
                    <a:pt x="69672" y="45910"/>
                  </a:cubicBezTo>
                  <a:lnTo>
                    <a:pt x="65941" y="32971"/>
                  </a:lnTo>
                  <a:cubicBezTo>
                    <a:pt x="65706" y="32097"/>
                    <a:pt x="64933" y="32030"/>
                    <a:pt x="64193" y="32467"/>
                  </a:cubicBezTo>
                  <a:cubicBezTo>
                    <a:pt x="63420" y="32904"/>
                    <a:pt x="62647" y="33879"/>
                    <a:pt x="62446" y="35055"/>
                  </a:cubicBezTo>
                  <a:lnTo>
                    <a:pt x="52867" y="83182"/>
                  </a:lnTo>
                  <a:cubicBezTo>
                    <a:pt x="52464" y="85199"/>
                    <a:pt x="51153" y="86879"/>
                    <a:pt x="49809" y="87652"/>
                  </a:cubicBezTo>
                  <a:cubicBezTo>
                    <a:pt x="48633" y="88358"/>
                    <a:pt x="47423" y="88291"/>
                    <a:pt x="46885" y="87115"/>
                  </a:cubicBezTo>
                  <a:lnTo>
                    <a:pt x="41272" y="74915"/>
                  </a:lnTo>
                  <a:cubicBezTo>
                    <a:pt x="40701" y="73738"/>
                    <a:pt x="39525" y="73705"/>
                    <a:pt x="38315" y="74377"/>
                  </a:cubicBezTo>
                  <a:cubicBezTo>
                    <a:pt x="37172" y="75049"/>
                    <a:pt x="35996" y="76461"/>
                    <a:pt x="35458" y="78208"/>
                  </a:cubicBezTo>
                  <a:lnTo>
                    <a:pt x="30686" y="93534"/>
                  </a:lnTo>
                  <a:cubicBezTo>
                    <a:pt x="30148" y="95181"/>
                    <a:pt x="29106" y="96424"/>
                    <a:pt x="28064" y="97029"/>
                  </a:cubicBezTo>
                  <a:cubicBezTo>
                    <a:pt x="26787" y="97769"/>
                    <a:pt x="25543" y="97601"/>
                    <a:pt x="25207" y="96055"/>
                  </a:cubicBezTo>
                  <a:lnTo>
                    <a:pt x="20401" y="73806"/>
                  </a:lnTo>
                  <a:cubicBezTo>
                    <a:pt x="20065" y="72260"/>
                    <a:pt x="18822" y="72125"/>
                    <a:pt x="17578" y="72831"/>
                  </a:cubicBezTo>
                  <a:cubicBezTo>
                    <a:pt x="16368" y="73537"/>
                    <a:pt x="15158" y="75049"/>
                    <a:pt x="14789" y="76931"/>
                  </a:cubicBezTo>
                  <a:lnTo>
                    <a:pt x="1" y="152887"/>
                  </a:lnTo>
                  <a:lnTo>
                    <a:pt x="161423" y="59824"/>
                  </a:lnTo>
                  <a:close/>
                </a:path>
              </a:pathLst>
            </a:custGeom>
            <a:solidFill>
              <a:srgbClr val="9C85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2113285" y="612845"/>
              <a:ext cx="1133997" cy="949134"/>
            </a:xfrm>
            <a:custGeom>
              <a:avLst/>
              <a:gdLst/>
              <a:ahLst/>
              <a:cxnLst/>
              <a:rect l="l" t="t" r="r" b="b"/>
              <a:pathLst>
                <a:path w="161423" h="135108" extrusionOk="0">
                  <a:moveTo>
                    <a:pt x="154130" y="21847"/>
                  </a:moveTo>
                  <a:cubicBezTo>
                    <a:pt x="153760" y="20771"/>
                    <a:pt x="152786" y="20670"/>
                    <a:pt x="151777" y="21275"/>
                  </a:cubicBezTo>
                  <a:cubicBezTo>
                    <a:pt x="150971" y="21746"/>
                    <a:pt x="150131" y="22653"/>
                    <a:pt x="149660" y="23863"/>
                  </a:cubicBezTo>
                  <a:cubicBezTo>
                    <a:pt x="149156" y="25107"/>
                    <a:pt x="148349" y="26048"/>
                    <a:pt x="147509" y="26518"/>
                  </a:cubicBezTo>
                  <a:cubicBezTo>
                    <a:pt x="146534" y="27056"/>
                    <a:pt x="145593" y="26989"/>
                    <a:pt x="145190" y="26014"/>
                  </a:cubicBezTo>
                  <a:lnTo>
                    <a:pt x="135544" y="2320"/>
                  </a:lnTo>
                  <a:cubicBezTo>
                    <a:pt x="135141" y="1312"/>
                    <a:pt x="134166" y="1244"/>
                    <a:pt x="133192" y="1782"/>
                  </a:cubicBezTo>
                  <a:cubicBezTo>
                    <a:pt x="132251" y="2354"/>
                    <a:pt x="131276" y="3530"/>
                    <a:pt x="130873" y="4975"/>
                  </a:cubicBezTo>
                  <a:lnTo>
                    <a:pt x="128554" y="13344"/>
                  </a:lnTo>
                  <a:cubicBezTo>
                    <a:pt x="127915" y="15696"/>
                    <a:pt x="126369" y="17578"/>
                    <a:pt x="124790" y="18452"/>
                  </a:cubicBezTo>
                  <a:cubicBezTo>
                    <a:pt x="123311" y="19326"/>
                    <a:pt x="121798" y="19259"/>
                    <a:pt x="121093" y="17814"/>
                  </a:cubicBezTo>
                  <a:lnTo>
                    <a:pt x="111010" y="1547"/>
                  </a:lnTo>
                  <a:cubicBezTo>
                    <a:pt x="110304" y="102"/>
                    <a:pt x="108826" y="1"/>
                    <a:pt x="107313" y="875"/>
                  </a:cubicBezTo>
                  <a:cubicBezTo>
                    <a:pt x="105935" y="1681"/>
                    <a:pt x="104524" y="3261"/>
                    <a:pt x="103784" y="5345"/>
                  </a:cubicBezTo>
                  <a:lnTo>
                    <a:pt x="88828" y="49338"/>
                  </a:lnTo>
                  <a:cubicBezTo>
                    <a:pt x="87988" y="51624"/>
                    <a:pt x="86476" y="53338"/>
                    <a:pt x="84997" y="54212"/>
                  </a:cubicBezTo>
                  <a:cubicBezTo>
                    <a:pt x="83249" y="55220"/>
                    <a:pt x="81468" y="55052"/>
                    <a:pt x="80796" y="53203"/>
                  </a:cubicBezTo>
                  <a:lnTo>
                    <a:pt x="76460" y="41104"/>
                  </a:lnTo>
                  <a:cubicBezTo>
                    <a:pt x="75788" y="39222"/>
                    <a:pt x="74041" y="39088"/>
                    <a:pt x="72259" y="40096"/>
                  </a:cubicBezTo>
                  <a:cubicBezTo>
                    <a:pt x="70680" y="41004"/>
                    <a:pt x="69067" y="42886"/>
                    <a:pt x="68294" y="45339"/>
                  </a:cubicBezTo>
                  <a:lnTo>
                    <a:pt x="66210" y="51792"/>
                  </a:lnTo>
                  <a:cubicBezTo>
                    <a:pt x="65773" y="53203"/>
                    <a:pt x="64865" y="54245"/>
                    <a:pt x="63958" y="54783"/>
                  </a:cubicBezTo>
                  <a:cubicBezTo>
                    <a:pt x="62815" y="55422"/>
                    <a:pt x="61673" y="55254"/>
                    <a:pt x="61437" y="53842"/>
                  </a:cubicBezTo>
                  <a:lnTo>
                    <a:pt x="56329" y="29543"/>
                  </a:lnTo>
                  <a:cubicBezTo>
                    <a:pt x="56094" y="28098"/>
                    <a:pt x="54951" y="27963"/>
                    <a:pt x="53842" y="28602"/>
                  </a:cubicBezTo>
                  <a:cubicBezTo>
                    <a:pt x="52766" y="29207"/>
                    <a:pt x="51725" y="30518"/>
                    <a:pt x="51388" y="32164"/>
                  </a:cubicBezTo>
                  <a:lnTo>
                    <a:pt x="43726" y="79956"/>
                  </a:lnTo>
                  <a:cubicBezTo>
                    <a:pt x="43020" y="83653"/>
                    <a:pt x="40566" y="86779"/>
                    <a:pt x="38147" y="88190"/>
                  </a:cubicBezTo>
                  <a:cubicBezTo>
                    <a:pt x="35962" y="89434"/>
                    <a:pt x="33811" y="89333"/>
                    <a:pt x="32803" y="87148"/>
                  </a:cubicBezTo>
                  <a:lnTo>
                    <a:pt x="27896" y="76360"/>
                  </a:lnTo>
                  <a:cubicBezTo>
                    <a:pt x="26888" y="74175"/>
                    <a:pt x="24703" y="74074"/>
                    <a:pt x="22519" y="75318"/>
                  </a:cubicBezTo>
                  <a:cubicBezTo>
                    <a:pt x="20435" y="76528"/>
                    <a:pt x="18351" y="79015"/>
                    <a:pt x="17309" y="82174"/>
                  </a:cubicBezTo>
                  <a:lnTo>
                    <a:pt x="1" y="135108"/>
                  </a:lnTo>
                  <a:lnTo>
                    <a:pt x="161423" y="42079"/>
                  </a:lnTo>
                  <a:close/>
                </a:path>
              </a:pathLst>
            </a:custGeom>
            <a:solidFill>
              <a:srgbClr val="9C85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5"/>
            <p:cNvSpPr/>
            <p:nvPr/>
          </p:nvSpPr>
          <p:spPr>
            <a:xfrm>
              <a:off x="2113285" y="377198"/>
              <a:ext cx="1133997" cy="664396"/>
            </a:xfrm>
            <a:custGeom>
              <a:avLst/>
              <a:gdLst/>
              <a:ahLst/>
              <a:cxnLst/>
              <a:rect l="l" t="t" r="r" b="b"/>
              <a:pathLst>
                <a:path w="161423" h="94576" extrusionOk="0">
                  <a:moveTo>
                    <a:pt x="161423" y="1"/>
                  </a:moveTo>
                  <a:lnTo>
                    <a:pt x="1" y="93365"/>
                  </a:lnTo>
                  <a:lnTo>
                    <a:pt x="1" y="94575"/>
                  </a:lnTo>
                  <a:lnTo>
                    <a:pt x="161423" y="1210"/>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5"/>
            <p:cNvSpPr/>
            <p:nvPr/>
          </p:nvSpPr>
          <p:spPr>
            <a:xfrm>
              <a:off x="2113285" y="435047"/>
              <a:ext cx="1133997" cy="664396"/>
            </a:xfrm>
            <a:custGeom>
              <a:avLst/>
              <a:gdLst/>
              <a:ahLst/>
              <a:cxnLst/>
              <a:rect l="l" t="t" r="r" b="b"/>
              <a:pathLst>
                <a:path w="161423" h="94576" extrusionOk="0">
                  <a:moveTo>
                    <a:pt x="161423" y="1"/>
                  </a:moveTo>
                  <a:lnTo>
                    <a:pt x="1" y="93366"/>
                  </a:lnTo>
                  <a:lnTo>
                    <a:pt x="1" y="94575"/>
                  </a:lnTo>
                  <a:lnTo>
                    <a:pt x="161423" y="1177"/>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2113285" y="319349"/>
              <a:ext cx="1133997" cy="664396"/>
            </a:xfrm>
            <a:custGeom>
              <a:avLst/>
              <a:gdLst/>
              <a:ahLst/>
              <a:cxnLst/>
              <a:rect l="l" t="t" r="r" b="b"/>
              <a:pathLst>
                <a:path w="161423" h="94576"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2113285" y="203651"/>
              <a:ext cx="1133997" cy="664389"/>
            </a:xfrm>
            <a:custGeom>
              <a:avLst/>
              <a:gdLst/>
              <a:ahLst/>
              <a:cxnLst/>
              <a:rect l="l" t="t" r="r" b="b"/>
              <a:pathLst>
                <a:path w="161423" h="94575"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2113285" y="492665"/>
              <a:ext cx="1133997" cy="664389"/>
            </a:xfrm>
            <a:custGeom>
              <a:avLst/>
              <a:gdLst/>
              <a:ahLst/>
              <a:cxnLst/>
              <a:rect l="l" t="t" r="r" b="b"/>
              <a:pathLst>
                <a:path w="161423" h="94575"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2113285" y="261500"/>
              <a:ext cx="1133997" cy="664396"/>
            </a:xfrm>
            <a:custGeom>
              <a:avLst/>
              <a:gdLst/>
              <a:ahLst/>
              <a:cxnLst/>
              <a:rect l="l" t="t" r="r" b="b"/>
              <a:pathLst>
                <a:path w="161423" h="94576"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a:off x="2113285" y="839759"/>
              <a:ext cx="1133997" cy="664396"/>
            </a:xfrm>
            <a:custGeom>
              <a:avLst/>
              <a:gdLst/>
              <a:ahLst/>
              <a:cxnLst/>
              <a:rect l="l" t="t" r="r" b="b"/>
              <a:pathLst>
                <a:path w="161423" h="94576" extrusionOk="0">
                  <a:moveTo>
                    <a:pt x="161423" y="1"/>
                  </a:moveTo>
                  <a:lnTo>
                    <a:pt x="1" y="93366"/>
                  </a:lnTo>
                  <a:lnTo>
                    <a:pt x="1" y="94576"/>
                  </a:lnTo>
                  <a:lnTo>
                    <a:pt x="161423" y="1211"/>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2113285" y="781910"/>
              <a:ext cx="1133997" cy="664396"/>
            </a:xfrm>
            <a:custGeom>
              <a:avLst/>
              <a:gdLst/>
              <a:ahLst/>
              <a:cxnLst/>
              <a:rect l="l" t="t" r="r" b="b"/>
              <a:pathLst>
                <a:path w="161423" h="94576" extrusionOk="0">
                  <a:moveTo>
                    <a:pt x="161423" y="1"/>
                  </a:moveTo>
                  <a:lnTo>
                    <a:pt x="1" y="93366"/>
                  </a:lnTo>
                  <a:lnTo>
                    <a:pt x="1" y="94576"/>
                  </a:lnTo>
                  <a:lnTo>
                    <a:pt x="161423" y="1211"/>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5"/>
            <p:cNvSpPr/>
            <p:nvPr/>
          </p:nvSpPr>
          <p:spPr>
            <a:xfrm>
              <a:off x="2113285" y="897615"/>
              <a:ext cx="1133997" cy="664389"/>
            </a:xfrm>
            <a:custGeom>
              <a:avLst/>
              <a:gdLst/>
              <a:ahLst/>
              <a:cxnLst/>
              <a:rect l="l" t="t" r="r" b="b"/>
              <a:pathLst>
                <a:path w="161423" h="94575"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2113285" y="724061"/>
              <a:ext cx="1133997" cy="664396"/>
            </a:xfrm>
            <a:custGeom>
              <a:avLst/>
              <a:gdLst/>
              <a:ahLst/>
              <a:cxnLst/>
              <a:rect l="l" t="t" r="r" b="b"/>
              <a:pathLst>
                <a:path w="161423" h="94576" extrusionOk="0">
                  <a:moveTo>
                    <a:pt x="161423" y="1"/>
                  </a:moveTo>
                  <a:lnTo>
                    <a:pt x="1" y="93366"/>
                  </a:lnTo>
                  <a:lnTo>
                    <a:pt x="1" y="94575"/>
                  </a:lnTo>
                  <a:lnTo>
                    <a:pt x="161423" y="1211"/>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2113285" y="608363"/>
              <a:ext cx="1133997" cy="664396"/>
            </a:xfrm>
            <a:custGeom>
              <a:avLst/>
              <a:gdLst/>
              <a:ahLst/>
              <a:cxnLst/>
              <a:rect l="l" t="t" r="r" b="b"/>
              <a:pathLst>
                <a:path w="161423" h="94576" extrusionOk="0">
                  <a:moveTo>
                    <a:pt x="161423" y="0"/>
                  </a:moveTo>
                  <a:lnTo>
                    <a:pt x="1" y="93365"/>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5"/>
            <p:cNvSpPr/>
            <p:nvPr/>
          </p:nvSpPr>
          <p:spPr>
            <a:xfrm>
              <a:off x="2113285" y="550514"/>
              <a:ext cx="1133997" cy="664396"/>
            </a:xfrm>
            <a:custGeom>
              <a:avLst/>
              <a:gdLst/>
              <a:ahLst/>
              <a:cxnLst/>
              <a:rect l="l" t="t" r="r" b="b"/>
              <a:pathLst>
                <a:path w="161423" h="94576" extrusionOk="0">
                  <a:moveTo>
                    <a:pt x="161423" y="0"/>
                  </a:moveTo>
                  <a:lnTo>
                    <a:pt x="1" y="93399"/>
                  </a:lnTo>
                  <a:lnTo>
                    <a:pt x="1" y="94575"/>
                  </a:lnTo>
                  <a:lnTo>
                    <a:pt x="161423" y="1210"/>
                  </a:lnTo>
                  <a:lnTo>
                    <a:pt x="1614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5"/>
            <p:cNvSpPr/>
            <p:nvPr/>
          </p:nvSpPr>
          <p:spPr>
            <a:xfrm>
              <a:off x="2113285" y="666212"/>
              <a:ext cx="1133997" cy="664396"/>
            </a:xfrm>
            <a:custGeom>
              <a:avLst/>
              <a:gdLst/>
              <a:ahLst/>
              <a:cxnLst/>
              <a:rect l="l" t="t" r="r" b="b"/>
              <a:pathLst>
                <a:path w="161423" h="94576" extrusionOk="0">
                  <a:moveTo>
                    <a:pt x="161423" y="1"/>
                  </a:moveTo>
                  <a:lnTo>
                    <a:pt x="1" y="93365"/>
                  </a:lnTo>
                  <a:lnTo>
                    <a:pt x="1" y="94575"/>
                  </a:lnTo>
                  <a:lnTo>
                    <a:pt x="161423" y="1210"/>
                  </a:lnTo>
                  <a:lnTo>
                    <a:pt x="1614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a:off x="3445251" y="1757804"/>
              <a:ext cx="67524" cy="115217"/>
            </a:xfrm>
            <a:custGeom>
              <a:avLst/>
              <a:gdLst/>
              <a:ahLst/>
              <a:cxnLst/>
              <a:rect l="l" t="t" r="r" b="b"/>
              <a:pathLst>
                <a:path w="9612" h="16401" extrusionOk="0">
                  <a:moveTo>
                    <a:pt x="4470" y="0"/>
                  </a:moveTo>
                  <a:cubicBezTo>
                    <a:pt x="3798" y="3731"/>
                    <a:pt x="0" y="8033"/>
                    <a:pt x="941" y="9344"/>
                  </a:cubicBezTo>
                  <a:cubicBezTo>
                    <a:pt x="1104" y="9564"/>
                    <a:pt x="1292" y="9655"/>
                    <a:pt x="1493" y="9655"/>
                  </a:cubicBezTo>
                  <a:cubicBezTo>
                    <a:pt x="2455" y="9655"/>
                    <a:pt x="3696" y="7563"/>
                    <a:pt x="3697" y="7562"/>
                  </a:cubicBezTo>
                  <a:lnTo>
                    <a:pt x="3697" y="7562"/>
                  </a:lnTo>
                  <a:cubicBezTo>
                    <a:pt x="3697" y="7563"/>
                    <a:pt x="3831" y="9579"/>
                    <a:pt x="2958" y="10957"/>
                  </a:cubicBezTo>
                  <a:cubicBezTo>
                    <a:pt x="599" y="14650"/>
                    <a:pt x="1432" y="16400"/>
                    <a:pt x="3267" y="16400"/>
                  </a:cubicBezTo>
                  <a:cubicBezTo>
                    <a:pt x="4020" y="16400"/>
                    <a:pt x="4942" y="16105"/>
                    <a:pt x="5882" y="15528"/>
                  </a:cubicBezTo>
                  <a:cubicBezTo>
                    <a:pt x="9108" y="13545"/>
                    <a:pt x="9612" y="3328"/>
                    <a:pt x="9612" y="3328"/>
                  </a:cubicBezTo>
                  <a:lnTo>
                    <a:pt x="4470" y="0"/>
                  </a:lnTo>
                  <a:close/>
                </a:path>
              </a:pathLst>
            </a:custGeom>
            <a:solidFill>
              <a:srgbClr val="E5D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5"/>
            <p:cNvSpPr/>
            <p:nvPr/>
          </p:nvSpPr>
          <p:spPr>
            <a:xfrm>
              <a:off x="3175833" y="1757804"/>
              <a:ext cx="67531" cy="115217"/>
            </a:xfrm>
            <a:custGeom>
              <a:avLst/>
              <a:gdLst/>
              <a:ahLst/>
              <a:cxnLst/>
              <a:rect l="l" t="t" r="r" b="b"/>
              <a:pathLst>
                <a:path w="9613" h="16401" extrusionOk="0">
                  <a:moveTo>
                    <a:pt x="5143" y="0"/>
                  </a:moveTo>
                  <a:lnTo>
                    <a:pt x="1" y="3328"/>
                  </a:lnTo>
                  <a:cubicBezTo>
                    <a:pt x="1" y="3328"/>
                    <a:pt x="505" y="13545"/>
                    <a:pt x="3765" y="15528"/>
                  </a:cubicBezTo>
                  <a:cubicBezTo>
                    <a:pt x="4704" y="16105"/>
                    <a:pt x="5623" y="16400"/>
                    <a:pt x="6373" y="16400"/>
                  </a:cubicBezTo>
                  <a:cubicBezTo>
                    <a:pt x="8197" y="16400"/>
                    <a:pt x="9014" y="14650"/>
                    <a:pt x="6655" y="10957"/>
                  </a:cubicBezTo>
                  <a:cubicBezTo>
                    <a:pt x="5782" y="9579"/>
                    <a:pt x="5949" y="7563"/>
                    <a:pt x="5949" y="7562"/>
                  </a:cubicBezTo>
                  <a:lnTo>
                    <a:pt x="5949" y="7562"/>
                  </a:lnTo>
                  <a:cubicBezTo>
                    <a:pt x="5950" y="7563"/>
                    <a:pt x="7169" y="9655"/>
                    <a:pt x="8122" y="9655"/>
                  </a:cubicBezTo>
                  <a:cubicBezTo>
                    <a:pt x="8322" y="9655"/>
                    <a:pt x="8509" y="9564"/>
                    <a:pt x="8672" y="9344"/>
                  </a:cubicBezTo>
                  <a:cubicBezTo>
                    <a:pt x="9613" y="8033"/>
                    <a:pt x="5849" y="3731"/>
                    <a:pt x="5143" y="0"/>
                  </a:cubicBezTo>
                  <a:close/>
                </a:path>
              </a:pathLst>
            </a:custGeom>
            <a:solidFill>
              <a:srgbClr val="E5D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5"/>
            <p:cNvSpPr/>
            <p:nvPr/>
          </p:nvSpPr>
          <p:spPr>
            <a:xfrm>
              <a:off x="3317504" y="2312386"/>
              <a:ext cx="127504" cy="73812"/>
            </a:xfrm>
            <a:custGeom>
              <a:avLst/>
              <a:gdLst/>
              <a:ahLst/>
              <a:cxnLst/>
              <a:rect l="l" t="t" r="r" b="b"/>
              <a:pathLst>
                <a:path w="18150" h="10507" extrusionOk="0">
                  <a:moveTo>
                    <a:pt x="5491" y="0"/>
                  </a:moveTo>
                  <a:cubicBezTo>
                    <a:pt x="3694" y="0"/>
                    <a:pt x="2723" y="481"/>
                    <a:pt x="2723" y="481"/>
                  </a:cubicBezTo>
                  <a:cubicBezTo>
                    <a:pt x="1" y="4278"/>
                    <a:pt x="7932" y="7942"/>
                    <a:pt x="12268" y="9790"/>
                  </a:cubicBezTo>
                  <a:cubicBezTo>
                    <a:pt x="13491" y="10317"/>
                    <a:pt x="14491" y="10507"/>
                    <a:pt x="15296" y="10507"/>
                  </a:cubicBezTo>
                  <a:cubicBezTo>
                    <a:pt x="17365" y="10507"/>
                    <a:pt x="18149" y="9252"/>
                    <a:pt x="18149" y="9252"/>
                  </a:cubicBezTo>
                  <a:lnTo>
                    <a:pt x="18149" y="4312"/>
                  </a:lnTo>
                  <a:cubicBezTo>
                    <a:pt x="18149" y="4312"/>
                    <a:pt x="18139" y="4321"/>
                    <a:pt x="18092" y="4321"/>
                  </a:cubicBezTo>
                  <a:cubicBezTo>
                    <a:pt x="17868" y="4321"/>
                    <a:pt x="16801" y="4114"/>
                    <a:pt x="11965" y="1724"/>
                  </a:cubicBezTo>
                  <a:cubicBezTo>
                    <a:pt x="9245" y="364"/>
                    <a:pt x="7055" y="0"/>
                    <a:pt x="5491" y="0"/>
                  </a:cubicBez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3183624" y="2365844"/>
              <a:ext cx="127504" cy="73854"/>
            </a:xfrm>
            <a:custGeom>
              <a:avLst/>
              <a:gdLst/>
              <a:ahLst/>
              <a:cxnLst/>
              <a:rect l="l" t="t" r="r" b="b"/>
              <a:pathLst>
                <a:path w="18150" h="10513" extrusionOk="0">
                  <a:moveTo>
                    <a:pt x="5449" y="0"/>
                  </a:moveTo>
                  <a:cubicBezTo>
                    <a:pt x="3662" y="0"/>
                    <a:pt x="2689" y="467"/>
                    <a:pt x="2689" y="467"/>
                  </a:cubicBezTo>
                  <a:cubicBezTo>
                    <a:pt x="1" y="4299"/>
                    <a:pt x="7899" y="7928"/>
                    <a:pt x="12268" y="9810"/>
                  </a:cubicBezTo>
                  <a:cubicBezTo>
                    <a:pt x="13478" y="10326"/>
                    <a:pt x="14471" y="10512"/>
                    <a:pt x="15274" y="10512"/>
                  </a:cubicBezTo>
                  <a:cubicBezTo>
                    <a:pt x="17346" y="10512"/>
                    <a:pt x="18149" y="9273"/>
                    <a:pt x="18149" y="9273"/>
                  </a:cubicBezTo>
                  <a:lnTo>
                    <a:pt x="18149" y="4299"/>
                  </a:lnTo>
                  <a:cubicBezTo>
                    <a:pt x="18149" y="4299"/>
                    <a:pt x="18136" y="4310"/>
                    <a:pt x="18077" y="4310"/>
                  </a:cubicBezTo>
                  <a:cubicBezTo>
                    <a:pt x="17820" y="4310"/>
                    <a:pt x="16687" y="4088"/>
                    <a:pt x="11932" y="1711"/>
                  </a:cubicBezTo>
                  <a:cubicBezTo>
                    <a:pt x="9214" y="360"/>
                    <a:pt x="7018" y="0"/>
                    <a:pt x="5449" y="0"/>
                  </a:cubicBez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5"/>
            <p:cNvSpPr/>
            <p:nvPr/>
          </p:nvSpPr>
          <p:spPr>
            <a:xfrm>
              <a:off x="3246433" y="1773858"/>
              <a:ext cx="198800" cy="629482"/>
            </a:xfrm>
            <a:custGeom>
              <a:avLst/>
              <a:gdLst/>
              <a:ahLst/>
              <a:cxnLst/>
              <a:rect l="l" t="t" r="r" b="b"/>
              <a:pathLst>
                <a:path w="28299" h="89606" extrusionOk="0">
                  <a:moveTo>
                    <a:pt x="27190" y="1"/>
                  </a:moveTo>
                  <a:cubicBezTo>
                    <a:pt x="27190" y="1"/>
                    <a:pt x="19258" y="6118"/>
                    <a:pt x="807" y="6118"/>
                  </a:cubicBezTo>
                  <a:cubicBezTo>
                    <a:pt x="1" y="24535"/>
                    <a:pt x="1748" y="88694"/>
                    <a:pt x="1748" y="88694"/>
                  </a:cubicBezTo>
                  <a:cubicBezTo>
                    <a:pt x="1748" y="88694"/>
                    <a:pt x="3899" y="89605"/>
                    <a:pt x="6110" y="89605"/>
                  </a:cubicBezTo>
                  <a:cubicBezTo>
                    <a:pt x="7215" y="89605"/>
                    <a:pt x="8336" y="89377"/>
                    <a:pt x="9209" y="88694"/>
                  </a:cubicBezTo>
                  <a:lnTo>
                    <a:pt x="14620" y="22216"/>
                  </a:lnTo>
                  <a:lnTo>
                    <a:pt x="20838" y="80964"/>
                  </a:lnTo>
                  <a:cubicBezTo>
                    <a:pt x="20838" y="80964"/>
                    <a:pt x="22780" y="82353"/>
                    <a:pt x="24990" y="82353"/>
                  </a:cubicBezTo>
                  <a:cubicBezTo>
                    <a:pt x="26096" y="82353"/>
                    <a:pt x="27268" y="82006"/>
                    <a:pt x="28299" y="80964"/>
                  </a:cubicBezTo>
                  <a:lnTo>
                    <a:pt x="27190" y="1"/>
                  </a:lnTo>
                  <a:close/>
                </a:path>
              </a:pathLst>
            </a:custGeom>
            <a:solidFill>
              <a:srgbClr val="B93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3263906" y="1295005"/>
              <a:ext cx="127974" cy="128445"/>
            </a:xfrm>
            <a:custGeom>
              <a:avLst/>
              <a:gdLst/>
              <a:ahLst/>
              <a:cxnLst/>
              <a:rect l="l" t="t" r="r" b="b"/>
              <a:pathLst>
                <a:path w="18217" h="18284" extrusionOk="0">
                  <a:moveTo>
                    <a:pt x="3899" y="0"/>
                  </a:moveTo>
                  <a:cubicBezTo>
                    <a:pt x="1" y="14015"/>
                    <a:pt x="7831" y="14889"/>
                    <a:pt x="7831" y="14889"/>
                  </a:cubicBezTo>
                  <a:lnTo>
                    <a:pt x="7831" y="18284"/>
                  </a:lnTo>
                  <a:lnTo>
                    <a:pt x="18217" y="17342"/>
                  </a:lnTo>
                  <a:lnTo>
                    <a:pt x="18082" y="10957"/>
                  </a:lnTo>
                  <a:cubicBezTo>
                    <a:pt x="16619" y="11806"/>
                    <a:pt x="15305" y="12138"/>
                    <a:pt x="14144" y="12138"/>
                  </a:cubicBezTo>
                  <a:cubicBezTo>
                    <a:pt x="11999" y="12138"/>
                    <a:pt x="10379" y="11005"/>
                    <a:pt x="9310" y="9915"/>
                  </a:cubicBezTo>
                  <a:cubicBezTo>
                    <a:pt x="8369" y="8907"/>
                    <a:pt x="8067" y="7462"/>
                    <a:pt x="8470" y="6151"/>
                  </a:cubicBezTo>
                  <a:cubicBezTo>
                    <a:pt x="9380" y="3173"/>
                    <a:pt x="8368" y="2600"/>
                    <a:pt x="7455" y="2600"/>
                  </a:cubicBezTo>
                  <a:cubicBezTo>
                    <a:pt x="6885" y="2600"/>
                    <a:pt x="6353" y="2824"/>
                    <a:pt x="6353" y="2824"/>
                  </a:cubicBezTo>
                  <a:lnTo>
                    <a:pt x="3899" y="0"/>
                  </a:lnTo>
                  <a:close/>
                </a:path>
              </a:pathLst>
            </a:custGeom>
            <a:solidFill>
              <a:srgbClr val="E5D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3245962" y="1222866"/>
              <a:ext cx="184076" cy="157395"/>
            </a:xfrm>
            <a:custGeom>
              <a:avLst/>
              <a:gdLst/>
              <a:ahLst/>
              <a:cxnLst/>
              <a:rect l="l" t="t" r="r" b="b"/>
              <a:pathLst>
                <a:path w="26203" h="22405" extrusionOk="0">
                  <a:moveTo>
                    <a:pt x="15739" y="0"/>
                  </a:moveTo>
                  <a:cubicBezTo>
                    <a:pt x="13341" y="0"/>
                    <a:pt x="11427" y="455"/>
                    <a:pt x="11427" y="455"/>
                  </a:cubicBezTo>
                  <a:cubicBezTo>
                    <a:pt x="0" y="3009"/>
                    <a:pt x="6453" y="10268"/>
                    <a:pt x="6453" y="10268"/>
                  </a:cubicBezTo>
                  <a:lnTo>
                    <a:pt x="8907" y="13092"/>
                  </a:lnTo>
                  <a:cubicBezTo>
                    <a:pt x="8907" y="13092"/>
                    <a:pt x="9439" y="12868"/>
                    <a:pt x="10009" y="12868"/>
                  </a:cubicBezTo>
                  <a:cubicBezTo>
                    <a:pt x="10922" y="12868"/>
                    <a:pt x="11934" y="13441"/>
                    <a:pt x="11024" y="16419"/>
                  </a:cubicBezTo>
                  <a:cubicBezTo>
                    <a:pt x="10621" y="17730"/>
                    <a:pt x="10923" y="19175"/>
                    <a:pt x="11864" y="20149"/>
                  </a:cubicBezTo>
                  <a:cubicBezTo>
                    <a:pt x="12934" y="21263"/>
                    <a:pt x="14557" y="22405"/>
                    <a:pt x="16696" y="22405"/>
                  </a:cubicBezTo>
                  <a:cubicBezTo>
                    <a:pt x="17850" y="22405"/>
                    <a:pt x="19154" y="22073"/>
                    <a:pt x="20602" y="21225"/>
                  </a:cubicBezTo>
                  <a:cubicBezTo>
                    <a:pt x="24333" y="16150"/>
                    <a:pt x="25005" y="10268"/>
                    <a:pt x="25005" y="10268"/>
                  </a:cubicBezTo>
                  <a:cubicBezTo>
                    <a:pt x="26203" y="1538"/>
                    <a:pt x="20150" y="0"/>
                    <a:pt x="15739" y="0"/>
                  </a:cubicBezTo>
                  <a:close/>
                </a:path>
              </a:pathLst>
            </a:custGeom>
            <a:solidFill>
              <a:srgbClr val="8D4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3164261" y="1416844"/>
              <a:ext cx="361949" cy="410260"/>
            </a:xfrm>
            <a:custGeom>
              <a:avLst/>
              <a:gdLst/>
              <a:ahLst/>
              <a:cxnLst/>
              <a:rect l="l" t="t" r="r" b="b"/>
              <a:pathLst>
                <a:path w="51523" h="58400" extrusionOk="0">
                  <a:moveTo>
                    <a:pt x="32366" y="0"/>
                  </a:moveTo>
                  <a:lnTo>
                    <a:pt x="22014" y="942"/>
                  </a:lnTo>
                  <a:lnTo>
                    <a:pt x="20670" y="2521"/>
                  </a:lnTo>
                  <a:cubicBezTo>
                    <a:pt x="20670" y="2521"/>
                    <a:pt x="18922" y="2958"/>
                    <a:pt x="16167" y="3395"/>
                  </a:cubicBezTo>
                  <a:cubicBezTo>
                    <a:pt x="11495" y="4134"/>
                    <a:pt x="8201" y="6621"/>
                    <a:pt x="7126" y="11226"/>
                  </a:cubicBezTo>
                  <a:lnTo>
                    <a:pt x="1379" y="29139"/>
                  </a:lnTo>
                  <a:cubicBezTo>
                    <a:pt x="202" y="34248"/>
                    <a:pt x="1" y="39524"/>
                    <a:pt x="807" y="44700"/>
                  </a:cubicBezTo>
                  <a:lnTo>
                    <a:pt x="1984" y="52396"/>
                  </a:lnTo>
                  <a:cubicBezTo>
                    <a:pt x="2219" y="53808"/>
                    <a:pt x="3429" y="54816"/>
                    <a:pt x="4840" y="54816"/>
                  </a:cubicBezTo>
                  <a:cubicBezTo>
                    <a:pt x="6521" y="54816"/>
                    <a:pt x="7832" y="53371"/>
                    <a:pt x="7697" y="51724"/>
                  </a:cubicBezTo>
                  <a:lnTo>
                    <a:pt x="6723" y="40230"/>
                  </a:lnTo>
                  <a:cubicBezTo>
                    <a:pt x="6588" y="38449"/>
                    <a:pt x="6689" y="36634"/>
                    <a:pt x="7025" y="34886"/>
                  </a:cubicBezTo>
                  <a:lnTo>
                    <a:pt x="12570" y="17376"/>
                  </a:lnTo>
                  <a:cubicBezTo>
                    <a:pt x="12604" y="17511"/>
                    <a:pt x="12638" y="17645"/>
                    <a:pt x="12638" y="17779"/>
                  </a:cubicBezTo>
                  <a:lnTo>
                    <a:pt x="12705" y="45103"/>
                  </a:lnTo>
                  <a:lnTo>
                    <a:pt x="12705" y="56934"/>
                  </a:lnTo>
                  <a:cubicBezTo>
                    <a:pt x="12705" y="56934"/>
                    <a:pt x="16358" y="58400"/>
                    <a:pt x="21420" y="58400"/>
                  </a:cubicBezTo>
                  <a:cubicBezTo>
                    <a:pt x="26552" y="58400"/>
                    <a:pt x="33133" y="56892"/>
                    <a:pt x="38819" y="50817"/>
                  </a:cubicBezTo>
                  <a:lnTo>
                    <a:pt x="38987" y="16099"/>
                  </a:lnTo>
                  <a:lnTo>
                    <a:pt x="44499" y="34886"/>
                  </a:lnTo>
                  <a:cubicBezTo>
                    <a:pt x="44835" y="36634"/>
                    <a:pt x="44936" y="38449"/>
                    <a:pt x="44801" y="40230"/>
                  </a:cubicBezTo>
                  <a:lnTo>
                    <a:pt x="43826" y="51724"/>
                  </a:lnTo>
                  <a:cubicBezTo>
                    <a:pt x="43692" y="53405"/>
                    <a:pt x="45003" y="54816"/>
                    <a:pt x="46683" y="54816"/>
                  </a:cubicBezTo>
                  <a:cubicBezTo>
                    <a:pt x="48095" y="54816"/>
                    <a:pt x="49305" y="53808"/>
                    <a:pt x="49540" y="52396"/>
                  </a:cubicBezTo>
                  <a:lnTo>
                    <a:pt x="50716" y="44700"/>
                  </a:lnTo>
                  <a:cubicBezTo>
                    <a:pt x="51523" y="39524"/>
                    <a:pt x="51321" y="34248"/>
                    <a:pt x="50145" y="29139"/>
                  </a:cubicBezTo>
                  <a:lnTo>
                    <a:pt x="45641" y="9949"/>
                  </a:lnTo>
                  <a:cubicBezTo>
                    <a:pt x="44566" y="5378"/>
                    <a:pt x="40499" y="2118"/>
                    <a:pt x="35794" y="2118"/>
                  </a:cubicBezTo>
                  <a:lnTo>
                    <a:pt x="33710" y="2118"/>
                  </a:lnTo>
                  <a:lnTo>
                    <a:pt x="32366" y="0"/>
                  </a:lnTo>
                  <a:close/>
                </a:path>
              </a:pathLst>
            </a:custGeom>
            <a:solidFill>
              <a:srgbClr val="C29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10;p35"/>
          <p:cNvGrpSpPr/>
          <p:nvPr/>
        </p:nvGrpSpPr>
        <p:grpSpPr>
          <a:xfrm>
            <a:off x="5780067" y="643363"/>
            <a:ext cx="1404070" cy="1989115"/>
            <a:chOff x="5062205" y="-97881"/>
            <a:chExt cx="1800551" cy="2550802"/>
          </a:xfrm>
        </p:grpSpPr>
        <p:sp>
          <p:nvSpPr>
            <p:cNvPr id="711" name="Google Shape;711;p35"/>
            <p:cNvSpPr/>
            <p:nvPr/>
          </p:nvSpPr>
          <p:spPr>
            <a:xfrm>
              <a:off x="5310842" y="1277884"/>
              <a:ext cx="1396071" cy="783569"/>
            </a:xfrm>
            <a:custGeom>
              <a:avLst/>
              <a:gdLst/>
              <a:ahLst/>
              <a:cxnLst/>
              <a:rect l="l" t="t" r="r" b="b"/>
              <a:pathLst>
                <a:path w="198729" h="111540" extrusionOk="0">
                  <a:moveTo>
                    <a:pt x="99676" y="1"/>
                  </a:moveTo>
                  <a:cubicBezTo>
                    <a:pt x="91668" y="1"/>
                    <a:pt x="83653" y="1765"/>
                    <a:pt x="77536" y="5294"/>
                  </a:cubicBezTo>
                  <a:lnTo>
                    <a:pt x="12302" y="42969"/>
                  </a:lnTo>
                  <a:cubicBezTo>
                    <a:pt x="68" y="50027"/>
                    <a:pt x="1" y="61488"/>
                    <a:pt x="12167" y="68579"/>
                  </a:cubicBezTo>
                  <a:lnTo>
                    <a:pt x="76964" y="106221"/>
                  </a:lnTo>
                  <a:cubicBezTo>
                    <a:pt x="83048" y="109767"/>
                    <a:pt x="91038" y="111540"/>
                    <a:pt x="99041" y="111540"/>
                  </a:cubicBezTo>
                  <a:cubicBezTo>
                    <a:pt x="107044" y="111540"/>
                    <a:pt x="115060" y="109767"/>
                    <a:pt x="121193" y="106221"/>
                  </a:cubicBezTo>
                  <a:lnTo>
                    <a:pt x="186394" y="68579"/>
                  </a:lnTo>
                  <a:cubicBezTo>
                    <a:pt x="198661" y="61488"/>
                    <a:pt x="198729" y="50027"/>
                    <a:pt x="186562" y="42969"/>
                  </a:cubicBezTo>
                  <a:lnTo>
                    <a:pt x="121765" y="5294"/>
                  </a:lnTo>
                  <a:cubicBezTo>
                    <a:pt x="115682" y="1765"/>
                    <a:pt x="107683" y="1"/>
                    <a:pt x="99676" y="1"/>
                  </a:cubicBezTo>
                  <a:close/>
                </a:path>
              </a:pathLst>
            </a:custGeom>
            <a:solidFill>
              <a:srgbClr val="412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5332333" y="1669022"/>
              <a:ext cx="1353802" cy="690839"/>
            </a:xfrm>
            <a:custGeom>
              <a:avLst/>
              <a:gdLst/>
              <a:ahLst/>
              <a:cxnLst/>
              <a:rect l="l" t="t" r="r" b="b"/>
              <a:pathLst>
                <a:path w="192712" h="98340" extrusionOk="0">
                  <a:moveTo>
                    <a:pt x="192578" y="1"/>
                  </a:moveTo>
                  <a:lnTo>
                    <a:pt x="192578" y="85"/>
                  </a:lnTo>
                  <a:lnTo>
                    <a:pt x="192578" y="85"/>
                  </a:lnTo>
                  <a:cubicBezTo>
                    <a:pt x="192578" y="57"/>
                    <a:pt x="192578" y="29"/>
                    <a:pt x="192578" y="1"/>
                  </a:cubicBezTo>
                  <a:close/>
                  <a:moveTo>
                    <a:pt x="192578" y="85"/>
                  </a:moveTo>
                  <a:cubicBezTo>
                    <a:pt x="192574" y="4728"/>
                    <a:pt x="189482" y="9365"/>
                    <a:pt x="183335" y="12906"/>
                  </a:cubicBezTo>
                  <a:lnTo>
                    <a:pt x="118134" y="50548"/>
                  </a:lnTo>
                  <a:cubicBezTo>
                    <a:pt x="117395" y="50985"/>
                    <a:pt x="116622" y="51388"/>
                    <a:pt x="115849" y="51758"/>
                  </a:cubicBezTo>
                  <a:cubicBezTo>
                    <a:pt x="115580" y="51892"/>
                    <a:pt x="115311" y="51993"/>
                    <a:pt x="115042" y="52094"/>
                  </a:cubicBezTo>
                  <a:cubicBezTo>
                    <a:pt x="114505" y="52329"/>
                    <a:pt x="114001" y="52564"/>
                    <a:pt x="113463" y="52766"/>
                  </a:cubicBezTo>
                  <a:cubicBezTo>
                    <a:pt x="112354" y="53203"/>
                    <a:pt x="111245" y="53573"/>
                    <a:pt x="110102" y="53909"/>
                  </a:cubicBezTo>
                  <a:cubicBezTo>
                    <a:pt x="109732" y="54010"/>
                    <a:pt x="109396" y="54110"/>
                    <a:pt x="109026" y="54211"/>
                  </a:cubicBezTo>
                  <a:cubicBezTo>
                    <a:pt x="108388" y="54379"/>
                    <a:pt x="107749" y="54547"/>
                    <a:pt x="107077" y="54682"/>
                  </a:cubicBezTo>
                  <a:cubicBezTo>
                    <a:pt x="106640" y="54783"/>
                    <a:pt x="106203" y="54850"/>
                    <a:pt x="105800" y="54951"/>
                  </a:cubicBezTo>
                  <a:cubicBezTo>
                    <a:pt x="105229" y="55051"/>
                    <a:pt x="104691" y="55152"/>
                    <a:pt x="104120" y="55220"/>
                  </a:cubicBezTo>
                  <a:cubicBezTo>
                    <a:pt x="103683" y="55287"/>
                    <a:pt x="103212" y="55354"/>
                    <a:pt x="102742" y="55421"/>
                  </a:cubicBezTo>
                  <a:cubicBezTo>
                    <a:pt x="102204" y="55488"/>
                    <a:pt x="101700" y="55556"/>
                    <a:pt x="101162" y="55589"/>
                  </a:cubicBezTo>
                  <a:cubicBezTo>
                    <a:pt x="100692" y="55656"/>
                    <a:pt x="100221" y="55690"/>
                    <a:pt x="99717" y="55724"/>
                  </a:cubicBezTo>
                  <a:cubicBezTo>
                    <a:pt x="99213" y="55757"/>
                    <a:pt x="98675" y="55791"/>
                    <a:pt x="98137" y="55791"/>
                  </a:cubicBezTo>
                  <a:cubicBezTo>
                    <a:pt x="97667" y="55824"/>
                    <a:pt x="97196" y="55824"/>
                    <a:pt x="96726" y="55858"/>
                  </a:cubicBezTo>
                  <a:cubicBezTo>
                    <a:pt x="96154" y="55858"/>
                    <a:pt x="95583" y="55858"/>
                    <a:pt x="95012" y="55824"/>
                  </a:cubicBezTo>
                  <a:cubicBezTo>
                    <a:pt x="94541" y="55824"/>
                    <a:pt x="94104" y="55824"/>
                    <a:pt x="93634" y="55791"/>
                  </a:cubicBezTo>
                  <a:cubicBezTo>
                    <a:pt x="92928" y="55757"/>
                    <a:pt x="92222" y="55724"/>
                    <a:pt x="91516" y="55656"/>
                  </a:cubicBezTo>
                  <a:cubicBezTo>
                    <a:pt x="91147" y="55623"/>
                    <a:pt x="90777" y="55589"/>
                    <a:pt x="90407" y="55556"/>
                  </a:cubicBezTo>
                  <a:cubicBezTo>
                    <a:pt x="89231" y="55455"/>
                    <a:pt x="88021" y="55287"/>
                    <a:pt x="86845" y="55085"/>
                  </a:cubicBezTo>
                  <a:cubicBezTo>
                    <a:pt x="86475" y="54984"/>
                    <a:pt x="86072" y="54917"/>
                    <a:pt x="85702" y="54816"/>
                  </a:cubicBezTo>
                  <a:cubicBezTo>
                    <a:pt x="85097" y="54715"/>
                    <a:pt x="84526" y="54615"/>
                    <a:pt x="83954" y="54447"/>
                  </a:cubicBezTo>
                  <a:cubicBezTo>
                    <a:pt x="83551" y="54346"/>
                    <a:pt x="83148" y="54245"/>
                    <a:pt x="82711" y="54144"/>
                  </a:cubicBezTo>
                  <a:cubicBezTo>
                    <a:pt x="82173" y="53976"/>
                    <a:pt x="81635" y="53842"/>
                    <a:pt x="81098" y="53674"/>
                  </a:cubicBezTo>
                  <a:cubicBezTo>
                    <a:pt x="80795" y="53573"/>
                    <a:pt x="80526" y="53472"/>
                    <a:pt x="80224" y="53371"/>
                  </a:cubicBezTo>
                  <a:cubicBezTo>
                    <a:pt x="79384" y="53069"/>
                    <a:pt x="78543" y="52766"/>
                    <a:pt x="77770" y="52430"/>
                  </a:cubicBezTo>
                  <a:cubicBezTo>
                    <a:pt x="77468" y="52296"/>
                    <a:pt x="77166" y="52161"/>
                    <a:pt x="76863" y="52060"/>
                  </a:cubicBezTo>
                  <a:cubicBezTo>
                    <a:pt x="75855" y="51590"/>
                    <a:pt x="74847" y="51086"/>
                    <a:pt x="73905" y="50548"/>
                  </a:cubicBezTo>
                  <a:lnTo>
                    <a:pt x="9108" y="12906"/>
                  </a:lnTo>
                  <a:cubicBezTo>
                    <a:pt x="8705" y="12637"/>
                    <a:pt x="8335" y="12402"/>
                    <a:pt x="7932" y="12133"/>
                  </a:cubicBezTo>
                  <a:cubicBezTo>
                    <a:pt x="7562" y="11898"/>
                    <a:pt x="7159" y="11629"/>
                    <a:pt x="6789" y="11394"/>
                  </a:cubicBezTo>
                  <a:cubicBezTo>
                    <a:pt x="6487" y="11159"/>
                    <a:pt x="6218" y="10923"/>
                    <a:pt x="5915" y="10688"/>
                  </a:cubicBezTo>
                  <a:cubicBezTo>
                    <a:pt x="5613" y="10419"/>
                    <a:pt x="5277" y="10150"/>
                    <a:pt x="4974" y="9881"/>
                  </a:cubicBezTo>
                  <a:cubicBezTo>
                    <a:pt x="4504" y="9478"/>
                    <a:pt x="4067" y="9041"/>
                    <a:pt x="3663" y="8604"/>
                  </a:cubicBezTo>
                  <a:cubicBezTo>
                    <a:pt x="3563" y="8537"/>
                    <a:pt x="3529" y="8436"/>
                    <a:pt x="3428" y="8369"/>
                  </a:cubicBezTo>
                  <a:cubicBezTo>
                    <a:pt x="3159" y="8033"/>
                    <a:pt x="2890" y="7663"/>
                    <a:pt x="2622" y="7327"/>
                  </a:cubicBezTo>
                  <a:cubicBezTo>
                    <a:pt x="2353" y="6958"/>
                    <a:pt x="2117" y="6621"/>
                    <a:pt x="1882" y="6252"/>
                  </a:cubicBezTo>
                  <a:cubicBezTo>
                    <a:pt x="1748" y="6016"/>
                    <a:pt x="1580" y="5781"/>
                    <a:pt x="1479" y="5546"/>
                  </a:cubicBezTo>
                  <a:cubicBezTo>
                    <a:pt x="1277" y="5210"/>
                    <a:pt x="1143" y="4907"/>
                    <a:pt x="1008" y="4571"/>
                  </a:cubicBezTo>
                  <a:cubicBezTo>
                    <a:pt x="908" y="4336"/>
                    <a:pt x="773" y="4067"/>
                    <a:pt x="672" y="3798"/>
                  </a:cubicBezTo>
                  <a:cubicBezTo>
                    <a:pt x="571" y="3496"/>
                    <a:pt x="504" y="3193"/>
                    <a:pt x="403" y="2891"/>
                  </a:cubicBezTo>
                  <a:cubicBezTo>
                    <a:pt x="336" y="2622"/>
                    <a:pt x="269" y="2353"/>
                    <a:pt x="202" y="2084"/>
                  </a:cubicBezTo>
                  <a:cubicBezTo>
                    <a:pt x="135" y="1748"/>
                    <a:pt x="135" y="1412"/>
                    <a:pt x="101" y="1110"/>
                  </a:cubicBezTo>
                  <a:cubicBezTo>
                    <a:pt x="67" y="774"/>
                    <a:pt x="34" y="471"/>
                    <a:pt x="0" y="169"/>
                  </a:cubicBezTo>
                  <a:lnTo>
                    <a:pt x="0" y="169"/>
                  </a:lnTo>
                  <a:lnTo>
                    <a:pt x="135" y="42684"/>
                  </a:lnTo>
                  <a:cubicBezTo>
                    <a:pt x="135" y="42751"/>
                    <a:pt x="135" y="42852"/>
                    <a:pt x="135" y="42952"/>
                  </a:cubicBezTo>
                  <a:cubicBezTo>
                    <a:pt x="135" y="43154"/>
                    <a:pt x="202" y="43389"/>
                    <a:pt x="202" y="43591"/>
                  </a:cubicBezTo>
                  <a:cubicBezTo>
                    <a:pt x="235" y="43927"/>
                    <a:pt x="269" y="44263"/>
                    <a:pt x="336" y="44566"/>
                  </a:cubicBezTo>
                  <a:cubicBezTo>
                    <a:pt x="336" y="44633"/>
                    <a:pt x="336" y="44700"/>
                    <a:pt x="336" y="44734"/>
                  </a:cubicBezTo>
                  <a:cubicBezTo>
                    <a:pt x="403" y="44969"/>
                    <a:pt x="471" y="45171"/>
                    <a:pt x="538" y="45372"/>
                  </a:cubicBezTo>
                  <a:cubicBezTo>
                    <a:pt x="605" y="45708"/>
                    <a:pt x="672" y="46011"/>
                    <a:pt x="807" y="46313"/>
                  </a:cubicBezTo>
                  <a:cubicBezTo>
                    <a:pt x="807" y="46380"/>
                    <a:pt x="840" y="46448"/>
                    <a:pt x="840" y="46515"/>
                  </a:cubicBezTo>
                  <a:cubicBezTo>
                    <a:pt x="908" y="46717"/>
                    <a:pt x="1042" y="46885"/>
                    <a:pt x="1109" y="47086"/>
                  </a:cubicBezTo>
                  <a:cubicBezTo>
                    <a:pt x="1244" y="47389"/>
                    <a:pt x="1412" y="47725"/>
                    <a:pt x="1580" y="48061"/>
                  </a:cubicBezTo>
                  <a:cubicBezTo>
                    <a:pt x="1613" y="48128"/>
                    <a:pt x="1647" y="48195"/>
                    <a:pt x="1681" y="48296"/>
                  </a:cubicBezTo>
                  <a:cubicBezTo>
                    <a:pt x="1781" y="48431"/>
                    <a:pt x="1882" y="48599"/>
                    <a:pt x="1983" y="48733"/>
                  </a:cubicBezTo>
                  <a:cubicBezTo>
                    <a:pt x="2218" y="49103"/>
                    <a:pt x="2454" y="49472"/>
                    <a:pt x="2722" y="49842"/>
                  </a:cubicBezTo>
                  <a:cubicBezTo>
                    <a:pt x="2790" y="49943"/>
                    <a:pt x="2857" y="50044"/>
                    <a:pt x="2924" y="50145"/>
                  </a:cubicBezTo>
                  <a:cubicBezTo>
                    <a:pt x="3126" y="50380"/>
                    <a:pt x="3327" y="50615"/>
                    <a:pt x="3563" y="50850"/>
                  </a:cubicBezTo>
                  <a:cubicBezTo>
                    <a:pt x="3630" y="50951"/>
                    <a:pt x="3697" y="51018"/>
                    <a:pt x="3764" y="51119"/>
                  </a:cubicBezTo>
                  <a:cubicBezTo>
                    <a:pt x="4100" y="51489"/>
                    <a:pt x="4470" y="51859"/>
                    <a:pt x="4873" y="52228"/>
                  </a:cubicBezTo>
                  <a:cubicBezTo>
                    <a:pt x="4941" y="52296"/>
                    <a:pt x="5008" y="52329"/>
                    <a:pt x="5075" y="52396"/>
                  </a:cubicBezTo>
                  <a:cubicBezTo>
                    <a:pt x="5378" y="52665"/>
                    <a:pt x="5714" y="52934"/>
                    <a:pt x="6016" y="53203"/>
                  </a:cubicBezTo>
                  <a:cubicBezTo>
                    <a:pt x="6319" y="53405"/>
                    <a:pt x="6587" y="53640"/>
                    <a:pt x="6924" y="53875"/>
                  </a:cubicBezTo>
                  <a:cubicBezTo>
                    <a:pt x="7260" y="54144"/>
                    <a:pt x="7663" y="54379"/>
                    <a:pt x="8033" y="54615"/>
                  </a:cubicBezTo>
                  <a:cubicBezTo>
                    <a:pt x="8301" y="54816"/>
                    <a:pt x="8537" y="54984"/>
                    <a:pt x="8839" y="55152"/>
                  </a:cubicBezTo>
                  <a:cubicBezTo>
                    <a:pt x="8974" y="55253"/>
                    <a:pt x="9108" y="55320"/>
                    <a:pt x="9209" y="55388"/>
                  </a:cubicBezTo>
                  <a:lnTo>
                    <a:pt x="74040" y="93063"/>
                  </a:lnTo>
                  <a:cubicBezTo>
                    <a:pt x="74947" y="93601"/>
                    <a:pt x="75956" y="94071"/>
                    <a:pt x="76964" y="94542"/>
                  </a:cubicBezTo>
                  <a:cubicBezTo>
                    <a:pt x="77266" y="94676"/>
                    <a:pt x="77569" y="94811"/>
                    <a:pt x="77871" y="94911"/>
                  </a:cubicBezTo>
                  <a:cubicBezTo>
                    <a:pt x="78678" y="95247"/>
                    <a:pt x="79485" y="95584"/>
                    <a:pt x="80325" y="95852"/>
                  </a:cubicBezTo>
                  <a:cubicBezTo>
                    <a:pt x="80526" y="95920"/>
                    <a:pt x="80694" y="96020"/>
                    <a:pt x="80862" y="96054"/>
                  </a:cubicBezTo>
                  <a:cubicBezTo>
                    <a:pt x="80997" y="96088"/>
                    <a:pt x="81098" y="96121"/>
                    <a:pt x="81232" y="96155"/>
                  </a:cubicBezTo>
                  <a:cubicBezTo>
                    <a:pt x="81770" y="96323"/>
                    <a:pt x="82308" y="96491"/>
                    <a:pt x="82845" y="96625"/>
                  </a:cubicBezTo>
                  <a:cubicBezTo>
                    <a:pt x="83249" y="96726"/>
                    <a:pt x="83652" y="96861"/>
                    <a:pt x="84055" y="96962"/>
                  </a:cubicBezTo>
                  <a:cubicBezTo>
                    <a:pt x="84627" y="97096"/>
                    <a:pt x="85198" y="97197"/>
                    <a:pt x="85803" y="97331"/>
                  </a:cubicBezTo>
                  <a:cubicBezTo>
                    <a:pt x="86139" y="97398"/>
                    <a:pt x="86475" y="97466"/>
                    <a:pt x="86811" y="97533"/>
                  </a:cubicBezTo>
                  <a:cubicBezTo>
                    <a:pt x="86845" y="97566"/>
                    <a:pt x="86912" y="97566"/>
                    <a:pt x="86979" y="97566"/>
                  </a:cubicBezTo>
                  <a:cubicBezTo>
                    <a:pt x="88156" y="97768"/>
                    <a:pt x="89332" y="97936"/>
                    <a:pt x="90542" y="98071"/>
                  </a:cubicBezTo>
                  <a:cubicBezTo>
                    <a:pt x="90609" y="98071"/>
                    <a:pt x="90710" y="98104"/>
                    <a:pt x="90777" y="98104"/>
                  </a:cubicBezTo>
                  <a:cubicBezTo>
                    <a:pt x="91079" y="98138"/>
                    <a:pt x="91348" y="98138"/>
                    <a:pt x="91651" y="98138"/>
                  </a:cubicBezTo>
                  <a:cubicBezTo>
                    <a:pt x="92357" y="98205"/>
                    <a:pt x="93062" y="98272"/>
                    <a:pt x="93768" y="98306"/>
                  </a:cubicBezTo>
                  <a:cubicBezTo>
                    <a:pt x="93936" y="98306"/>
                    <a:pt x="94104" y="98339"/>
                    <a:pt x="94272" y="98339"/>
                  </a:cubicBezTo>
                  <a:lnTo>
                    <a:pt x="97465" y="98339"/>
                  </a:lnTo>
                  <a:cubicBezTo>
                    <a:pt x="97734" y="98339"/>
                    <a:pt x="98003" y="98306"/>
                    <a:pt x="98272" y="98306"/>
                  </a:cubicBezTo>
                  <a:cubicBezTo>
                    <a:pt x="98776" y="98272"/>
                    <a:pt x="99314" y="98239"/>
                    <a:pt x="99851" y="98205"/>
                  </a:cubicBezTo>
                  <a:cubicBezTo>
                    <a:pt x="100087" y="98205"/>
                    <a:pt x="100322" y="98205"/>
                    <a:pt x="100557" y="98171"/>
                  </a:cubicBezTo>
                  <a:cubicBezTo>
                    <a:pt x="100792" y="98171"/>
                    <a:pt x="101028" y="98138"/>
                    <a:pt x="101297" y="98104"/>
                  </a:cubicBezTo>
                  <a:cubicBezTo>
                    <a:pt x="101801" y="98037"/>
                    <a:pt x="102338" y="98003"/>
                    <a:pt x="102843" y="97936"/>
                  </a:cubicBezTo>
                  <a:cubicBezTo>
                    <a:pt x="103111" y="97903"/>
                    <a:pt x="103347" y="97869"/>
                    <a:pt x="103582" y="97835"/>
                  </a:cubicBezTo>
                  <a:cubicBezTo>
                    <a:pt x="103817" y="97802"/>
                    <a:pt x="104019" y="97768"/>
                    <a:pt x="104254" y="97735"/>
                  </a:cubicBezTo>
                  <a:cubicBezTo>
                    <a:pt x="104825" y="97634"/>
                    <a:pt x="105363" y="97533"/>
                    <a:pt x="105901" y="97432"/>
                  </a:cubicBezTo>
                  <a:cubicBezTo>
                    <a:pt x="106170" y="97398"/>
                    <a:pt x="106439" y="97365"/>
                    <a:pt x="106674" y="97298"/>
                  </a:cubicBezTo>
                  <a:cubicBezTo>
                    <a:pt x="106876" y="97264"/>
                    <a:pt x="107044" y="97197"/>
                    <a:pt x="107212" y="97163"/>
                  </a:cubicBezTo>
                  <a:cubicBezTo>
                    <a:pt x="107850" y="97029"/>
                    <a:pt x="108489" y="96861"/>
                    <a:pt x="109161" y="96693"/>
                  </a:cubicBezTo>
                  <a:cubicBezTo>
                    <a:pt x="109396" y="96625"/>
                    <a:pt x="109699" y="96592"/>
                    <a:pt x="109934" y="96491"/>
                  </a:cubicBezTo>
                  <a:cubicBezTo>
                    <a:pt x="110035" y="96457"/>
                    <a:pt x="110136" y="96424"/>
                    <a:pt x="110203" y="96424"/>
                  </a:cubicBezTo>
                  <a:cubicBezTo>
                    <a:pt x="111379" y="96088"/>
                    <a:pt x="112488" y="95684"/>
                    <a:pt x="113564" y="95281"/>
                  </a:cubicBezTo>
                  <a:cubicBezTo>
                    <a:pt x="113631" y="95247"/>
                    <a:pt x="113698" y="95247"/>
                    <a:pt x="113732" y="95214"/>
                  </a:cubicBezTo>
                  <a:cubicBezTo>
                    <a:pt x="114236" y="95012"/>
                    <a:pt x="114673" y="94811"/>
                    <a:pt x="115143" y="94609"/>
                  </a:cubicBezTo>
                  <a:cubicBezTo>
                    <a:pt x="115412" y="94474"/>
                    <a:pt x="115681" y="94374"/>
                    <a:pt x="115950" y="94239"/>
                  </a:cubicBezTo>
                  <a:cubicBezTo>
                    <a:pt x="116756" y="93870"/>
                    <a:pt x="117529" y="93466"/>
                    <a:pt x="118269" y="93063"/>
                  </a:cubicBezTo>
                  <a:lnTo>
                    <a:pt x="183470" y="55388"/>
                  </a:lnTo>
                  <a:cubicBezTo>
                    <a:pt x="189620" y="51859"/>
                    <a:pt x="192712" y="47153"/>
                    <a:pt x="192712" y="42482"/>
                  </a:cubicBezTo>
                  <a:lnTo>
                    <a:pt x="192578" y="85"/>
                  </a:lnTo>
                  <a:close/>
                </a:path>
              </a:pathLst>
            </a:custGeom>
            <a:solidFill>
              <a:srgbClr val="BB4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5448031" y="1926581"/>
              <a:ext cx="373990" cy="257930"/>
            </a:xfrm>
            <a:custGeom>
              <a:avLst/>
              <a:gdLst/>
              <a:ahLst/>
              <a:cxnLst/>
              <a:rect l="l" t="t" r="r" b="b"/>
              <a:pathLst>
                <a:path w="53237" h="36716" extrusionOk="0">
                  <a:moveTo>
                    <a:pt x="2363" y="0"/>
                  </a:moveTo>
                  <a:cubicBezTo>
                    <a:pt x="977" y="0"/>
                    <a:pt x="34" y="1095"/>
                    <a:pt x="34" y="2999"/>
                  </a:cubicBezTo>
                  <a:cubicBezTo>
                    <a:pt x="0" y="5687"/>
                    <a:pt x="1916" y="8947"/>
                    <a:pt x="4235" y="10292"/>
                  </a:cubicBezTo>
                  <a:lnTo>
                    <a:pt x="48968" y="36137"/>
                  </a:lnTo>
                  <a:cubicBezTo>
                    <a:pt x="49655" y="36529"/>
                    <a:pt x="50302" y="36716"/>
                    <a:pt x="50874" y="36716"/>
                  </a:cubicBezTo>
                  <a:cubicBezTo>
                    <a:pt x="52262" y="36716"/>
                    <a:pt x="53213" y="35621"/>
                    <a:pt x="53236" y="33717"/>
                  </a:cubicBezTo>
                  <a:cubicBezTo>
                    <a:pt x="53236" y="31028"/>
                    <a:pt x="51321" y="27768"/>
                    <a:pt x="49002" y="26424"/>
                  </a:cubicBezTo>
                  <a:lnTo>
                    <a:pt x="4269" y="579"/>
                  </a:lnTo>
                  <a:cubicBezTo>
                    <a:pt x="3582" y="186"/>
                    <a:pt x="2935" y="0"/>
                    <a:pt x="2363" y="0"/>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5688638" y="1488568"/>
              <a:ext cx="640547" cy="362244"/>
            </a:xfrm>
            <a:custGeom>
              <a:avLst/>
              <a:gdLst/>
              <a:ahLst/>
              <a:cxnLst/>
              <a:rect l="l" t="t" r="r" b="b"/>
              <a:pathLst>
                <a:path w="91181" h="51565" extrusionOk="0">
                  <a:moveTo>
                    <a:pt x="45729" y="0"/>
                  </a:moveTo>
                  <a:cubicBezTo>
                    <a:pt x="34340" y="0"/>
                    <a:pt x="22938" y="2512"/>
                    <a:pt x="14217" y="7537"/>
                  </a:cubicBezTo>
                  <a:cubicBezTo>
                    <a:pt x="4336" y="13250"/>
                    <a:pt x="1" y="21014"/>
                    <a:pt x="1311" y="28475"/>
                  </a:cubicBezTo>
                  <a:cubicBezTo>
                    <a:pt x="2320" y="34121"/>
                    <a:pt x="6554" y="39667"/>
                    <a:pt x="14015" y="44002"/>
                  </a:cubicBezTo>
                  <a:cubicBezTo>
                    <a:pt x="22670" y="49044"/>
                    <a:pt x="34046" y="51564"/>
                    <a:pt x="45435" y="51564"/>
                  </a:cubicBezTo>
                  <a:cubicBezTo>
                    <a:pt x="56824" y="51564"/>
                    <a:pt x="68226" y="49044"/>
                    <a:pt x="76931" y="44002"/>
                  </a:cubicBezTo>
                  <a:cubicBezTo>
                    <a:pt x="84526" y="39599"/>
                    <a:pt x="88862" y="34020"/>
                    <a:pt x="89836" y="28307"/>
                  </a:cubicBezTo>
                  <a:cubicBezTo>
                    <a:pt x="91181" y="20879"/>
                    <a:pt x="86946" y="13250"/>
                    <a:pt x="77166" y="7537"/>
                  </a:cubicBezTo>
                  <a:cubicBezTo>
                    <a:pt x="68495" y="2512"/>
                    <a:pt x="57118" y="0"/>
                    <a:pt x="45729" y="0"/>
                  </a:cubicBez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5697848" y="1525165"/>
              <a:ext cx="621895" cy="325651"/>
            </a:xfrm>
            <a:custGeom>
              <a:avLst/>
              <a:gdLst/>
              <a:ahLst/>
              <a:cxnLst/>
              <a:rect l="l" t="t" r="r" b="b"/>
              <a:pathLst>
                <a:path w="88526" h="46356" extrusionOk="0">
                  <a:moveTo>
                    <a:pt x="44418" y="0"/>
                  </a:moveTo>
                  <a:cubicBezTo>
                    <a:pt x="33029" y="0"/>
                    <a:pt x="21627" y="2513"/>
                    <a:pt x="12906" y="7537"/>
                  </a:cubicBezTo>
                  <a:cubicBezTo>
                    <a:pt x="5310" y="11940"/>
                    <a:pt x="1009" y="17553"/>
                    <a:pt x="0" y="23266"/>
                  </a:cubicBezTo>
                  <a:cubicBezTo>
                    <a:pt x="1009" y="28912"/>
                    <a:pt x="5243" y="34458"/>
                    <a:pt x="12704" y="38793"/>
                  </a:cubicBezTo>
                  <a:cubicBezTo>
                    <a:pt x="21359" y="43835"/>
                    <a:pt x="32735" y="46355"/>
                    <a:pt x="44124" y="46355"/>
                  </a:cubicBezTo>
                  <a:cubicBezTo>
                    <a:pt x="55513" y="46355"/>
                    <a:pt x="66915" y="43835"/>
                    <a:pt x="75620" y="38793"/>
                  </a:cubicBezTo>
                  <a:cubicBezTo>
                    <a:pt x="83215" y="34390"/>
                    <a:pt x="87551" y="28811"/>
                    <a:pt x="88525" y="23098"/>
                  </a:cubicBezTo>
                  <a:cubicBezTo>
                    <a:pt x="87551" y="17452"/>
                    <a:pt x="83350" y="11873"/>
                    <a:pt x="75855" y="7537"/>
                  </a:cubicBezTo>
                  <a:cubicBezTo>
                    <a:pt x="67184" y="2513"/>
                    <a:pt x="55807" y="0"/>
                    <a:pt x="44418" y="0"/>
                  </a:cubicBez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5548385" y="-89549"/>
              <a:ext cx="1299737" cy="1726520"/>
            </a:xfrm>
            <a:custGeom>
              <a:avLst/>
              <a:gdLst/>
              <a:ahLst/>
              <a:cxnLst/>
              <a:rect l="l" t="t" r="r" b="b"/>
              <a:pathLst>
                <a:path w="185016" h="245768" extrusionOk="0">
                  <a:moveTo>
                    <a:pt x="2168" y="1"/>
                  </a:moveTo>
                  <a:cubicBezTo>
                    <a:pt x="1103" y="1"/>
                    <a:pt x="370" y="840"/>
                    <a:pt x="370" y="2277"/>
                  </a:cubicBezTo>
                  <a:lnTo>
                    <a:pt x="0" y="136913"/>
                  </a:lnTo>
                  <a:cubicBezTo>
                    <a:pt x="0" y="138929"/>
                    <a:pt x="1412" y="141383"/>
                    <a:pt x="3193" y="142425"/>
                  </a:cubicBezTo>
                  <a:lnTo>
                    <a:pt x="181419" y="245334"/>
                  </a:lnTo>
                  <a:cubicBezTo>
                    <a:pt x="181938" y="245628"/>
                    <a:pt x="182425" y="245768"/>
                    <a:pt x="182856" y="245768"/>
                  </a:cubicBezTo>
                  <a:cubicBezTo>
                    <a:pt x="183906" y="245768"/>
                    <a:pt x="184622" y="244939"/>
                    <a:pt x="184646" y="243486"/>
                  </a:cubicBezTo>
                  <a:lnTo>
                    <a:pt x="185015" y="108883"/>
                  </a:lnTo>
                  <a:cubicBezTo>
                    <a:pt x="185015" y="106833"/>
                    <a:pt x="183604" y="104380"/>
                    <a:pt x="181823" y="103338"/>
                  </a:cubicBezTo>
                  <a:lnTo>
                    <a:pt x="3596" y="428"/>
                  </a:lnTo>
                  <a:cubicBezTo>
                    <a:pt x="3084" y="138"/>
                    <a:pt x="2599" y="1"/>
                    <a:pt x="2168" y="1"/>
                  </a:cubicBezTo>
                  <a:close/>
                </a:path>
              </a:pathLst>
            </a:custGeom>
            <a:solidFill>
              <a:srgbClr val="D488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5557589" y="-97881"/>
              <a:ext cx="1305168" cy="1733461"/>
            </a:xfrm>
            <a:custGeom>
              <a:avLst/>
              <a:gdLst/>
              <a:ahLst/>
              <a:cxnLst/>
              <a:rect l="l" t="t" r="r" b="b"/>
              <a:pathLst>
                <a:path w="185789" h="246756" extrusionOk="0">
                  <a:moveTo>
                    <a:pt x="2622" y="1"/>
                  </a:moveTo>
                  <a:cubicBezTo>
                    <a:pt x="2589" y="1"/>
                    <a:pt x="2589" y="35"/>
                    <a:pt x="2589" y="35"/>
                  </a:cubicBezTo>
                  <a:lnTo>
                    <a:pt x="2555" y="35"/>
                  </a:lnTo>
                  <a:cubicBezTo>
                    <a:pt x="2521" y="35"/>
                    <a:pt x="2488" y="35"/>
                    <a:pt x="2454" y="68"/>
                  </a:cubicBezTo>
                  <a:cubicBezTo>
                    <a:pt x="2387" y="68"/>
                    <a:pt x="2320" y="102"/>
                    <a:pt x="2286" y="102"/>
                  </a:cubicBezTo>
                  <a:cubicBezTo>
                    <a:pt x="2219" y="135"/>
                    <a:pt x="2152" y="169"/>
                    <a:pt x="2118" y="203"/>
                  </a:cubicBezTo>
                  <a:lnTo>
                    <a:pt x="2084" y="203"/>
                  </a:lnTo>
                  <a:lnTo>
                    <a:pt x="1" y="1412"/>
                  </a:lnTo>
                  <a:cubicBezTo>
                    <a:pt x="135" y="1345"/>
                    <a:pt x="303" y="1278"/>
                    <a:pt x="471" y="1244"/>
                  </a:cubicBezTo>
                  <a:lnTo>
                    <a:pt x="505" y="1244"/>
                  </a:lnTo>
                  <a:cubicBezTo>
                    <a:pt x="639" y="1211"/>
                    <a:pt x="807" y="1211"/>
                    <a:pt x="1009" y="1211"/>
                  </a:cubicBezTo>
                  <a:lnTo>
                    <a:pt x="1043" y="1211"/>
                  </a:lnTo>
                  <a:cubicBezTo>
                    <a:pt x="1211" y="1211"/>
                    <a:pt x="1379" y="1278"/>
                    <a:pt x="1580" y="1312"/>
                  </a:cubicBezTo>
                  <a:cubicBezTo>
                    <a:pt x="1614" y="1345"/>
                    <a:pt x="1648" y="1345"/>
                    <a:pt x="1681" y="1379"/>
                  </a:cubicBezTo>
                  <a:cubicBezTo>
                    <a:pt x="1883" y="1446"/>
                    <a:pt x="2084" y="1547"/>
                    <a:pt x="2286" y="1648"/>
                  </a:cubicBezTo>
                  <a:lnTo>
                    <a:pt x="180513" y="104557"/>
                  </a:lnTo>
                  <a:cubicBezTo>
                    <a:pt x="180714" y="104692"/>
                    <a:pt x="180916" y="104826"/>
                    <a:pt x="181118" y="104994"/>
                  </a:cubicBezTo>
                  <a:cubicBezTo>
                    <a:pt x="181185" y="105028"/>
                    <a:pt x="181252" y="105095"/>
                    <a:pt x="181319" y="105129"/>
                  </a:cubicBezTo>
                  <a:cubicBezTo>
                    <a:pt x="181454" y="105263"/>
                    <a:pt x="181588" y="105398"/>
                    <a:pt x="181723" y="105532"/>
                  </a:cubicBezTo>
                  <a:cubicBezTo>
                    <a:pt x="181756" y="105566"/>
                    <a:pt x="181790" y="105599"/>
                    <a:pt x="181823" y="105633"/>
                  </a:cubicBezTo>
                  <a:cubicBezTo>
                    <a:pt x="181991" y="105801"/>
                    <a:pt x="182126" y="106003"/>
                    <a:pt x="182294" y="106204"/>
                  </a:cubicBezTo>
                  <a:cubicBezTo>
                    <a:pt x="182294" y="106204"/>
                    <a:pt x="182294" y="106238"/>
                    <a:pt x="182328" y="106238"/>
                  </a:cubicBezTo>
                  <a:cubicBezTo>
                    <a:pt x="182496" y="106473"/>
                    <a:pt x="182630" y="106708"/>
                    <a:pt x="182764" y="106944"/>
                  </a:cubicBezTo>
                  <a:cubicBezTo>
                    <a:pt x="182932" y="107179"/>
                    <a:pt x="183033" y="107448"/>
                    <a:pt x="183168" y="107683"/>
                  </a:cubicBezTo>
                  <a:cubicBezTo>
                    <a:pt x="183168" y="107717"/>
                    <a:pt x="183168" y="107717"/>
                    <a:pt x="183168" y="107717"/>
                  </a:cubicBezTo>
                  <a:cubicBezTo>
                    <a:pt x="183269" y="107952"/>
                    <a:pt x="183369" y="108221"/>
                    <a:pt x="183437" y="108456"/>
                  </a:cubicBezTo>
                  <a:cubicBezTo>
                    <a:pt x="183470" y="108490"/>
                    <a:pt x="183470" y="108523"/>
                    <a:pt x="183470" y="108523"/>
                  </a:cubicBezTo>
                  <a:cubicBezTo>
                    <a:pt x="183537" y="108759"/>
                    <a:pt x="183571" y="108994"/>
                    <a:pt x="183638" y="109229"/>
                  </a:cubicBezTo>
                  <a:cubicBezTo>
                    <a:pt x="183638" y="109263"/>
                    <a:pt x="183638" y="109296"/>
                    <a:pt x="183638" y="109330"/>
                  </a:cubicBezTo>
                  <a:cubicBezTo>
                    <a:pt x="183672" y="109599"/>
                    <a:pt x="183705" y="109834"/>
                    <a:pt x="183705" y="110069"/>
                  </a:cubicBezTo>
                  <a:lnTo>
                    <a:pt x="183336" y="244706"/>
                  </a:lnTo>
                  <a:cubicBezTo>
                    <a:pt x="183336" y="245714"/>
                    <a:pt x="182966" y="246420"/>
                    <a:pt x="182395" y="246756"/>
                  </a:cubicBezTo>
                  <a:lnTo>
                    <a:pt x="184478" y="245546"/>
                  </a:lnTo>
                  <a:cubicBezTo>
                    <a:pt x="185050" y="245210"/>
                    <a:pt x="185420" y="244504"/>
                    <a:pt x="185420" y="243496"/>
                  </a:cubicBezTo>
                  <a:lnTo>
                    <a:pt x="185789" y="108859"/>
                  </a:lnTo>
                  <a:cubicBezTo>
                    <a:pt x="185789" y="108658"/>
                    <a:pt x="185789" y="108456"/>
                    <a:pt x="185756" y="108221"/>
                  </a:cubicBezTo>
                  <a:cubicBezTo>
                    <a:pt x="185756" y="108187"/>
                    <a:pt x="185756" y="108154"/>
                    <a:pt x="185722" y="108120"/>
                  </a:cubicBezTo>
                  <a:cubicBezTo>
                    <a:pt x="185722" y="108086"/>
                    <a:pt x="185722" y="108053"/>
                    <a:pt x="185722" y="108019"/>
                  </a:cubicBezTo>
                  <a:cubicBezTo>
                    <a:pt x="185688" y="107952"/>
                    <a:pt x="185688" y="107851"/>
                    <a:pt x="185688" y="107784"/>
                  </a:cubicBezTo>
                  <a:cubicBezTo>
                    <a:pt x="185655" y="107683"/>
                    <a:pt x="185621" y="107549"/>
                    <a:pt x="185588" y="107414"/>
                  </a:cubicBezTo>
                  <a:cubicBezTo>
                    <a:pt x="185588" y="107381"/>
                    <a:pt x="185554" y="107347"/>
                    <a:pt x="185554" y="107313"/>
                  </a:cubicBezTo>
                  <a:cubicBezTo>
                    <a:pt x="185554" y="107280"/>
                    <a:pt x="185554" y="107280"/>
                    <a:pt x="185520" y="107246"/>
                  </a:cubicBezTo>
                  <a:cubicBezTo>
                    <a:pt x="185520" y="107213"/>
                    <a:pt x="185520" y="107145"/>
                    <a:pt x="185487" y="107112"/>
                  </a:cubicBezTo>
                  <a:cubicBezTo>
                    <a:pt x="185453" y="107011"/>
                    <a:pt x="185420" y="106910"/>
                    <a:pt x="185386" y="106809"/>
                  </a:cubicBezTo>
                  <a:cubicBezTo>
                    <a:pt x="185352" y="106708"/>
                    <a:pt x="185319" y="106608"/>
                    <a:pt x="185251" y="106507"/>
                  </a:cubicBezTo>
                  <a:cubicBezTo>
                    <a:pt x="185251" y="106507"/>
                    <a:pt x="185251" y="106507"/>
                    <a:pt x="185251" y="106473"/>
                  </a:cubicBezTo>
                  <a:cubicBezTo>
                    <a:pt x="185218" y="106406"/>
                    <a:pt x="185184" y="106339"/>
                    <a:pt x="185117" y="106238"/>
                  </a:cubicBezTo>
                  <a:cubicBezTo>
                    <a:pt x="185083" y="106137"/>
                    <a:pt x="185050" y="106070"/>
                    <a:pt x="184983" y="105969"/>
                  </a:cubicBezTo>
                  <a:lnTo>
                    <a:pt x="184882" y="105734"/>
                  </a:lnTo>
                  <a:lnTo>
                    <a:pt x="184848" y="105734"/>
                  </a:lnTo>
                  <a:lnTo>
                    <a:pt x="184848" y="105700"/>
                  </a:lnTo>
                  <a:cubicBezTo>
                    <a:pt x="184781" y="105599"/>
                    <a:pt x="184747" y="105498"/>
                    <a:pt x="184680" y="105431"/>
                  </a:cubicBezTo>
                  <a:cubicBezTo>
                    <a:pt x="184613" y="105330"/>
                    <a:pt x="184546" y="105230"/>
                    <a:pt x="184478" y="105162"/>
                  </a:cubicBezTo>
                  <a:cubicBezTo>
                    <a:pt x="184478" y="105095"/>
                    <a:pt x="184445" y="105062"/>
                    <a:pt x="184411" y="105028"/>
                  </a:cubicBezTo>
                  <a:cubicBezTo>
                    <a:pt x="184378" y="105028"/>
                    <a:pt x="184378" y="104994"/>
                    <a:pt x="184378" y="104961"/>
                  </a:cubicBezTo>
                  <a:cubicBezTo>
                    <a:pt x="184344" y="104927"/>
                    <a:pt x="184310" y="104894"/>
                    <a:pt x="184277" y="104860"/>
                  </a:cubicBezTo>
                  <a:cubicBezTo>
                    <a:pt x="184210" y="104759"/>
                    <a:pt x="184109" y="104625"/>
                    <a:pt x="184008" y="104524"/>
                  </a:cubicBezTo>
                  <a:cubicBezTo>
                    <a:pt x="183974" y="104490"/>
                    <a:pt x="183941" y="104457"/>
                    <a:pt x="183907" y="104423"/>
                  </a:cubicBezTo>
                  <a:cubicBezTo>
                    <a:pt x="183874" y="104356"/>
                    <a:pt x="183840" y="104322"/>
                    <a:pt x="183806" y="104289"/>
                  </a:cubicBezTo>
                  <a:cubicBezTo>
                    <a:pt x="183739" y="104255"/>
                    <a:pt x="183705" y="104221"/>
                    <a:pt x="183672" y="104154"/>
                  </a:cubicBezTo>
                  <a:cubicBezTo>
                    <a:pt x="183571" y="104087"/>
                    <a:pt x="183470" y="103986"/>
                    <a:pt x="183403" y="103919"/>
                  </a:cubicBezTo>
                  <a:cubicBezTo>
                    <a:pt x="183336" y="103852"/>
                    <a:pt x="183269" y="103818"/>
                    <a:pt x="183201" y="103751"/>
                  </a:cubicBezTo>
                  <a:cubicBezTo>
                    <a:pt x="183000" y="103616"/>
                    <a:pt x="182798" y="103448"/>
                    <a:pt x="182596" y="103348"/>
                  </a:cubicBezTo>
                  <a:lnTo>
                    <a:pt x="4370" y="438"/>
                  </a:lnTo>
                  <a:cubicBezTo>
                    <a:pt x="4202" y="337"/>
                    <a:pt x="4067" y="270"/>
                    <a:pt x="3899" y="203"/>
                  </a:cubicBezTo>
                  <a:cubicBezTo>
                    <a:pt x="3866" y="169"/>
                    <a:pt x="3832" y="169"/>
                    <a:pt x="3765" y="169"/>
                  </a:cubicBezTo>
                  <a:cubicBezTo>
                    <a:pt x="3731" y="135"/>
                    <a:pt x="3698" y="135"/>
                    <a:pt x="3664" y="135"/>
                  </a:cubicBezTo>
                  <a:cubicBezTo>
                    <a:pt x="3630" y="102"/>
                    <a:pt x="3563" y="102"/>
                    <a:pt x="3530" y="68"/>
                  </a:cubicBezTo>
                  <a:cubicBezTo>
                    <a:pt x="3429" y="35"/>
                    <a:pt x="3362" y="35"/>
                    <a:pt x="3261" y="35"/>
                  </a:cubicBezTo>
                  <a:cubicBezTo>
                    <a:pt x="3227" y="1"/>
                    <a:pt x="3194" y="1"/>
                    <a:pt x="3126" y="1"/>
                  </a:cubicBezTo>
                  <a:close/>
                </a:path>
              </a:pathLst>
            </a:custGeom>
            <a:solidFill>
              <a:srgbClr val="BB4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5580260" y="-48295"/>
              <a:ext cx="1238114" cy="782683"/>
            </a:xfrm>
            <a:custGeom>
              <a:avLst/>
              <a:gdLst/>
              <a:ahLst/>
              <a:cxnLst/>
              <a:rect l="l" t="t" r="r" b="b"/>
              <a:pathLst>
                <a:path w="176244" h="111414" extrusionOk="0">
                  <a:moveTo>
                    <a:pt x="153466" y="90979"/>
                  </a:moveTo>
                  <a:cubicBezTo>
                    <a:pt x="153795" y="90979"/>
                    <a:pt x="154169" y="91087"/>
                    <a:pt x="154566" y="91315"/>
                  </a:cubicBezTo>
                  <a:cubicBezTo>
                    <a:pt x="155877" y="92055"/>
                    <a:pt x="156952" y="93937"/>
                    <a:pt x="156952" y="95449"/>
                  </a:cubicBezTo>
                  <a:cubicBezTo>
                    <a:pt x="156952" y="96523"/>
                    <a:pt x="156410" y="97157"/>
                    <a:pt x="155614" y="97157"/>
                  </a:cubicBezTo>
                  <a:cubicBezTo>
                    <a:pt x="155289" y="97157"/>
                    <a:pt x="154922" y="97051"/>
                    <a:pt x="154533" y="96827"/>
                  </a:cubicBezTo>
                  <a:cubicBezTo>
                    <a:pt x="153222" y="96054"/>
                    <a:pt x="152146" y="94206"/>
                    <a:pt x="152146" y="92660"/>
                  </a:cubicBezTo>
                  <a:cubicBezTo>
                    <a:pt x="152146" y="91594"/>
                    <a:pt x="152680" y="90979"/>
                    <a:pt x="153466" y="90979"/>
                  </a:cubicBezTo>
                  <a:close/>
                  <a:moveTo>
                    <a:pt x="161771" y="95752"/>
                  </a:moveTo>
                  <a:cubicBezTo>
                    <a:pt x="162100" y="95752"/>
                    <a:pt x="162472" y="95860"/>
                    <a:pt x="162868" y="96088"/>
                  </a:cubicBezTo>
                  <a:cubicBezTo>
                    <a:pt x="164178" y="96861"/>
                    <a:pt x="165254" y="98709"/>
                    <a:pt x="165254" y="100222"/>
                  </a:cubicBezTo>
                  <a:cubicBezTo>
                    <a:pt x="165254" y="101296"/>
                    <a:pt x="164711" y="101929"/>
                    <a:pt x="163915" y="101929"/>
                  </a:cubicBezTo>
                  <a:cubicBezTo>
                    <a:pt x="163591" y="101929"/>
                    <a:pt x="163224" y="101824"/>
                    <a:pt x="162834" y="101600"/>
                  </a:cubicBezTo>
                  <a:cubicBezTo>
                    <a:pt x="161523" y="100827"/>
                    <a:pt x="160448" y="98978"/>
                    <a:pt x="160448" y="97466"/>
                  </a:cubicBezTo>
                  <a:cubicBezTo>
                    <a:pt x="160448" y="96375"/>
                    <a:pt x="160983" y="95752"/>
                    <a:pt x="161771" y="95752"/>
                  </a:cubicBezTo>
                  <a:close/>
                  <a:moveTo>
                    <a:pt x="170079" y="100546"/>
                  </a:moveTo>
                  <a:cubicBezTo>
                    <a:pt x="170398" y="100546"/>
                    <a:pt x="170757" y="100647"/>
                    <a:pt x="171135" y="100860"/>
                  </a:cubicBezTo>
                  <a:cubicBezTo>
                    <a:pt x="172480" y="101633"/>
                    <a:pt x="173555" y="103482"/>
                    <a:pt x="173521" y="105028"/>
                  </a:cubicBezTo>
                  <a:cubicBezTo>
                    <a:pt x="173521" y="106104"/>
                    <a:pt x="172977" y="106720"/>
                    <a:pt x="172191" y="106720"/>
                  </a:cubicBezTo>
                  <a:cubicBezTo>
                    <a:pt x="171872" y="106720"/>
                    <a:pt x="171513" y="106619"/>
                    <a:pt x="171135" y="106406"/>
                  </a:cubicBezTo>
                  <a:cubicBezTo>
                    <a:pt x="169791" y="105633"/>
                    <a:pt x="168715" y="103751"/>
                    <a:pt x="168715" y="102238"/>
                  </a:cubicBezTo>
                  <a:cubicBezTo>
                    <a:pt x="168739" y="101162"/>
                    <a:pt x="169291" y="100546"/>
                    <a:pt x="170079" y="100546"/>
                  </a:cubicBezTo>
                  <a:close/>
                  <a:moveTo>
                    <a:pt x="34" y="1"/>
                  </a:moveTo>
                  <a:lnTo>
                    <a:pt x="0" y="9680"/>
                  </a:lnTo>
                  <a:lnTo>
                    <a:pt x="176210" y="111413"/>
                  </a:lnTo>
                  <a:lnTo>
                    <a:pt x="176244" y="101734"/>
                  </a:lnTo>
                  <a:lnTo>
                    <a:pt x="34" y="1"/>
                  </a:lnTo>
                  <a:close/>
                </a:path>
              </a:pathLst>
            </a:custGeom>
            <a:solidFill>
              <a:srgbClr val="BB3F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6649181" y="590890"/>
              <a:ext cx="33769" cy="43400"/>
            </a:xfrm>
            <a:custGeom>
              <a:avLst/>
              <a:gdLst/>
              <a:ahLst/>
              <a:cxnLst/>
              <a:rect l="l" t="t" r="r" b="b"/>
              <a:pathLst>
                <a:path w="4807" h="6178" extrusionOk="0">
                  <a:moveTo>
                    <a:pt x="1320" y="0"/>
                  </a:moveTo>
                  <a:cubicBezTo>
                    <a:pt x="534" y="0"/>
                    <a:pt x="0" y="615"/>
                    <a:pt x="0" y="1681"/>
                  </a:cubicBezTo>
                  <a:cubicBezTo>
                    <a:pt x="0" y="3227"/>
                    <a:pt x="1076" y="5075"/>
                    <a:pt x="2387" y="5848"/>
                  </a:cubicBezTo>
                  <a:cubicBezTo>
                    <a:pt x="2776" y="6072"/>
                    <a:pt x="3143" y="6178"/>
                    <a:pt x="3468" y="6178"/>
                  </a:cubicBezTo>
                  <a:cubicBezTo>
                    <a:pt x="4264" y="6178"/>
                    <a:pt x="4806" y="5544"/>
                    <a:pt x="4806" y="4470"/>
                  </a:cubicBezTo>
                  <a:cubicBezTo>
                    <a:pt x="4806" y="2958"/>
                    <a:pt x="3731" y="1076"/>
                    <a:pt x="2420" y="336"/>
                  </a:cubicBezTo>
                  <a:cubicBezTo>
                    <a:pt x="2023" y="108"/>
                    <a:pt x="1649" y="0"/>
                    <a:pt x="1320" y="0"/>
                  </a:cubicBez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6707500" y="624423"/>
              <a:ext cx="33769" cy="43400"/>
            </a:xfrm>
            <a:custGeom>
              <a:avLst/>
              <a:gdLst/>
              <a:ahLst/>
              <a:cxnLst/>
              <a:rect l="l" t="t" r="r" b="b"/>
              <a:pathLst>
                <a:path w="4807" h="6178" extrusionOk="0">
                  <a:moveTo>
                    <a:pt x="1324" y="0"/>
                  </a:moveTo>
                  <a:cubicBezTo>
                    <a:pt x="536" y="0"/>
                    <a:pt x="1" y="623"/>
                    <a:pt x="1" y="1714"/>
                  </a:cubicBezTo>
                  <a:cubicBezTo>
                    <a:pt x="1" y="3226"/>
                    <a:pt x="1076" y="5075"/>
                    <a:pt x="2387" y="5848"/>
                  </a:cubicBezTo>
                  <a:cubicBezTo>
                    <a:pt x="2777" y="6072"/>
                    <a:pt x="3144" y="6177"/>
                    <a:pt x="3468" y="6177"/>
                  </a:cubicBezTo>
                  <a:cubicBezTo>
                    <a:pt x="4264" y="6177"/>
                    <a:pt x="4807" y="5544"/>
                    <a:pt x="4807" y="4470"/>
                  </a:cubicBezTo>
                  <a:cubicBezTo>
                    <a:pt x="4807" y="2957"/>
                    <a:pt x="3731" y="1109"/>
                    <a:pt x="2421" y="336"/>
                  </a:cubicBezTo>
                  <a:cubicBezTo>
                    <a:pt x="2025" y="108"/>
                    <a:pt x="1653" y="0"/>
                    <a:pt x="1324"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5577900" y="19713"/>
              <a:ext cx="1240236" cy="1575974"/>
            </a:xfrm>
            <a:custGeom>
              <a:avLst/>
              <a:gdLst/>
              <a:ahLst/>
              <a:cxnLst/>
              <a:rect l="l" t="t" r="r" b="b"/>
              <a:pathLst>
                <a:path w="176546" h="224338" extrusionOk="0">
                  <a:moveTo>
                    <a:pt x="336" y="0"/>
                  </a:moveTo>
                  <a:lnTo>
                    <a:pt x="0" y="122604"/>
                  </a:lnTo>
                  <a:lnTo>
                    <a:pt x="176210" y="224338"/>
                  </a:lnTo>
                  <a:lnTo>
                    <a:pt x="176546" y="101733"/>
                  </a:lnTo>
                  <a:lnTo>
                    <a:pt x="336" y="0"/>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6765588" y="658097"/>
              <a:ext cx="34001" cy="43386"/>
            </a:xfrm>
            <a:custGeom>
              <a:avLst/>
              <a:gdLst/>
              <a:ahLst/>
              <a:cxnLst/>
              <a:rect l="l" t="t" r="r" b="b"/>
              <a:pathLst>
                <a:path w="4840" h="6176" extrusionOk="0">
                  <a:moveTo>
                    <a:pt x="1364" y="1"/>
                  </a:moveTo>
                  <a:cubicBezTo>
                    <a:pt x="576" y="1"/>
                    <a:pt x="24" y="617"/>
                    <a:pt x="0" y="1693"/>
                  </a:cubicBezTo>
                  <a:cubicBezTo>
                    <a:pt x="0" y="3206"/>
                    <a:pt x="1076" y="5088"/>
                    <a:pt x="2420" y="5861"/>
                  </a:cubicBezTo>
                  <a:cubicBezTo>
                    <a:pt x="2798" y="6074"/>
                    <a:pt x="3157" y="6175"/>
                    <a:pt x="3476" y="6175"/>
                  </a:cubicBezTo>
                  <a:cubicBezTo>
                    <a:pt x="4262" y="6175"/>
                    <a:pt x="4806" y="5559"/>
                    <a:pt x="4806" y="4483"/>
                  </a:cubicBezTo>
                  <a:cubicBezTo>
                    <a:pt x="4840" y="2937"/>
                    <a:pt x="3765" y="1088"/>
                    <a:pt x="2420" y="315"/>
                  </a:cubicBezTo>
                  <a:cubicBezTo>
                    <a:pt x="2042" y="102"/>
                    <a:pt x="1683" y="1"/>
                    <a:pt x="1364" y="1"/>
                  </a:cubicBezTo>
                  <a:close/>
                </a:path>
              </a:pathLst>
            </a:custGeom>
            <a:solidFill>
              <a:srgbClr val="BFB8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6720961" y="1348365"/>
              <a:ext cx="35420" cy="134585"/>
            </a:xfrm>
            <a:custGeom>
              <a:avLst/>
              <a:gdLst/>
              <a:ahLst/>
              <a:cxnLst/>
              <a:rect l="l" t="t" r="r" b="b"/>
              <a:pathLst>
                <a:path w="5042" h="19158" extrusionOk="0">
                  <a:moveTo>
                    <a:pt x="34" y="1"/>
                  </a:moveTo>
                  <a:lnTo>
                    <a:pt x="0" y="16268"/>
                  </a:lnTo>
                  <a:lnTo>
                    <a:pt x="4974" y="19158"/>
                  </a:lnTo>
                  <a:lnTo>
                    <a:pt x="5042" y="2858"/>
                  </a:lnTo>
                  <a:lnTo>
                    <a:pt x="34"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6664293" y="1373868"/>
              <a:ext cx="35181" cy="76270"/>
            </a:xfrm>
            <a:custGeom>
              <a:avLst/>
              <a:gdLst/>
              <a:ahLst/>
              <a:cxnLst/>
              <a:rect l="l" t="t" r="r" b="b"/>
              <a:pathLst>
                <a:path w="5008" h="10857" extrusionOk="0">
                  <a:moveTo>
                    <a:pt x="0" y="1"/>
                  </a:moveTo>
                  <a:lnTo>
                    <a:pt x="0" y="8000"/>
                  </a:lnTo>
                  <a:lnTo>
                    <a:pt x="4974" y="10856"/>
                  </a:lnTo>
                  <a:lnTo>
                    <a:pt x="5008" y="2891"/>
                  </a:lnTo>
                  <a:lnTo>
                    <a:pt x="0"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6607385" y="1313419"/>
              <a:ext cx="35420" cy="104132"/>
            </a:xfrm>
            <a:custGeom>
              <a:avLst/>
              <a:gdLst/>
              <a:ahLst/>
              <a:cxnLst/>
              <a:rect l="l" t="t" r="r" b="b"/>
              <a:pathLst>
                <a:path w="5042" h="14823" extrusionOk="0">
                  <a:moveTo>
                    <a:pt x="34" y="1"/>
                  </a:moveTo>
                  <a:lnTo>
                    <a:pt x="1" y="11932"/>
                  </a:lnTo>
                  <a:lnTo>
                    <a:pt x="5008" y="14822"/>
                  </a:lnTo>
                  <a:lnTo>
                    <a:pt x="5042" y="2891"/>
                  </a:lnTo>
                  <a:lnTo>
                    <a:pt x="34"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6550716" y="1219684"/>
              <a:ext cx="35420" cy="165038"/>
            </a:xfrm>
            <a:custGeom>
              <a:avLst/>
              <a:gdLst/>
              <a:ahLst/>
              <a:cxnLst/>
              <a:rect l="l" t="t" r="r" b="b"/>
              <a:pathLst>
                <a:path w="5042" h="23493" extrusionOk="0">
                  <a:moveTo>
                    <a:pt x="68" y="0"/>
                  </a:moveTo>
                  <a:lnTo>
                    <a:pt x="1" y="20602"/>
                  </a:lnTo>
                  <a:lnTo>
                    <a:pt x="5008" y="23493"/>
                  </a:lnTo>
                  <a:lnTo>
                    <a:pt x="5042" y="2891"/>
                  </a:lnTo>
                  <a:lnTo>
                    <a:pt x="68"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6494048" y="1129011"/>
              <a:ext cx="35659" cy="222889"/>
            </a:xfrm>
            <a:custGeom>
              <a:avLst/>
              <a:gdLst/>
              <a:ahLst/>
              <a:cxnLst/>
              <a:rect l="l" t="t" r="r" b="b"/>
              <a:pathLst>
                <a:path w="5076" h="31728" extrusionOk="0">
                  <a:moveTo>
                    <a:pt x="101" y="1"/>
                  </a:moveTo>
                  <a:lnTo>
                    <a:pt x="1" y="28870"/>
                  </a:lnTo>
                  <a:lnTo>
                    <a:pt x="4975" y="31727"/>
                  </a:lnTo>
                  <a:lnTo>
                    <a:pt x="5075" y="2857"/>
                  </a:lnTo>
                  <a:lnTo>
                    <a:pt x="10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6437379" y="980489"/>
              <a:ext cx="35891" cy="338577"/>
            </a:xfrm>
            <a:custGeom>
              <a:avLst/>
              <a:gdLst/>
              <a:ahLst/>
              <a:cxnLst/>
              <a:rect l="l" t="t" r="r" b="b"/>
              <a:pathLst>
                <a:path w="5109" h="48196" extrusionOk="0">
                  <a:moveTo>
                    <a:pt x="135" y="1"/>
                  </a:moveTo>
                  <a:lnTo>
                    <a:pt x="0" y="45339"/>
                  </a:lnTo>
                  <a:lnTo>
                    <a:pt x="4975" y="48195"/>
                  </a:lnTo>
                  <a:lnTo>
                    <a:pt x="5109" y="2891"/>
                  </a:lnTo>
                  <a:lnTo>
                    <a:pt x="135"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6380710" y="860779"/>
              <a:ext cx="36130" cy="425694"/>
            </a:xfrm>
            <a:custGeom>
              <a:avLst/>
              <a:gdLst/>
              <a:ahLst/>
              <a:cxnLst/>
              <a:rect l="l" t="t" r="r" b="b"/>
              <a:pathLst>
                <a:path w="5143" h="60597" extrusionOk="0">
                  <a:moveTo>
                    <a:pt x="168" y="0"/>
                  </a:moveTo>
                  <a:lnTo>
                    <a:pt x="0" y="57706"/>
                  </a:lnTo>
                  <a:lnTo>
                    <a:pt x="4974" y="60596"/>
                  </a:lnTo>
                  <a:lnTo>
                    <a:pt x="5143" y="2857"/>
                  </a:lnTo>
                  <a:lnTo>
                    <a:pt x="168"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6323803" y="859360"/>
              <a:ext cx="36130" cy="394292"/>
            </a:xfrm>
            <a:custGeom>
              <a:avLst/>
              <a:gdLst/>
              <a:ahLst/>
              <a:cxnLst/>
              <a:rect l="l" t="t" r="r" b="b"/>
              <a:pathLst>
                <a:path w="5143" h="56127" extrusionOk="0">
                  <a:moveTo>
                    <a:pt x="169" y="0"/>
                  </a:moveTo>
                  <a:lnTo>
                    <a:pt x="1" y="53270"/>
                  </a:lnTo>
                  <a:lnTo>
                    <a:pt x="5008" y="56127"/>
                  </a:lnTo>
                  <a:lnTo>
                    <a:pt x="5143" y="2857"/>
                  </a:lnTo>
                  <a:lnTo>
                    <a:pt x="169"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6267134" y="1027715"/>
              <a:ext cx="35659" cy="193138"/>
            </a:xfrm>
            <a:custGeom>
              <a:avLst/>
              <a:gdLst/>
              <a:ahLst/>
              <a:cxnLst/>
              <a:rect l="l" t="t" r="r" b="b"/>
              <a:pathLst>
                <a:path w="5076" h="27493" extrusionOk="0">
                  <a:moveTo>
                    <a:pt x="68" y="0"/>
                  </a:moveTo>
                  <a:lnTo>
                    <a:pt x="1" y="24636"/>
                  </a:lnTo>
                  <a:lnTo>
                    <a:pt x="5008" y="27492"/>
                  </a:lnTo>
                  <a:lnTo>
                    <a:pt x="5076" y="2891"/>
                  </a:lnTo>
                  <a:lnTo>
                    <a:pt x="68"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6210466" y="904697"/>
              <a:ext cx="35659" cy="283564"/>
            </a:xfrm>
            <a:custGeom>
              <a:avLst/>
              <a:gdLst/>
              <a:ahLst/>
              <a:cxnLst/>
              <a:rect l="l" t="t" r="r" b="b"/>
              <a:pathLst>
                <a:path w="5076" h="40365" extrusionOk="0">
                  <a:moveTo>
                    <a:pt x="101" y="0"/>
                  </a:moveTo>
                  <a:lnTo>
                    <a:pt x="1" y="37474"/>
                  </a:lnTo>
                  <a:lnTo>
                    <a:pt x="4975" y="40364"/>
                  </a:lnTo>
                  <a:lnTo>
                    <a:pt x="5075" y="2891"/>
                  </a:lnTo>
                  <a:lnTo>
                    <a:pt x="101"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6153797" y="787811"/>
              <a:ext cx="35891" cy="367618"/>
            </a:xfrm>
            <a:custGeom>
              <a:avLst/>
              <a:gdLst/>
              <a:ahLst/>
              <a:cxnLst/>
              <a:rect l="l" t="t" r="r" b="b"/>
              <a:pathLst>
                <a:path w="5109" h="52330" extrusionOk="0">
                  <a:moveTo>
                    <a:pt x="135" y="1"/>
                  </a:moveTo>
                  <a:lnTo>
                    <a:pt x="1" y="49439"/>
                  </a:lnTo>
                  <a:lnTo>
                    <a:pt x="4975" y="52330"/>
                  </a:lnTo>
                  <a:lnTo>
                    <a:pt x="5109" y="2858"/>
                  </a:lnTo>
                  <a:lnTo>
                    <a:pt x="135"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6097128" y="637638"/>
              <a:ext cx="36130" cy="484964"/>
            </a:xfrm>
            <a:custGeom>
              <a:avLst/>
              <a:gdLst/>
              <a:ahLst/>
              <a:cxnLst/>
              <a:rect l="l" t="t" r="r" b="b"/>
              <a:pathLst>
                <a:path w="5143" h="69034" extrusionOk="0">
                  <a:moveTo>
                    <a:pt x="168" y="1"/>
                  </a:moveTo>
                  <a:lnTo>
                    <a:pt x="0" y="66176"/>
                  </a:lnTo>
                  <a:lnTo>
                    <a:pt x="4975" y="69033"/>
                  </a:lnTo>
                  <a:lnTo>
                    <a:pt x="5143" y="2891"/>
                  </a:lnTo>
                  <a:lnTo>
                    <a:pt x="168"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6040221" y="488885"/>
              <a:ext cx="36600" cy="600883"/>
            </a:xfrm>
            <a:custGeom>
              <a:avLst/>
              <a:gdLst/>
              <a:ahLst/>
              <a:cxnLst/>
              <a:rect l="l" t="t" r="r" b="b"/>
              <a:pathLst>
                <a:path w="5210" h="85535" extrusionOk="0">
                  <a:moveTo>
                    <a:pt x="236" y="0"/>
                  </a:moveTo>
                  <a:lnTo>
                    <a:pt x="1" y="82678"/>
                  </a:lnTo>
                  <a:lnTo>
                    <a:pt x="4975" y="85534"/>
                  </a:lnTo>
                  <a:lnTo>
                    <a:pt x="5210" y="2857"/>
                  </a:lnTo>
                  <a:lnTo>
                    <a:pt x="236"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5983552" y="397980"/>
              <a:ext cx="36839" cy="659198"/>
            </a:xfrm>
            <a:custGeom>
              <a:avLst/>
              <a:gdLst/>
              <a:ahLst/>
              <a:cxnLst/>
              <a:rect l="l" t="t" r="r" b="b"/>
              <a:pathLst>
                <a:path w="5244" h="93836" extrusionOk="0">
                  <a:moveTo>
                    <a:pt x="270" y="0"/>
                  </a:moveTo>
                  <a:lnTo>
                    <a:pt x="1" y="90945"/>
                  </a:lnTo>
                  <a:lnTo>
                    <a:pt x="4975" y="93835"/>
                  </a:lnTo>
                  <a:lnTo>
                    <a:pt x="5244" y="2890"/>
                  </a:lnTo>
                  <a:lnTo>
                    <a:pt x="270"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5926883" y="512969"/>
              <a:ext cx="36368" cy="511399"/>
            </a:xfrm>
            <a:custGeom>
              <a:avLst/>
              <a:gdLst/>
              <a:ahLst/>
              <a:cxnLst/>
              <a:rect l="l" t="t" r="r" b="b"/>
              <a:pathLst>
                <a:path w="5177" h="72797" extrusionOk="0">
                  <a:moveTo>
                    <a:pt x="202" y="1"/>
                  </a:moveTo>
                  <a:lnTo>
                    <a:pt x="1" y="69940"/>
                  </a:lnTo>
                  <a:lnTo>
                    <a:pt x="4975" y="72797"/>
                  </a:lnTo>
                  <a:lnTo>
                    <a:pt x="5176" y="2857"/>
                  </a:lnTo>
                  <a:lnTo>
                    <a:pt x="202"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5870215" y="565858"/>
              <a:ext cx="36130" cy="425701"/>
            </a:xfrm>
            <a:custGeom>
              <a:avLst/>
              <a:gdLst/>
              <a:ahLst/>
              <a:cxnLst/>
              <a:rect l="l" t="t" r="r" b="b"/>
              <a:pathLst>
                <a:path w="5143" h="60598" extrusionOk="0">
                  <a:moveTo>
                    <a:pt x="169" y="1"/>
                  </a:moveTo>
                  <a:lnTo>
                    <a:pt x="1" y="57741"/>
                  </a:lnTo>
                  <a:lnTo>
                    <a:pt x="4975" y="60597"/>
                  </a:lnTo>
                  <a:lnTo>
                    <a:pt x="5143" y="2891"/>
                  </a:lnTo>
                  <a:lnTo>
                    <a:pt x="169"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5813546" y="589941"/>
              <a:ext cx="35891" cy="369037"/>
            </a:xfrm>
            <a:custGeom>
              <a:avLst/>
              <a:gdLst/>
              <a:ahLst/>
              <a:cxnLst/>
              <a:rect l="l" t="t" r="r" b="b"/>
              <a:pathLst>
                <a:path w="5109" h="52532" extrusionOk="0">
                  <a:moveTo>
                    <a:pt x="135" y="1"/>
                  </a:moveTo>
                  <a:lnTo>
                    <a:pt x="1" y="49641"/>
                  </a:lnTo>
                  <a:lnTo>
                    <a:pt x="4975" y="52531"/>
                  </a:lnTo>
                  <a:lnTo>
                    <a:pt x="5109" y="2891"/>
                  </a:lnTo>
                  <a:lnTo>
                    <a:pt x="135"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5756639" y="442368"/>
              <a:ext cx="36368" cy="483777"/>
            </a:xfrm>
            <a:custGeom>
              <a:avLst/>
              <a:gdLst/>
              <a:ahLst/>
              <a:cxnLst/>
              <a:rect l="l" t="t" r="r" b="b"/>
              <a:pathLst>
                <a:path w="5177" h="68865" extrusionOk="0">
                  <a:moveTo>
                    <a:pt x="202" y="1"/>
                  </a:moveTo>
                  <a:lnTo>
                    <a:pt x="1" y="66008"/>
                  </a:lnTo>
                  <a:lnTo>
                    <a:pt x="4975" y="68865"/>
                  </a:lnTo>
                  <a:lnTo>
                    <a:pt x="5177" y="2891"/>
                  </a:lnTo>
                  <a:lnTo>
                    <a:pt x="202"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5699970" y="350515"/>
              <a:ext cx="36368" cy="542808"/>
            </a:xfrm>
            <a:custGeom>
              <a:avLst/>
              <a:gdLst/>
              <a:ahLst/>
              <a:cxnLst/>
              <a:rect l="l" t="t" r="r" b="b"/>
              <a:pathLst>
                <a:path w="5177" h="77268" extrusionOk="0">
                  <a:moveTo>
                    <a:pt x="202" y="1"/>
                  </a:moveTo>
                  <a:lnTo>
                    <a:pt x="1" y="74410"/>
                  </a:lnTo>
                  <a:lnTo>
                    <a:pt x="4975" y="77267"/>
                  </a:lnTo>
                  <a:lnTo>
                    <a:pt x="5176" y="2857"/>
                  </a:lnTo>
                  <a:lnTo>
                    <a:pt x="202"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5643301" y="461731"/>
              <a:ext cx="36130" cy="399020"/>
            </a:xfrm>
            <a:custGeom>
              <a:avLst/>
              <a:gdLst/>
              <a:ahLst/>
              <a:cxnLst/>
              <a:rect l="l" t="t" r="r" b="b"/>
              <a:pathLst>
                <a:path w="5143" h="56800" extrusionOk="0">
                  <a:moveTo>
                    <a:pt x="135" y="0"/>
                  </a:moveTo>
                  <a:lnTo>
                    <a:pt x="1" y="53909"/>
                  </a:lnTo>
                  <a:lnTo>
                    <a:pt x="4975" y="56799"/>
                  </a:lnTo>
                  <a:lnTo>
                    <a:pt x="5143" y="2891"/>
                  </a:lnTo>
                  <a:lnTo>
                    <a:pt x="135"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5626299" y="240009"/>
              <a:ext cx="1143445" cy="669827"/>
            </a:xfrm>
            <a:custGeom>
              <a:avLst/>
              <a:gdLst/>
              <a:ahLst/>
              <a:cxnLst/>
              <a:rect l="l" t="t" r="r" b="b"/>
              <a:pathLst>
                <a:path w="162768" h="95349" extrusionOk="0">
                  <a:moveTo>
                    <a:pt x="1" y="1"/>
                  </a:moveTo>
                  <a:lnTo>
                    <a:pt x="1" y="1211"/>
                  </a:lnTo>
                  <a:lnTo>
                    <a:pt x="162767" y="95349"/>
                  </a:lnTo>
                  <a:lnTo>
                    <a:pt x="162767" y="9413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5626299" y="414743"/>
              <a:ext cx="1143445" cy="669827"/>
            </a:xfrm>
            <a:custGeom>
              <a:avLst/>
              <a:gdLst/>
              <a:ahLst/>
              <a:cxnLst/>
              <a:rect l="l" t="t" r="r" b="b"/>
              <a:pathLst>
                <a:path w="162768" h="95349" extrusionOk="0">
                  <a:moveTo>
                    <a:pt x="1" y="0"/>
                  </a:moveTo>
                  <a:lnTo>
                    <a:pt x="1" y="1210"/>
                  </a:lnTo>
                  <a:lnTo>
                    <a:pt x="162767" y="95348"/>
                  </a:lnTo>
                  <a:lnTo>
                    <a:pt x="162767" y="9410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5626299" y="356417"/>
              <a:ext cx="1143445" cy="669827"/>
            </a:xfrm>
            <a:custGeom>
              <a:avLst/>
              <a:gdLst/>
              <a:ahLst/>
              <a:cxnLst/>
              <a:rect l="l" t="t" r="r" b="b"/>
              <a:pathLst>
                <a:path w="162768" h="95349" extrusionOk="0">
                  <a:moveTo>
                    <a:pt x="1" y="1"/>
                  </a:moveTo>
                  <a:lnTo>
                    <a:pt x="1" y="1211"/>
                  </a:lnTo>
                  <a:lnTo>
                    <a:pt x="162767" y="95349"/>
                  </a:lnTo>
                  <a:lnTo>
                    <a:pt x="162767" y="9413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5"/>
            <p:cNvSpPr/>
            <p:nvPr/>
          </p:nvSpPr>
          <p:spPr>
            <a:xfrm>
              <a:off x="5626299" y="298336"/>
              <a:ext cx="1143445" cy="669820"/>
            </a:xfrm>
            <a:custGeom>
              <a:avLst/>
              <a:gdLst/>
              <a:ahLst/>
              <a:cxnLst/>
              <a:rect l="l" t="t" r="r" b="b"/>
              <a:pathLst>
                <a:path w="162768" h="95348" extrusionOk="0">
                  <a:moveTo>
                    <a:pt x="1" y="0"/>
                  </a:moveTo>
                  <a:lnTo>
                    <a:pt x="1" y="1210"/>
                  </a:lnTo>
                  <a:lnTo>
                    <a:pt x="162767" y="95348"/>
                  </a:lnTo>
                  <a:lnTo>
                    <a:pt x="162767" y="941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a:off x="5626299" y="123840"/>
              <a:ext cx="1143445" cy="669588"/>
            </a:xfrm>
            <a:custGeom>
              <a:avLst/>
              <a:gdLst/>
              <a:ahLst/>
              <a:cxnLst/>
              <a:rect l="l" t="t" r="r" b="b"/>
              <a:pathLst>
                <a:path w="162768" h="95315" extrusionOk="0">
                  <a:moveTo>
                    <a:pt x="1" y="0"/>
                  </a:moveTo>
                  <a:lnTo>
                    <a:pt x="1" y="1210"/>
                  </a:lnTo>
                  <a:lnTo>
                    <a:pt x="162767" y="95315"/>
                  </a:lnTo>
                  <a:lnTo>
                    <a:pt x="162767" y="9410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5626299" y="822054"/>
              <a:ext cx="1143445" cy="669827"/>
            </a:xfrm>
            <a:custGeom>
              <a:avLst/>
              <a:gdLst/>
              <a:ahLst/>
              <a:cxnLst/>
              <a:rect l="l" t="t" r="r" b="b"/>
              <a:pathLst>
                <a:path w="162768" h="95349" extrusionOk="0">
                  <a:moveTo>
                    <a:pt x="1" y="0"/>
                  </a:moveTo>
                  <a:lnTo>
                    <a:pt x="1" y="1210"/>
                  </a:lnTo>
                  <a:lnTo>
                    <a:pt x="162767" y="95348"/>
                  </a:lnTo>
                  <a:lnTo>
                    <a:pt x="162767" y="941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5626299" y="181928"/>
              <a:ext cx="1143445" cy="669820"/>
            </a:xfrm>
            <a:custGeom>
              <a:avLst/>
              <a:gdLst/>
              <a:ahLst/>
              <a:cxnLst/>
              <a:rect l="l" t="t" r="r" b="b"/>
              <a:pathLst>
                <a:path w="162768" h="95348" extrusionOk="0">
                  <a:moveTo>
                    <a:pt x="1" y="0"/>
                  </a:moveTo>
                  <a:lnTo>
                    <a:pt x="1" y="1210"/>
                  </a:lnTo>
                  <a:lnTo>
                    <a:pt x="162767" y="95348"/>
                  </a:lnTo>
                  <a:lnTo>
                    <a:pt x="162767" y="941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5626299" y="472831"/>
              <a:ext cx="1143445" cy="669820"/>
            </a:xfrm>
            <a:custGeom>
              <a:avLst/>
              <a:gdLst/>
              <a:ahLst/>
              <a:cxnLst/>
              <a:rect l="l" t="t" r="r" b="b"/>
              <a:pathLst>
                <a:path w="162768" h="95348" extrusionOk="0">
                  <a:moveTo>
                    <a:pt x="1" y="0"/>
                  </a:moveTo>
                  <a:lnTo>
                    <a:pt x="1" y="1210"/>
                  </a:lnTo>
                  <a:lnTo>
                    <a:pt x="162767" y="95348"/>
                  </a:lnTo>
                  <a:lnTo>
                    <a:pt x="162767" y="941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5626299" y="647320"/>
              <a:ext cx="1143445" cy="669827"/>
            </a:xfrm>
            <a:custGeom>
              <a:avLst/>
              <a:gdLst/>
              <a:ahLst/>
              <a:cxnLst/>
              <a:rect l="l" t="t" r="r" b="b"/>
              <a:pathLst>
                <a:path w="162768" h="95349" extrusionOk="0">
                  <a:moveTo>
                    <a:pt x="1" y="1"/>
                  </a:moveTo>
                  <a:lnTo>
                    <a:pt x="1" y="1244"/>
                  </a:lnTo>
                  <a:lnTo>
                    <a:pt x="162767" y="95349"/>
                  </a:lnTo>
                  <a:lnTo>
                    <a:pt x="162767" y="9413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5626299" y="763727"/>
              <a:ext cx="1143445" cy="669827"/>
            </a:xfrm>
            <a:custGeom>
              <a:avLst/>
              <a:gdLst/>
              <a:ahLst/>
              <a:cxnLst/>
              <a:rect l="l" t="t" r="r" b="b"/>
              <a:pathLst>
                <a:path w="162768" h="95349" extrusionOk="0">
                  <a:moveTo>
                    <a:pt x="1" y="1"/>
                  </a:moveTo>
                  <a:lnTo>
                    <a:pt x="1" y="1244"/>
                  </a:lnTo>
                  <a:lnTo>
                    <a:pt x="162767" y="95349"/>
                  </a:lnTo>
                  <a:lnTo>
                    <a:pt x="162767" y="9413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5626299" y="705646"/>
              <a:ext cx="1143445" cy="669820"/>
            </a:xfrm>
            <a:custGeom>
              <a:avLst/>
              <a:gdLst/>
              <a:ahLst/>
              <a:cxnLst/>
              <a:rect l="l" t="t" r="r" b="b"/>
              <a:pathLst>
                <a:path w="162768" h="95348" extrusionOk="0">
                  <a:moveTo>
                    <a:pt x="1" y="0"/>
                  </a:moveTo>
                  <a:lnTo>
                    <a:pt x="1" y="1210"/>
                  </a:lnTo>
                  <a:lnTo>
                    <a:pt x="162767" y="95348"/>
                  </a:lnTo>
                  <a:lnTo>
                    <a:pt x="162767" y="941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5626299" y="531151"/>
              <a:ext cx="1143445" cy="669827"/>
            </a:xfrm>
            <a:custGeom>
              <a:avLst/>
              <a:gdLst/>
              <a:ahLst/>
              <a:cxnLst/>
              <a:rect l="l" t="t" r="r" b="b"/>
              <a:pathLst>
                <a:path w="162768" h="95349" extrusionOk="0">
                  <a:moveTo>
                    <a:pt x="1" y="0"/>
                  </a:moveTo>
                  <a:lnTo>
                    <a:pt x="1" y="1210"/>
                  </a:lnTo>
                  <a:lnTo>
                    <a:pt x="162767" y="95348"/>
                  </a:lnTo>
                  <a:lnTo>
                    <a:pt x="162767" y="9410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a:off x="5626299" y="589239"/>
              <a:ext cx="1143445" cy="669820"/>
            </a:xfrm>
            <a:custGeom>
              <a:avLst/>
              <a:gdLst/>
              <a:ahLst/>
              <a:cxnLst/>
              <a:rect l="l" t="t" r="r" b="b"/>
              <a:pathLst>
                <a:path w="162768" h="95348" extrusionOk="0">
                  <a:moveTo>
                    <a:pt x="1" y="0"/>
                  </a:moveTo>
                  <a:lnTo>
                    <a:pt x="1" y="1210"/>
                  </a:lnTo>
                  <a:lnTo>
                    <a:pt x="162767" y="95348"/>
                  </a:lnTo>
                  <a:lnTo>
                    <a:pt x="162767" y="941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a:off x="5385932" y="3435"/>
              <a:ext cx="1299737" cy="1726338"/>
            </a:xfrm>
            <a:custGeom>
              <a:avLst/>
              <a:gdLst/>
              <a:ahLst/>
              <a:cxnLst/>
              <a:rect l="l" t="t" r="r" b="b"/>
              <a:pathLst>
                <a:path w="185016" h="245742" extrusionOk="0">
                  <a:moveTo>
                    <a:pt x="2150" y="1"/>
                  </a:moveTo>
                  <a:cubicBezTo>
                    <a:pt x="1094" y="1"/>
                    <a:pt x="370" y="822"/>
                    <a:pt x="370" y="2250"/>
                  </a:cubicBezTo>
                  <a:lnTo>
                    <a:pt x="0" y="136886"/>
                  </a:lnTo>
                  <a:cubicBezTo>
                    <a:pt x="0" y="138903"/>
                    <a:pt x="1412" y="141390"/>
                    <a:pt x="3193" y="142398"/>
                  </a:cubicBezTo>
                  <a:lnTo>
                    <a:pt x="181420" y="245308"/>
                  </a:lnTo>
                  <a:cubicBezTo>
                    <a:pt x="181940" y="245602"/>
                    <a:pt x="182428" y="245742"/>
                    <a:pt x="182860" y="245742"/>
                  </a:cubicBezTo>
                  <a:cubicBezTo>
                    <a:pt x="183908" y="245742"/>
                    <a:pt x="184622" y="244920"/>
                    <a:pt x="184646" y="243493"/>
                  </a:cubicBezTo>
                  <a:lnTo>
                    <a:pt x="185016" y="108856"/>
                  </a:lnTo>
                  <a:cubicBezTo>
                    <a:pt x="185016" y="106840"/>
                    <a:pt x="183604" y="104353"/>
                    <a:pt x="181823" y="103345"/>
                  </a:cubicBezTo>
                  <a:lnTo>
                    <a:pt x="3596" y="435"/>
                  </a:lnTo>
                  <a:cubicBezTo>
                    <a:pt x="3076" y="141"/>
                    <a:pt x="2585" y="1"/>
                    <a:pt x="2150" y="1"/>
                  </a:cubicBezTo>
                  <a:close/>
                </a:path>
              </a:pathLst>
            </a:custGeom>
            <a:solidFill>
              <a:srgbClr val="D488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a:off x="5395142" y="-5080"/>
              <a:ext cx="1305168" cy="1733454"/>
            </a:xfrm>
            <a:custGeom>
              <a:avLst/>
              <a:gdLst/>
              <a:ahLst/>
              <a:cxnLst/>
              <a:rect l="l" t="t" r="r" b="b"/>
              <a:pathLst>
                <a:path w="185789" h="246755" extrusionOk="0">
                  <a:moveTo>
                    <a:pt x="177" y="1339"/>
                  </a:moveTo>
                  <a:cubicBezTo>
                    <a:pt x="114" y="1369"/>
                    <a:pt x="54" y="1405"/>
                    <a:pt x="0" y="1445"/>
                  </a:cubicBezTo>
                  <a:lnTo>
                    <a:pt x="177" y="1339"/>
                  </a:lnTo>
                  <a:close/>
                  <a:moveTo>
                    <a:pt x="2823" y="0"/>
                  </a:moveTo>
                  <a:cubicBezTo>
                    <a:pt x="2756" y="0"/>
                    <a:pt x="2689" y="34"/>
                    <a:pt x="2622" y="34"/>
                  </a:cubicBezTo>
                  <a:lnTo>
                    <a:pt x="2554" y="34"/>
                  </a:lnTo>
                  <a:cubicBezTo>
                    <a:pt x="2521" y="67"/>
                    <a:pt x="2487" y="67"/>
                    <a:pt x="2453" y="67"/>
                  </a:cubicBezTo>
                  <a:cubicBezTo>
                    <a:pt x="2386" y="101"/>
                    <a:pt x="2319" y="101"/>
                    <a:pt x="2285" y="135"/>
                  </a:cubicBezTo>
                  <a:cubicBezTo>
                    <a:pt x="2218" y="168"/>
                    <a:pt x="2151" y="168"/>
                    <a:pt x="2117" y="202"/>
                  </a:cubicBezTo>
                  <a:lnTo>
                    <a:pt x="2084" y="202"/>
                  </a:lnTo>
                  <a:lnTo>
                    <a:pt x="177" y="1339"/>
                  </a:lnTo>
                  <a:lnTo>
                    <a:pt x="177" y="1339"/>
                  </a:lnTo>
                  <a:cubicBezTo>
                    <a:pt x="270" y="1296"/>
                    <a:pt x="370" y="1264"/>
                    <a:pt x="471" y="1244"/>
                  </a:cubicBezTo>
                  <a:lnTo>
                    <a:pt x="504" y="1244"/>
                  </a:lnTo>
                  <a:cubicBezTo>
                    <a:pt x="639" y="1210"/>
                    <a:pt x="807" y="1210"/>
                    <a:pt x="1008" y="1210"/>
                  </a:cubicBezTo>
                  <a:cubicBezTo>
                    <a:pt x="1008" y="1210"/>
                    <a:pt x="1042" y="1244"/>
                    <a:pt x="1042" y="1244"/>
                  </a:cubicBezTo>
                  <a:cubicBezTo>
                    <a:pt x="1210" y="1244"/>
                    <a:pt x="1378" y="1277"/>
                    <a:pt x="1580" y="1344"/>
                  </a:cubicBezTo>
                  <a:cubicBezTo>
                    <a:pt x="1613" y="1344"/>
                    <a:pt x="1647" y="1378"/>
                    <a:pt x="1680" y="1378"/>
                  </a:cubicBezTo>
                  <a:cubicBezTo>
                    <a:pt x="1882" y="1479"/>
                    <a:pt x="2084" y="1546"/>
                    <a:pt x="2285" y="1681"/>
                  </a:cubicBezTo>
                  <a:lnTo>
                    <a:pt x="180512" y="104590"/>
                  </a:lnTo>
                  <a:cubicBezTo>
                    <a:pt x="180714" y="104691"/>
                    <a:pt x="180915" y="104826"/>
                    <a:pt x="181117" y="104994"/>
                  </a:cubicBezTo>
                  <a:cubicBezTo>
                    <a:pt x="181184" y="105027"/>
                    <a:pt x="181251" y="105094"/>
                    <a:pt x="181319" y="105162"/>
                  </a:cubicBezTo>
                  <a:cubicBezTo>
                    <a:pt x="181453" y="105262"/>
                    <a:pt x="181587" y="105397"/>
                    <a:pt x="181722" y="105531"/>
                  </a:cubicBezTo>
                  <a:cubicBezTo>
                    <a:pt x="181755" y="105565"/>
                    <a:pt x="181789" y="105599"/>
                    <a:pt x="181823" y="105632"/>
                  </a:cubicBezTo>
                  <a:cubicBezTo>
                    <a:pt x="181991" y="105834"/>
                    <a:pt x="182125" y="106002"/>
                    <a:pt x="182293" y="106203"/>
                  </a:cubicBezTo>
                  <a:cubicBezTo>
                    <a:pt x="182293" y="106237"/>
                    <a:pt x="182293" y="106237"/>
                    <a:pt x="182327" y="106271"/>
                  </a:cubicBezTo>
                  <a:cubicBezTo>
                    <a:pt x="182495" y="106472"/>
                    <a:pt x="182629" y="106708"/>
                    <a:pt x="182764" y="106943"/>
                  </a:cubicBezTo>
                  <a:cubicBezTo>
                    <a:pt x="182764" y="106943"/>
                    <a:pt x="182764" y="106976"/>
                    <a:pt x="182764" y="106976"/>
                  </a:cubicBezTo>
                  <a:cubicBezTo>
                    <a:pt x="182932" y="107212"/>
                    <a:pt x="183033" y="107447"/>
                    <a:pt x="183167" y="107716"/>
                  </a:cubicBezTo>
                  <a:cubicBezTo>
                    <a:pt x="183268" y="107985"/>
                    <a:pt x="183369" y="108220"/>
                    <a:pt x="183436" y="108489"/>
                  </a:cubicBezTo>
                  <a:cubicBezTo>
                    <a:pt x="183469" y="108489"/>
                    <a:pt x="183469" y="108522"/>
                    <a:pt x="183469" y="108556"/>
                  </a:cubicBezTo>
                  <a:cubicBezTo>
                    <a:pt x="183537" y="108791"/>
                    <a:pt x="183570" y="109027"/>
                    <a:pt x="183638" y="109228"/>
                  </a:cubicBezTo>
                  <a:cubicBezTo>
                    <a:pt x="183638" y="109295"/>
                    <a:pt x="183638" y="109329"/>
                    <a:pt x="183638" y="109363"/>
                  </a:cubicBezTo>
                  <a:cubicBezTo>
                    <a:pt x="183671" y="109598"/>
                    <a:pt x="183705" y="109833"/>
                    <a:pt x="183705" y="110102"/>
                  </a:cubicBezTo>
                  <a:lnTo>
                    <a:pt x="183335" y="244705"/>
                  </a:lnTo>
                  <a:cubicBezTo>
                    <a:pt x="183335" y="245713"/>
                    <a:pt x="182965" y="246419"/>
                    <a:pt x="182394" y="246755"/>
                  </a:cubicBezTo>
                  <a:lnTo>
                    <a:pt x="184478" y="245545"/>
                  </a:lnTo>
                  <a:cubicBezTo>
                    <a:pt x="185049" y="245209"/>
                    <a:pt x="185419" y="244503"/>
                    <a:pt x="185419" y="243495"/>
                  </a:cubicBezTo>
                  <a:lnTo>
                    <a:pt x="185788" y="108859"/>
                  </a:lnTo>
                  <a:cubicBezTo>
                    <a:pt x="185788" y="108657"/>
                    <a:pt x="185788" y="108455"/>
                    <a:pt x="185755" y="108254"/>
                  </a:cubicBezTo>
                  <a:cubicBezTo>
                    <a:pt x="185755" y="108220"/>
                    <a:pt x="185755" y="108186"/>
                    <a:pt x="185721" y="108153"/>
                  </a:cubicBezTo>
                  <a:cubicBezTo>
                    <a:pt x="185721" y="108086"/>
                    <a:pt x="185721" y="108052"/>
                    <a:pt x="185721" y="108018"/>
                  </a:cubicBezTo>
                  <a:cubicBezTo>
                    <a:pt x="185688" y="107951"/>
                    <a:pt x="185688" y="107884"/>
                    <a:pt x="185688" y="107817"/>
                  </a:cubicBezTo>
                  <a:cubicBezTo>
                    <a:pt x="185654" y="107682"/>
                    <a:pt x="185620" y="107548"/>
                    <a:pt x="185587" y="107447"/>
                  </a:cubicBezTo>
                  <a:cubicBezTo>
                    <a:pt x="185587" y="107413"/>
                    <a:pt x="185553" y="107380"/>
                    <a:pt x="185553" y="107346"/>
                  </a:cubicBezTo>
                  <a:cubicBezTo>
                    <a:pt x="185553" y="107313"/>
                    <a:pt x="185553" y="107279"/>
                    <a:pt x="185520" y="107279"/>
                  </a:cubicBezTo>
                  <a:cubicBezTo>
                    <a:pt x="185520" y="107212"/>
                    <a:pt x="185520" y="107178"/>
                    <a:pt x="185486" y="107111"/>
                  </a:cubicBezTo>
                  <a:cubicBezTo>
                    <a:pt x="185452" y="107010"/>
                    <a:pt x="185419" y="106909"/>
                    <a:pt x="185385" y="106808"/>
                  </a:cubicBezTo>
                  <a:cubicBezTo>
                    <a:pt x="185352" y="106708"/>
                    <a:pt x="185318" y="106640"/>
                    <a:pt x="185251" y="106540"/>
                  </a:cubicBezTo>
                  <a:cubicBezTo>
                    <a:pt x="185251" y="106540"/>
                    <a:pt x="185251" y="106506"/>
                    <a:pt x="185251" y="106506"/>
                  </a:cubicBezTo>
                  <a:cubicBezTo>
                    <a:pt x="185217" y="106405"/>
                    <a:pt x="185184" y="106338"/>
                    <a:pt x="185116" y="106271"/>
                  </a:cubicBezTo>
                  <a:cubicBezTo>
                    <a:pt x="185083" y="106170"/>
                    <a:pt x="185049" y="106069"/>
                    <a:pt x="184982" y="105968"/>
                  </a:cubicBezTo>
                  <a:lnTo>
                    <a:pt x="184881" y="105767"/>
                  </a:lnTo>
                  <a:cubicBezTo>
                    <a:pt x="184847" y="105733"/>
                    <a:pt x="184847" y="105733"/>
                    <a:pt x="184847" y="105733"/>
                  </a:cubicBezTo>
                  <a:lnTo>
                    <a:pt x="184847" y="105699"/>
                  </a:lnTo>
                  <a:cubicBezTo>
                    <a:pt x="184780" y="105632"/>
                    <a:pt x="184747" y="105531"/>
                    <a:pt x="184679" y="105430"/>
                  </a:cubicBezTo>
                  <a:cubicBezTo>
                    <a:pt x="184612" y="105363"/>
                    <a:pt x="184545" y="105262"/>
                    <a:pt x="184478" y="105162"/>
                  </a:cubicBezTo>
                  <a:cubicBezTo>
                    <a:pt x="184478" y="105128"/>
                    <a:pt x="184444" y="105094"/>
                    <a:pt x="184411" y="105061"/>
                  </a:cubicBezTo>
                  <a:cubicBezTo>
                    <a:pt x="184377" y="105027"/>
                    <a:pt x="184377" y="104994"/>
                    <a:pt x="184377" y="104994"/>
                  </a:cubicBezTo>
                  <a:cubicBezTo>
                    <a:pt x="184343" y="104960"/>
                    <a:pt x="184310" y="104893"/>
                    <a:pt x="184276" y="104859"/>
                  </a:cubicBezTo>
                  <a:cubicBezTo>
                    <a:pt x="184209" y="104758"/>
                    <a:pt x="184108" y="104657"/>
                    <a:pt x="184007" y="104557"/>
                  </a:cubicBezTo>
                  <a:cubicBezTo>
                    <a:pt x="183974" y="104523"/>
                    <a:pt x="183940" y="104456"/>
                    <a:pt x="183906" y="104422"/>
                  </a:cubicBezTo>
                  <a:cubicBezTo>
                    <a:pt x="183873" y="104389"/>
                    <a:pt x="183839" y="104355"/>
                    <a:pt x="183806" y="104321"/>
                  </a:cubicBezTo>
                  <a:cubicBezTo>
                    <a:pt x="183738" y="104254"/>
                    <a:pt x="183705" y="104221"/>
                    <a:pt x="183671" y="104187"/>
                  </a:cubicBezTo>
                  <a:cubicBezTo>
                    <a:pt x="183570" y="104086"/>
                    <a:pt x="183469" y="104019"/>
                    <a:pt x="183402" y="103952"/>
                  </a:cubicBezTo>
                  <a:cubicBezTo>
                    <a:pt x="183335" y="103884"/>
                    <a:pt x="183268" y="103817"/>
                    <a:pt x="183201" y="103784"/>
                  </a:cubicBezTo>
                  <a:cubicBezTo>
                    <a:pt x="182999" y="103616"/>
                    <a:pt x="182797" y="103481"/>
                    <a:pt x="182596" y="103347"/>
                  </a:cubicBezTo>
                  <a:lnTo>
                    <a:pt x="4369" y="437"/>
                  </a:lnTo>
                  <a:cubicBezTo>
                    <a:pt x="4201" y="370"/>
                    <a:pt x="4067" y="269"/>
                    <a:pt x="3899" y="235"/>
                  </a:cubicBezTo>
                  <a:cubicBezTo>
                    <a:pt x="3865" y="202"/>
                    <a:pt x="3831" y="202"/>
                    <a:pt x="3764" y="168"/>
                  </a:cubicBezTo>
                  <a:cubicBezTo>
                    <a:pt x="3731" y="168"/>
                    <a:pt x="3697" y="135"/>
                    <a:pt x="3663" y="135"/>
                  </a:cubicBezTo>
                  <a:cubicBezTo>
                    <a:pt x="3630" y="135"/>
                    <a:pt x="3563" y="101"/>
                    <a:pt x="3529" y="101"/>
                  </a:cubicBezTo>
                  <a:cubicBezTo>
                    <a:pt x="3428" y="67"/>
                    <a:pt x="3361" y="34"/>
                    <a:pt x="3260" y="34"/>
                  </a:cubicBezTo>
                  <a:lnTo>
                    <a:pt x="3092" y="34"/>
                  </a:lnTo>
                  <a:cubicBezTo>
                    <a:pt x="3058" y="0"/>
                    <a:pt x="3025" y="0"/>
                    <a:pt x="3025" y="0"/>
                  </a:cubicBezTo>
                  <a:close/>
                </a:path>
              </a:pathLst>
            </a:custGeom>
            <a:solidFill>
              <a:srgbClr val="BB4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5417807" y="44500"/>
              <a:ext cx="1238114" cy="782922"/>
            </a:xfrm>
            <a:custGeom>
              <a:avLst/>
              <a:gdLst/>
              <a:ahLst/>
              <a:cxnLst/>
              <a:rect l="l" t="t" r="r" b="b"/>
              <a:pathLst>
                <a:path w="176244" h="111448" extrusionOk="0">
                  <a:moveTo>
                    <a:pt x="153470" y="90980"/>
                  </a:moveTo>
                  <a:cubicBezTo>
                    <a:pt x="153799" y="90980"/>
                    <a:pt x="154171" y="91088"/>
                    <a:pt x="154566" y="91316"/>
                  </a:cubicBezTo>
                  <a:cubicBezTo>
                    <a:pt x="155877" y="92089"/>
                    <a:pt x="156953" y="93937"/>
                    <a:pt x="156953" y="95483"/>
                  </a:cubicBezTo>
                  <a:cubicBezTo>
                    <a:pt x="156953" y="96559"/>
                    <a:pt x="156408" y="97176"/>
                    <a:pt x="155610" y="97176"/>
                  </a:cubicBezTo>
                  <a:cubicBezTo>
                    <a:pt x="155286" y="97176"/>
                    <a:pt x="154921" y="97074"/>
                    <a:pt x="154533" y="96861"/>
                  </a:cubicBezTo>
                  <a:cubicBezTo>
                    <a:pt x="153222" y="96054"/>
                    <a:pt x="152147" y="94206"/>
                    <a:pt x="152147" y="92694"/>
                  </a:cubicBezTo>
                  <a:cubicBezTo>
                    <a:pt x="152147" y="91602"/>
                    <a:pt x="152682" y="90980"/>
                    <a:pt x="153470" y="90980"/>
                  </a:cubicBezTo>
                  <a:close/>
                  <a:moveTo>
                    <a:pt x="161791" y="95773"/>
                  </a:moveTo>
                  <a:cubicBezTo>
                    <a:pt x="162114" y="95773"/>
                    <a:pt x="162480" y="95875"/>
                    <a:pt x="162868" y="96088"/>
                  </a:cubicBezTo>
                  <a:cubicBezTo>
                    <a:pt x="164179" y="96861"/>
                    <a:pt x="165254" y="98710"/>
                    <a:pt x="165254" y="100256"/>
                  </a:cubicBezTo>
                  <a:cubicBezTo>
                    <a:pt x="165254" y="101332"/>
                    <a:pt x="164710" y="101948"/>
                    <a:pt x="163911" y="101948"/>
                  </a:cubicBezTo>
                  <a:cubicBezTo>
                    <a:pt x="163588" y="101948"/>
                    <a:pt x="163222" y="101847"/>
                    <a:pt x="162834" y="101634"/>
                  </a:cubicBezTo>
                  <a:cubicBezTo>
                    <a:pt x="161523" y="100861"/>
                    <a:pt x="160448" y="98978"/>
                    <a:pt x="160448" y="97466"/>
                  </a:cubicBezTo>
                  <a:cubicBezTo>
                    <a:pt x="160448" y="96390"/>
                    <a:pt x="160992" y="95773"/>
                    <a:pt x="161791" y="95773"/>
                  </a:cubicBezTo>
                  <a:close/>
                  <a:moveTo>
                    <a:pt x="170060" y="100559"/>
                  </a:moveTo>
                  <a:cubicBezTo>
                    <a:pt x="170385" y="100559"/>
                    <a:pt x="170750" y="100667"/>
                    <a:pt x="171136" y="100894"/>
                  </a:cubicBezTo>
                  <a:cubicBezTo>
                    <a:pt x="172480" y="101667"/>
                    <a:pt x="173555" y="103516"/>
                    <a:pt x="173522" y="105028"/>
                  </a:cubicBezTo>
                  <a:cubicBezTo>
                    <a:pt x="173522" y="106102"/>
                    <a:pt x="172979" y="106735"/>
                    <a:pt x="172195" y="106735"/>
                  </a:cubicBezTo>
                  <a:cubicBezTo>
                    <a:pt x="171876" y="106735"/>
                    <a:pt x="171515" y="106630"/>
                    <a:pt x="171136" y="106406"/>
                  </a:cubicBezTo>
                  <a:cubicBezTo>
                    <a:pt x="169791" y="105633"/>
                    <a:pt x="168716" y="103784"/>
                    <a:pt x="168716" y="102272"/>
                  </a:cubicBezTo>
                  <a:cubicBezTo>
                    <a:pt x="168739" y="101181"/>
                    <a:pt x="169282" y="100559"/>
                    <a:pt x="170060" y="100559"/>
                  </a:cubicBezTo>
                  <a:close/>
                  <a:moveTo>
                    <a:pt x="34" y="1"/>
                  </a:moveTo>
                  <a:lnTo>
                    <a:pt x="0" y="9714"/>
                  </a:lnTo>
                  <a:lnTo>
                    <a:pt x="176210" y="111447"/>
                  </a:lnTo>
                  <a:lnTo>
                    <a:pt x="176244" y="101768"/>
                  </a:lnTo>
                  <a:lnTo>
                    <a:pt x="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6486727" y="683691"/>
              <a:ext cx="33769" cy="43443"/>
            </a:xfrm>
            <a:custGeom>
              <a:avLst/>
              <a:gdLst/>
              <a:ahLst/>
              <a:cxnLst/>
              <a:rect l="l" t="t" r="r" b="b"/>
              <a:pathLst>
                <a:path w="4807" h="6184" extrusionOk="0">
                  <a:moveTo>
                    <a:pt x="1324" y="0"/>
                  </a:moveTo>
                  <a:cubicBezTo>
                    <a:pt x="536" y="0"/>
                    <a:pt x="1" y="622"/>
                    <a:pt x="1" y="1714"/>
                  </a:cubicBezTo>
                  <a:cubicBezTo>
                    <a:pt x="1" y="3226"/>
                    <a:pt x="1076" y="5108"/>
                    <a:pt x="2387" y="5847"/>
                  </a:cubicBezTo>
                  <a:cubicBezTo>
                    <a:pt x="2782" y="6075"/>
                    <a:pt x="3155" y="6183"/>
                    <a:pt x="3483" y="6183"/>
                  </a:cubicBezTo>
                  <a:cubicBezTo>
                    <a:pt x="4271" y="6183"/>
                    <a:pt x="4807" y="5561"/>
                    <a:pt x="4807" y="4470"/>
                  </a:cubicBezTo>
                  <a:cubicBezTo>
                    <a:pt x="4807" y="2957"/>
                    <a:pt x="3731" y="1109"/>
                    <a:pt x="2420" y="336"/>
                  </a:cubicBezTo>
                  <a:cubicBezTo>
                    <a:pt x="2025" y="108"/>
                    <a:pt x="1653" y="0"/>
                    <a:pt x="13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6545047" y="717365"/>
              <a:ext cx="33769" cy="43386"/>
            </a:xfrm>
            <a:custGeom>
              <a:avLst/>
              <a:gdLst/>
              <a:ahLst/>
              <a:cxnLst/>
              <a:rect l="l" t="t" r="r" b="b"/>
              <a:pathLst>
                <a:path w="4807" h="6176" extrusionOk="0">
                  <a:moveTo>
                    <a:pt x="1344" y="0"/>
                  </a:moveTo>
                  <a:cubicBezTo>
                    <a:pt x="545" y="0"/>
                    <a:pt x="1" y="617"/>
                    <a:pt x="1" y="1693"/>
                  </a:cubicBezTo>
                  <a:cubicBezTo>
                    <a:pt x="1" y="3205"/>
                    <a:pt x="1076" y="5088"/>
                    <a:pt x="2387" y="5861"/>
                  </a:cubicBezTo>
                  <a:cubicBezTo>
                    <a:pt x="2775" y="6074"/>
                    <a:pt x="3141" y="6175"/>
                    <a:pt x="3464" y="6175"/>
                  </a:cubicBezTo>
                  <a:cubicBezTo>
                    <a:pt x="4263" y="6175"/>
                    <a:pt x="4807" y="5559"/>
                    <a:pt x="4807" y="4483"/>
                  </a:cubicBezTo>
                  <a:cubicBezTo>
                    <a:pt x="4807" y="2937"/>
                    <a:pt x="3732" y="1088"/>
                    <a:pt x="2421" y="315"/>
                  </a:cubicBezTo>
                  <a:cubicBezTo>
                    <a:pt x="2033" y="102"/>
                    <a:pt x="1667" y="0"/>
                    <a:pt x="13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5415446" y="112740"/>
              <a:ext cx="1240243" cy="1575981"/>
            </a:xfrm>
            <a:custGeom>
              <a:avLst/>
              <a:gdLst/>
              <a:ahLst/>
              <a:cxnLst/>
              <a:rect l="l" t="t" r="r" b="b"/>
              <a:pathLst>
                <a:path w="176547" h="224339" extrusionOk="0">
                  <a:moveTo>
                    <a:pt x="336" y="1"/>
                  </a:moveTo>
                  <a:lnTo>
                    <a:pt x="0" y="122605"/>
                  </a:lnTo>
                  <a:lnTo>
                    <a:pt x="176210" y="224339"/>
                  </a:lnTo>
                  <a:lnTo>
                    <a:pt x="176546" y="101734"/>
                  </a:lnTo>
                  <a:lnTo>
                    <a:pt x="3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6603135" y="750983"/>
              <a:ext cx="34008" cy="43400"/>
            </a:xfrm>
            <a:custGeom>
              <a:avLst/>
              <a:gdLst/>
              <a:ahLst/>
              <a:cxnLst/>
              <a:rect l="l" t="t" r="r" b="b"/>
              <a:pathLst>
                <a:path w="4841" h="6178" extrusionOk="0">
                  <a:moveTo>
                    <a:pt x="1345" y="1"/>
                  </a:moveTo>
                  <a:cubicBezTo>
                    <a:pt x="567" y="1"/>
                    <a:pt x="24" y="623"/>
                    <a:pt x="1" y="1714"/>
                  </a:cubicBezTo>
                  <a:cubicBezTo>
                    <a:pt x="1" y="3226"/>
                    <a:pt x="1076" y="5075"/>
                    <a:pt x="2421" y="5848"/>
                  </a:cubicBezTo>
                  <a:cubicBezTo>
                    <a:pt x="2800" y="6072"/>
                    <a:pt x="3161" y="6177"/>
                    <a:pt x="3480" y="6177"/>
                  </a:cubicBezTo>
                  <a:cubicBezTo>
                    <a:pt x="4264" y="6177"/>
                    <a:pt x="4807" y="5544"/>
                    <a:pt x="4807" y="4470"/>
                  </a:cubicBezTo>
                  <a:cubicBezTo>
                    <a:pt x="4840" y="2958"/>
                    <a:pt x="3765" y="1109"/>
                    <a:pt x="2421" y="336"/>
                  </a:cubicBezTo>
                  <a:cubicBezTo>
                    <a:pt x="2035" y="109"/>
                    <a:pt x="1670" y="1"/>
                    <a:pt x="13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6558508" y="1441166"/>
              <a:ext cx="35420" cy="134585"/>
            </a:xfrm>
            <a:custGeom>
              <a:avLst/>
              <a:gdLst/>
              <a:ahLst/>
              <a:cxnLst/>
              <a:rect l="l" t="t" r="r" b="b"/>
              <a:pathLst>
                <a:path w="5042" h="19158" extrusionOk="0">
                  <a:moveTo>
                    <a:pt x="34" y="0"/>
                  </a:moveTo>
                  <a:lnTo>
                    <a:pt x="1" y="16300"/>
                  </a:lnTo>
                  <a:lnTo>
                    <a:pt x="4975" y="19157"/>
                  </a:lnTo>
                  <a:lnTo>
                    <a:pt x="5042" y="2890"/>
                  </a:lnTo>
                  <a:lnTo>
                    <a:pt x="34"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6501839" y="1466901"/>
              <a:ext cx="35188" cy="76270"/>
            </a:xfrm>
            <a:custGeom>
              <a:avLst/>
              <a:gdLst/>
              <a:ahLst/>
              <a:cxnLst/>
              <a:rect l="l" t="t" r="r" b="b"/>
              <a:pathLst>
                <a:path w="5009" h="10857" extrusionOk="0">
                  <a:moveTo>
                    <a:pt x="1" y="0"/>
                  </a:moveTo>
                  <a:lnTo>
                    <a:pt x="1" y="7966"/>
                  </a:lnTo>
                  <a:lnTo>
                    <a:pt x="4975" y="10856"/>
                  </a:lnTo>
                  <a:lnTo>
                    <a:pt x="5008" y="2891"/>
                  </a:lnTo>
                  <a:lnTo>
                    <a:pt x="1"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5"/>
            <p:cNvSpPr/>
            <p:nvPr/>
          </p:nvSpPr>
          <p:spPr>
            <a:xfrm>
              <a:off x="6444932" y="1406221"/>
              <a:ext cx="35420" cy="104125"/>
            </a:xfrm>
            <a:custGeom>
              <a:avLst/>
              <a:gdLst/>
              <a:ahLst/>
              <a:cxnLst/>
              <a:rect l="l" t="t" r="r" b="b"/>
              <a:pathLst>
                <a:path w="5042" h="14822" extrusionOk="0">
                  <a:moveTo>
                    <a:pt x="35" y="0"/>
                  </a:moveTo>
                  <a:lnTo>
                    <a:pt x="1" y="11931"/>
                  </a:lnTo>
                  <a:lnTo>
                    <a:pt x="5009" y="14821"/>
                  </a:lnTo>
                  <a:lnTo>
                    <a:pt x="5042" y="2890"/>
                  </a:lnTo>
                  <a:lnTo>
                    <a:pt x="35"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5"/>
            <p:cNvSpPr/>
            <p:nvPr/>
          </p:nvSpPr>
          <p:spPr>
            <a:xfrm>
              <a:off x="6388263" y="1312717"/>
              <a:ext cx="35420" cy="164799"/>
            </a:xfrm>
            <a:custGeom>
              <a:avLst/>
              <a:gdLst/>
              <a:ahLst/>
              <a:cxnLst/>
              <a:rect l="l" t="t" r="r" b="b"/>
              <a:pathLst>
                <a:path w="5042" h="23459" extrusionOk="0">
                  <a:moveTo>
                    <a:pt x="68" y="0"/>
                  </a:moveTo>
                  <a:lnTo>
                    <a:pt x="1" y="20602"/>
                  </a:lnTo>
                  <a:lnTo>
                    <a:pt x="5009" y="23459"/>
                  </a:lnTo>
                  <a:lnTo>
                    <a:pt x="5042" y="2857"/>
                  </a:lnTo>
                  <a:lnTo>
                    <a:pt x="68"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a:off x="6331594" y="1221805"/>
              <a:ext cx="35659" cy="223121"/>
            </a:xfrm>
            <a:custGeom>
              <a:avLst/>
              <a:gdLst/>
              <a:ahLst/>
              <a:cxnLst/>
              <a:rect l="l" t="t" r="r" b="b"/>
              <a:pathLst>
                <a:path w="5076" h="31761" extrusionOk="0">
                  <a:moveTo>
                    <a:pt x="102" y="1"/>
                  </a:moveTo>
                  <a:lnTo>
                    <a:pt x="1" y="28871"/>
                  </a:lnTo>
                  <a:lnTo>
                    <a:pt x="4975" y="31761"/>
                  </a:lnTo>
                  <a:lnTo>
                    <a:pt x="5076" y="2891"/>
                  </a:lnTo>
                  <a:lnTo>
                    <a:pt x="102"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a:off x="6274926" y="1073522"/>
              <a:ext cx="35898" cy="338577"/>
            </a:xfrm>
            <a:custGeom>
              <a:avLst/>
              <a:gdLst/>
              <a:ahLst/>
              <a:cxnLst/>
              <a:rect l="l" t="t" r="r" b="b"/>
              <a:pathLst>
                <a:path w="5110" h="48196" extrusionOk="0">
                  <a:moveTo>
                    <a:pt x="135" y="0"/>
                  </a:moveTo>
                  <a:lnTo>
                    <a:pt x="1" y="45305"/>
                  </a:lnTo>
                  <a:lnTo>
                    <a:pt x="4975" y="48195"/>
                  </a:lnTo>
                  <a:lnTo>
                    <a:pt x="5109" y="2857"/>
                  </a:lnTo>
                  <a:lnTo>
                    <a:pt x="135"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a:off x="6218257" y="953574"/>
              <a:ext cx="36130" cy="425694"/>
            </a:xfrm>
            <a:custGeom>
              <a:avLst/>
              <a:gdLst/>
              <a:ahLst/>
              <a:cxnLst/>
              <a:rect l="l" t="t" r="r" b="b"/>
              <a:pathLst>
                <a:path w="5143" h="60597" extrusionOk="0">
                  <a:moveTo>
                    <a:pt x="169" y="0"/>
                  </a:moveTo>
                  <a:lnTo>
                    <a:pt x="1" y="57740"/>
                  </a:lnTo>
                  <a:lnTo>
                    <a:pt x="4975" y="60597"/>
                  </a:lnTo>
                  <a:lnTo>
                    <a:pt x="5143" y="2891"/>
                  </a:lnTo>
                  <a:lnTo>
                    <a:pt x="169"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a:off x="6161349" y="952155"/>
              <a:ext cx="36130" cy="394531"/>
            </a:xfrm>
            <a:custGeom>
              <a:avLst/>
              <a:gdLst/>
              <a:ahLst/>
              <a:cxnLst/>
              <a:rect l="l" t="t" r="r" b="b"/>
              <a:pathLst>
                <a:path w="5143" h="56161" extrusionOk="0">
                  <a:moveTo>
                    <a:pt x="169" y="1"/>
                  </a:moveTo>
                  <a:lnTo>
                    <a:pt x="1" y="53270"/>
                  </a:lnTo>
                  <a:lnTo>
                    <a:pt x="5009" y="56161"/>
                  </a:lnTo>
                  <a:lnTo>
                    <a:pt x="5143" y="2891"/>
                  </a:lnTo>
                  <a:lnTo>
                    <a:pt x="169"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a:off x="6104681" y="1120749"/>
              <a:ext cx="35659" cy="193138"/>
            </a:xfrm>
            <a:custGeom>
              <a:avLst/>
              <a:gdLst/>
              <a:ahLst/>
              <a:cxnLst/>
              <a:rect l="l" t="t" r="r" b="b"/>
              <a:pathLst>
                <a:path w="5076" h="27493" extrusionOk="0">
                  <a:moveTo>
                    <a:pt x="68" y="0"/>
                  </a:moveTo>
                  <a:lnTo>
                    <a:pt x="1" y="24602"/>
                  </a:lnTo>
                  <a:lnTo>
                    <a:pt x="5009" y="27492"/>
                  </a:lnTo>
                  <a:lnTo>
                    <a:pt x="5076" y="2857"/>
                  </a:lnTo>
                  <a:lnTo>
                    <a:pt x="68"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a:off x="6048012" y="997730"/>
              <a:ext cx="35659" cy="283325"/>
            </a:xfrm>
            <a:custGeom>
              <a:avLst/>
              <a:gdLst/>
              <a:ahLst/>
              <a:cxnLst/>
              <a:rect l="l" t="t" r="r" b="b"/>
              <a:pathLst>
                <a:path w="5076" h="40331" extrusionOk="0">
                  <a:moveTo>
                    <a:pt x="102" y="0"/>
                  </a:moveTo>
                  <a:lnTo>
                    <a:pt x="1" y="37440"/>
                  </a:lnTo>
                  <a:lnTo>
                    <a:pt x="4975" y="40330"/>
                  </a:lnTo>
                  <a:lnTo>
                    <a:pt x="5076" y="2857"/>
                  </a:lnTo>
                  <a:lnTo>
                    <a:pt x="102"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a:off x="5991343" y="880613"/>
              <a:ext cx="35898" cy="367611"/>
            </a:xfrm>
            <a:custGeom>
              <a:avLst/>
              <a:gdLst/>
              <a:ahLst/>
              <a:cxnLst/>
              <a:rect l="l" t="t" r="r" b="b"/>
              <a:pathLst>
                <a:path w="5110" h="52329" extrusionOk="0">
                  <a:moveTo>
                    <a:pt x="135" y="0"/>
                  </a:moveTo>
                  <a:lnTo>
                    <a:pt x="1" y="49472"/>
                  </a:lnTo>
                  <a:lnTo>
                    <a:pt x="4975" y="52329"/>
                  </a:lnTo>
                  <a:lnTo>
                    <a:pt x="5109" y="2891"/>
                  </a:lnTo>
                  <a:lnTo>
                    <a:pt x="135"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a:off x="5934675" y="730672"/>
              <a:ext cx="36130" cy="484957"/>
            </a:xfrm>
            <a:custGeom>
              <a:avLst/>
              <a:gdLst/>
              <a:ahLst/>
              <a:cxnLst/>
              <a:rect l="l" t="t" r="r" b="b"/>
              <a:pathLst>
                <a:path w="5143" h="69033" extrusionOk="0">
                  <a:moveTo>
                    <a:pt x="169" y="1"/>
                  </a:moveTo>
                  <a:lnTo>
                    <a:pt x="1" y="66143"/>
                  </a:lnTo>
                  <a:lnTo>
                    <a:pt x="4975" y="69033"/>
                  </a:lnTo>
                  <a:lnTo>
                    <a:pt x="5143" y="2857"/>
                  </a:lnTo>
                  <a:lnTo>
                    <a:pt x="169"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a:off x="5877774" y="581679"/>
              <a:ext cx="36600" cy="601122"/>
            </a:xfrm>
            <a:custGeom>
              <a:avLst/>
              <a:gdLst/>
              <a:ahLst/>
              <a:cxnLst/>
              <a:rect l="l" t="t" r="r" b="b"/>
              <a:pathLst>
                <a:path w="5210" h="85569" extrusionOk="0">
                  <a:moveTo>
                    <a:pt x="235" y="1"/>
                  </a:moveTo>
                  <a:lnTo>
                    <a:pt x="0" y="82678"/>
                  </a:lnTo>
                  <a:lnTo>
                    <a:pt x="4974" y="85568"/>
                  </a:lnTo>
                  <a:lnTo>
                    <a:pt x="5209" y="2891"/>
                  </a:lnTo>
                  <a:lnTo>
                    <a:pt x="235"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a:off x="5821099" y="490775"/>
              <a:ext cx="36839" cy="659198"/>
            </a:xfrm>
            <a:custGeom>
              <a:avLst/>
              <a:gdLst/>
              <a:ahLst/>
              <a:cxnLst/>
              <a:rect l="l" t="t" r="r" b="b"/>
              <a:pathLst>
                <a:path w="5244" h="93836" extrusionOk="0">
                  <a:moveTo>
                    <a:pt x="270" y="0"/>
                  </a:moveTo>
                  <a:lnTo>
                    <a:pt x="1" y="90979"/>
                  </a:lnTo>
                  <a:lnTo>
                    <a:pt x="4975" y="93836"/>
                  </a:lnTo>
                  <a:lnTo>
                    <a:pt x="5244" y="2891"/>
                  </a:lnTo>
                  <a:lnTo>
                    <a:pt x="270"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a:off x="5764430" y="605763"/>
              <a:ext cx="36368" cy="511638"/>
            </a:xfrm>
            <a:custGeom>
              <a:avLst/>
              <a:gdLst/>
              <a:ahLst/>
              <a:cxnLst/>
              <a:rect l="l" t="t" r="r" b="b"/>
              <a:pathLst>
                <a:path w="5177" h="72831" extrusionOk="0">
                  <a:moveTo>
                    <a:pt x="203" y="1"/>
                  </a:moveTo>
                  <a:lnTo>
                    <a:pt x="1" y="69940"/>
                  </a:lnTo>
                  <a:lnTo>
                    <a:pt x="4975" y="72831"/>
                  </a:lnTo>
                  <a:lnTo>
                    <a:pt x="5177" y="2891"/>
                  </a:lnTo>
                  <a:lnTo>
                    <a:pt x="203"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a:off x="5707761" y="658891"/>
              <a:ext cx="36130" cy="425701"/>
            </a:xfrm>
            <a:custGeom>
              <a:avLst/>
              <a:gdLst/>
              <a:ahLst/>
              <a:cxnLst/>
              <a:rect l="l" t="t" r="r" b="b"/>
              <a:pathLst>
                <a:path w="5143" h="60598" extrusionOk="0">
                  <a:moveTo>
                    <a:pt x="135" y="1"/>
                  </a:moveTo>
                  <a:lnTo>
                    <a:pt x="1" y="57707"/>
                  </a:lnTo>
                  <a:lnTo>
                    <a:pt x="4975" y="60597"/>
                  </a:lnTo>
                  <a:lnTo>
                    <a:pt x="5143" y="2891"/>
                  </a:lnTo>
                  <a:lnTo>
                    <a:pt x="135"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a:off x="5651093" y="682975"/>
              <a:ext cx="35898" cy="368798"/>
            </a:xfrm>
            <a:custGeom>
              <a:avLst/>
              <a:gdLst/>
              <a:ahLst/>
              <a:cxnLst/>
              <a:rect l="l" t="t" r="r" b="b"/>
              <a:pathLst>
                <a:path w="5110" h="52498" extrusionOk="0">
                  <a:moveTo>
                    <a:pt x="135" y="1"/>
                  </a:moveTo>
                  <a:lnTo>
                    <a:pt x="1" y="49641"/>
                  </a:lnTo>
                  <a:lnTo>
                    <a:pt x="4975" y="52497"/>
                  </a:lnTo>
                  <a:lnTo>
                    <a:pt x="5109" y="2857"/>
                  </a:lnTo>
                  <a:lnTo>
                    <a:pt x="135"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a:off x="5594192" y="535401"/>
              <a:ext cx="36361" cy="483777"/>
            </a:xfrm>
            <a:custGeom>
              <a:avLst/>
              <a:gdLst/>
              <a:ahLst/>
              <a:cxnLst/>
              <a:rect l="l" t="t" r="r" b="b"/>
              <a:pathLst>
                <a:path w="5176" h="68865" extrusionOk="0">
                  <a:moveTo>
                    <a:pt x="202" y="0"/>
                  </a:moveTo>
                  <a:lnTo>
                    <a:pt x="0" y="65974"/>
                  </a:lnTo>
                  <a:lnTo>
                    <a:pt x="4974" y="68864"/>
                  </a:lnTo>
                  <a:lnTo>
                    <a:pt x="5176" y="2857"/>
                  </a:lnTo>
                  <a:lnTo>
                    <a:pt x="202"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a:off x="5537523" y="443310"/>
              <a:ext cx="36361" cy="543040"/>
            </a:xfrm>
            <a:custGeom>
              <a:avLst/>
              <a:gdLst/>
              <a:ahLst/>
              <a:cxnLst/>
              <a:rect l="l" t="t" r="r" b="b"/>
              <a:pathLst>
                <a:path w="5176" h="77301" extrusionOk="0">
                  <a:moveTo>
                    <a:pt x="202" y="1"/>
                  </a:moveTo>
                  <a:lnTo>
                    <a:pt x="0" y="74411"/>
                  </a:lnTo>
                  <a:lnTo>
                    <a:pt x="4974" y="77301"/>
                  </a:lnTo>
                  <a:lnTo>
                    <a:pt x="5176" y="2858"/>
                  </a:lnTo>
                  <a:lnTo>
                    <a:pt x="202"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a:off x="5480848" y="554764"/>
              <a:ext cx="36130" cy="398781"/>
            </a:xfrm>
            <a:custGeom>
              <a:avLst/>
              <a:gdLst/>
              <a:ahLst/>
              <a:cxnLst/>
              <a:rect l="l" t="t" r="r" b="b"/>
              <a:pathLst>
                <a:path w="5143" h="56766" extrusionOk="0">
                  <a:moveTo>
                    <a:pt x="135" y="0"/>
                  </a:moveTo>
                  <a:lnTo>
                    <a:pt x="1" y="53909"/>
                  </a:lnTo>
                  <a:lnTo>
                    <a:pt x="4975" y="56765"/>
                  </a:lnTo>
                  <a:lnTo>
                    <a:pt x="5143" y="2857"/>
                  </a:lnTo>
                  <a:lnTo>
                    <a:pt x="135" y="0"/>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a:off x="5463853" y="333042"/>
              <a:ext cx="1143438" cy="669827"/>
            </a:xfrm>
            <a:custGeom>
              <a:avLst/>
              <a:gdLst/>
              <a:ahLst/>
              <a:cxnLst/>
              <a:rect l="l" t="t" r="r" b="b"/>
              <a:pathLst>
                <a:path w="162767" h="95349" extrusionOk="0">
                  <a:moveTo>
                    <a:pt x="0" y="1"/>
                  </a:moveTo>
                  <a:lnTo>
                    <a:pt x="0" y="1211"/>
                  </a:lnTo>
                  <a:lnTo>
                    <a:pt x="162767" y="95348"/>
                  </a:lnTo>
                  <a:lnTo>
                    <a:pt x="162767" y="9413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5"/>
            <p:cNvSpPr/>
            <p:nvPr/>
          </p:nvSpPr>
          <p:spPr>
            <a:xfrm>
              <a:off x="5463853" y="507538"/>
              <a:ext cx="1143438" cy="669827"/>
            </a:xfrm>
            <a:custGeom>
              <a:avLst/>
              <a:gdLst/>
              <a:ahLst/>
              <a:cxnLst/>
              <a:rect l="l" t="t" r="r" b="b"/>
              <a:pathLst>
                <a:path w="162767" h="95349" extrusionOk="0">
                  <a:moveTo>
                    <a:pt x="0" y="1"/>
                  </a:moveTo>
                  <a:lnTo>
                    <a:pt x="0" y="1210"/>
                  </a:lnTo>
                  <a:lnTo>
                    <a:pt x="162767" y="95348"/>
                  </a:lnTo>
                  <a:lnTo>
                    <a:pt x="162767" y="941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5"/>
            <p:cNvSpPr/>
            <p:nvPr/>
          </p:nvSpPr>
          <p:spPr>
            <a:xfrm>
              <a:off x="5463853" y="449450"/>
              <a:ext cx="1143438" cy="669827"/>
            </a:xfrm>
            <a:custGeom>
              <a:avLst/>
              <a:gdLst/>
              <a:ahLst/>
              <a:cxnLst/>
              <a:rect l="l" t="t" r="r" b="b"/>
              <a:pathLst>
                <a:path w="162767" h="95349" extrusionOk="0">
                  <a:moveTo>
                    <a:pt x="0" y="1"/>
                  </a:moveTo>
                  <a:lnTo>
                    <a:pt x="0" y="1211"/>
                  </a:lnTo>
                  <a:lnTo>
                    <a:pt x="162767" y="95349"/>
                  </a:lnTo>
                  <a:lnTo>
                    <a:pt x="162767" y="9413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5"/>
            <p:cNvSpPr/>
            <p:nvPr/>
          </p:nvSpPr>
          <p:spPr>
            <a:xfrm>
              <a:off x="5463853" y="391130"/>
              <a:ext cx="1143438" cy="669827"/>
            </a:xfrm>
            <a:custGeom>
              <a:avLst/>
              <a:gdLst/>
              <a:ahLst/>
              <a:cxnLst/>
              <a:rect l="l" t="t" r="r" b="b"/>
              <a:pathLst>
                <a:path w="162767" h="95349" extrusionOk="0">
                  <a:moveTo>
                    <a:pt x="0" y="0"/>
                  </a:moveTo>
                  <a:lnTo>
                    <a:pt x="0" y="1210"/>
                  </a:lnTo>
                  <a:lnTo>
                    <a:pt x="162767" y="95348"/>
                  </a:lnTo>
                  <a:lnTo>
                    <a:pt x="162767" y="9413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5"/>
            <p:cNvSpPr/>
            <p:nvPr/>
          </p:nvSpPr>
          <p:spPr>
            <a:xfrm>
              <a:off x="5463853" y="216635"/>
              <a:ext cx="1143438" cy="669827"/>
            </a:xfrm>
            <a:custGeom>
              <a:avLst/>
              <a:gdLst/>
              <a:ahLst/>
              <a:cxnLst/>
              <a:rect l="l" t="t" r="r" b="b"/>
              <a:pathLst>
                <a:path w="162767" h="95349" extrusionOk="0">
                  <a:moveTo>
                    <a:pt x="0" y="1"/>
                  </a:moveTo>
                  <a:lnTo>
                    <a:pt x="0" y="1211"/>
                  </a:lnTo>
                  <a:lnTo>
                    <a:pt x="162767" y="95348"/>
                  </a:lnTo>
                  <a:lnTo>
                    <a:pt x="162767" y="9413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5"/>
            <p:cNvSpPr/>
            <p:nvPr/>
          </p:nvSpPr>
          <p:spPr>
            <a:xfrm>
              <a:off x="5463853" y="914849"/>
              <a:ext cx="1143438" cy="669827"/>
            </a:xfrm>
            <a:custGeom>
              <a:avLst/>
              <a:gdLst/>
              <a:ahLst/>
              <a:cxnLst/>
              <a:rect l="l" t="t" r="r" b="b"/>
              <a:pathLst>
                <a:path w="162767" h="95349" extrusionOk="0">
                  <a:moveTo>
                    <a:pt x="0" y="0"/>
                  </a:moveTo>
                  <a:lnTo>
                    <a:pt x="0" y="1210"/>
                  </a:lnTo>
                  <a:lnTo>
                    <a:pt x="162767" y="95348"/>
                  </a:lnTo>
                  <a:lnTo>
                    <a:pt x="162767" y="9413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5"/>
            <p:cNvSpPr/>
            <p:nvPr/>
          </p:nvSpPr>
          <p:spPr>
            <a:xfrm>
              <a:off x="5463853" y="274723"/>
              <a:ext cx="1143438" cy="669827"/>
            </a:xfrm>
            <a:custGeom>
              <a:avLst/>
              <a:gdLst/>
              <a:ahLst/>
              <a:cxnLst/>
              <a:rect l="l" t="t" r="r" b="b"/>
              <a:pathLst>
                <a:path w="162767" h="95349" extrusionOk="0">
                  <a:moveTo>
                    <a:pt x="0" y="0"/>
                  </a:moveTo>
                  <a:lnTo>
                    <a:pt x="0" y="1244"/>
                  </a:lnTo>
                  <a:lnTo>
                    <a:pt x="162767" y="95348"/>
                  </a:lnTo>
                  <a:lnTo>
                    <a:pt x="162767" y="9413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5"/>
            <p:cNvSpPr/>
            <p:nvPr/>
          </p:nvSpPr>
          <p:spPr>
            <a:xfrm>
              <a:off x="5463853" y="565858"/>
              <a:ext cx="1143438" cy="669595"/>
            </a:xfrm>
            <a:custGeom>
              <a:avLst/>
              <a:gdLst/>
              <a:ahLst/>
              <a:cxnLst/>
              <a:rect l="l" t="t" r="r" b="b"/>
              <a:pathLst>
                <a:path w="162767" h="95316" extrusionOk="0">
                  <a:moveTo>
                    <a:pt x="0" y="1"/>
                  </a:moveTo>
                  <a:lnTo>
                    <a:pt x="0" y="1211"/>
                  </a:lnTo>
                  <a:lnTo>
                    <a:pt x="162767" y="95315"/>
                  </a:lnTo>
                  <a:lnTo>
                    <a:pt x="162767" y="9410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5"/>
            <p:cNvSpPr/>
            <p:nvPr/>
          </p:nvSpPr>
          <p:spPr>
            <a:xfrm>
              <a:off x="5463853" y="740353"/>
              <a:ext cx="1143438" cy="669827"/>
            </a:xfrm>
            <a:custGeom>
              <a:avLst/>
              <a:gdLst/>
              <a:ahLst/>
              <a:cxnLst/>
              <a:rect l="l" t="t" r="r" b="b"/>
              <a:pathLst>
                <a:path w="162767" h="95349" extrusionOk="0">
                  <a:moveTo>
                    <a:pt x="0" y="1"/>
                  </a:moveTo>
                  <a:lnTo>
                    <a:pt x="0" y="1211"/>
                  </a:lnTo>
                  <a:lnTo>
                    <a:pt x="162767" y="95348"/>
                  </a:lnTo>
                  <a:lnTo>
                    <a:pt x="162767" y="9413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5"/>
            <p:cNvSpPr/>
            <p:nvPr/>
          </p:nvSpPr>
          <p:spPr>
            <a:xfrm>
              <a:off x="5463853" y="856761"/>
              <a:ext cx="1143438" cy="669827"/>
            </a:xfrm>
            <a:custGeom>
              <a:avLst/>
              <a:gdLst/>
              <a:ahLst/>
              <a:cxnLst/>
              <a:rect l="l" t="t" r="r" b="b"/>
              <a:pathLst>
                <a:path w="162767" h="95349" extrusionOk="0">
                  <a:moveTo>
                    <a:pt x="0" y="1"/>
                  </a:moveTo>
                  <a:lnTo>
                    <a:pt x="0" y="1211"/>
                  </a:lnTo>
                  <a:lnTo>
                    <a:pt x="162767" y="95348"/>
                  </a:lnTo>
                  <a:lnTo>
                    <a:pt x="162767" y="9413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5"/>
            <p:cNvSpPr/>
            <p:nvPr/>
          </p:nvSpPr>
          <p:spPr>
            <a:xfrm>
              <a:off x="5463853" y="798441"/>
              <a:ext cx="1143438" cy="669827"/>
            </a:xfrm>
            <a:custGeom>
              <a:avLst/>
              <a:gdLst/>
              <a:ahLst/>
              <a:cxnLst/>
              <a:rect l="l" t="t" r="r" b="b"/>
              <a:pathLst>
                <a:path w="162767" h="95349" extrusionOk="0">
                  <a:moveTo>
                    <a:pt x="0" y="0"/>
                  </a:moveTo>
                  <a:lnTo>
                    <a:pt x="0" y="1210"/>
                  </a:lnTo>
                  <a:lnTo>
                    <a:pt x="162767" y="95348"/>
                  </a:lnTo>
                  <a:lnTo>
                    <a:pt x="162767" y="9413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5"/>
            <p:cNvSpPr/>
            <p:nvPr/>
          </p:nvSpPr>
          <p:spPr>
            <a:xfrm>
              <a:off x="5463853" y="623945"/>
              <a:ext cx="1143438" cy="669827"/>
            </a:xfrm>
            <a:custGeom>
              <a:avLst/>
              <a:gdLst/>
              <a:ahLst/>
              <a:cxnLst/>
              <a:rect l="l" t="t" r="r" b="b"/>
              <a:pathLst>
                <a:path w="162767" h="95349" extrusionOk="0">
                  <a:moveTo>
                    <a:pt x="0" y="1"/>
                  </a:moveTo>
                  <a:lnTo>
                    <a:pt x="0" y="1210"/>
                  </a:lnTo>
                  <a:lnTo>
                    <a:pt x="162767" y="95348"/>
                  </a:lnTo>
                  <a:lnTo>
                    <a:pt x="162767" y="941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5"/>
            <p:cNvSpPr/>
            <p:nvPr/>
          </p:nvSpPr>
          <p:spPr>
            <a:xfrm>
              <a:off x="5463853" y="682265"/>
              <a:ext cx="1143438" cy="669827"/>
            </a:xfrm>
            <a:custGeom>
              <a:avLst/>
              <a:gdLst/>
              <a:ahLst/>
              <a:cxnLst/>
              <a:rect l="l" t="t" r="r" b="b"/>
              <a:pathLst>
                <a:path w="162767" h="95349" extrusionOk="0">
                  <a:moveTo>
                    <a:pt x="0" y="1"/>
                  </a:moveTo>
                  <a:lnTo>
                    <a:pt x="0" y="1211"/>
                  </a:lnTo>
                  <a:lnTo>
                    <a:pt x="162767" y="95349"/>
                  </a:lnTo>
                  <a:lnTo>
                    <a:pt x="162767" y="9410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5"/>
            <p:cNvSpPr/>
            <p:nvPr/>
          </p:nvSpPr>
          <p:spPr>
            <a:xfrm>
              <a:off x="5075666" y="1771027"/>
              <a:ext cx="67531" cy="115400"/>
            </a:xfrm>
            <a:custGeom>
              <a:avLst/>
              <a:gdLst/>
              <a:ahLst/>
              <a:cxnLst/>
              <a:rect l="l" t="t" r="r" b="b"/>
              <a:pathLst>
                <a:path w="9613" h="16427" extrusionOk="0">
                  <a:moveTo>
                    <a:pt x="5143" y="0"/>
                  </a:moveTo>
                  <a:lnTo>
                    <a:pt x="1" y="3328"/>
                  </a:lnTo>
                  <a:cubicBezTo>
                    <a:pt x="1" y="3328"/>
                    <a:pt x="505" y="13578"/>
                    <a:pt x="3731" y="15561"/>
                  </a:cubicBezTo>
                  <a:cubicBezTo>
                    <a:pt x="4664" y="16135"/>
                    <a:pt x="5580" y="16427"/>
                    <a:pt x="6331" y="16427"/>
                  </a:cubicBezTo>
                  <a:cubicBezTo>
                    <a:pt x="8176" y="16427"/>
                    <a:pt x="9020" y="14660"/>
                    <a:pt x="6655" y="10957"/>
                  </a:cubicBezTo>
                  <a:cubicBezTo>
                    <a:pt x="5781" y="9579"/>
                    <a:pt x="5949" y="7563"/>
                    <a:pt x="5949" y="7562"/>
                  </a:cubicBezTo>
                  <a:lnTo>
                    <a:pt x="5949" y="7562"/>
                  </a:lnTo>
                  <a:cubicBezTo>
                    <a:pt x="5950" y="7563"/>
                    <a:pt x="7162" y="9667"/>
                    <a:pt x="8115" y="9667"/>
                  </a:cubicBezTo>
                  <a:cubicBezTo>
                    <a:pt x="8317" y="9667"/>
                    <a:pt x="8507" y="9573"/>
                    <a:pt x="8672" y="9344"/>
                  </a:cubicBezTo>
                  <a:cubicBezTo>
                    <a:pt x="9613" y="8067"/>
                    <a:pt x="5848" y="3731"/>
                    <a:pt x="5143" y="0"/>
                  </a:cubicBezTo>
                  <a:close/>
                </a:path>
              </a:pathLst>
            </a:custGeom>
            <a:solidFill>
              <a:srgbClr val="E5D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5"/>
            <p:cNvSpPr/>
            <p:nvPr/>
          </p:nvSpPr>
          <p:spPr>
            <a:xfrm>
              <a:off x="5506821" y="1324864"/>
              <a:ext cx="74851" cy="111810"/>
            </a:xfrm>
            <a:custGeom>
              <a:avLst/>
              <a:gdLst/>
              <a:ahLst/>
              <a:cxnLst/>
              <a:rect l="l" t="t" r="r" b="b"/>
              <a:pathLst>
                <a:path w="10655" h="15916" extrusionOk="0">
                  <a:moveTo>
                    <a:pt x="6058" y="0"/>
                  </a:moveTo>
                  <a:cubicBezTo>
                    <a:pt x="5616" y="0"/>
                    <a:pt x="5279" y="605"/>
                    <a:pt x="5076" y="960"/>
                  </a:cubicBezTo>
                  <a:cubicBezTo>
                    <a:pt x="4706" y="1565"/>
                    <a:pt x="4336" y="2170"/>
                    <a:pt x="3967" y="2808"/>
                  </a:cubicBezTo>
                  <a:cubicBezTo>
                    <a:pt x="3328" y="3850"/>
                    <a:pt x="2656" y="4926"/>
                    <a:pt x="1984" y="6035"/>
                  </a:cubicBezTo>
                  <a:cubicBezTo>
                    <a:pt x="1984" y="6035"/>
                    <a:pt x="68" y="9127"/>
                    <a:pt x="1" y="12286"/>
                  </a:cubicBezTo>
                  <a:lnTo>
                    <a:pt x="4101" y="15916"/>
                  </a:lnTo>
                  <a:lnTo>
                    <a:pt x="5311" y="13462"/>
                  </a:lnTo>
                  <a:cubicBezTo>
                    <a:pt x="5311" y="13462"/>
                    <a:pt x="10655" y="9362"/>
                    <a:pt x="7731" y="6942"/>
                  </a:cubicBezTo>
                  <a:lnTo>
                    <a:pt x="4740" y="5094"/>
                  </a:lnTo>
                  <a:lnTo>
                    <a:pt x="6723" y="1094"/>
                  </a:lnTo>
                  <a:cubicBezTo>
                    <a:pt x="6857" y="724"/>
                    <a:pt x="6891" y="556"/>
                    <a:pt x="6521" y="220"/>
                  </a:cubicBezTo>
                  <a:cubicBezTo>
                    <a:pt x="6356" y="64"/>
                    <a:pt x="6202" y="0"/>
                    <a:pt x="6058" y="0"/>
                  </a:cubicBezTo>
                  <a:close/>
                </a:path>
              </a:pathLst>
            </a:custGeom>
            <a:solidFill>
              <a:srgbClr val="E5D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5"/>
            <p:cNvSpPr/>
            <p:nvPr/>
          </p:nvSpPr>
          <p:spPr>
            <a:xfrm>
              <a:off x="5143196" y="2325700"/>
              <a:ext cx="127736" cy="73812"/>
            </a:xfrm>
            <a:custGeom>
              <a:avLst/>
              <a:gdLst/>
              <a:ahLst/>
              <a:cxnLst/>
              <a:rect l="l" t="t" r="r" b="b"/>
              <a:pathLst>
                <a:path w="18183" h="10507" extrusionOk="0">
                  <a:moveTo>
                    <a:pt x="12714" y="1"/>
                  </a:moveTo>
                  <a:cubicBezTo>
                    <a:pt x="11149" y="1"/>
                    <a:pt x="8951" y="360"/>
                    <a:pt x="6218" y="1711"/>
                  </a:cubicBezTo>
                  <a:cubicBezTo>
                    <a:pt x="1463" y="4089"/>
                    <a:pt x="330" y="4311"/>
                    <a:pt x="73" y="4311"/>
                  </a:cubicBezTo>
                  <a:cubicBezTo>
                    <a:pt x="14" y="4311"/>
                    <a:pt x="1" y="4299"/>
                    <a:pt x="1" y="4299"/>
                  </a:cubicBezTo>
                  <a:lnTo>
                    <a:pt x="1" y="9240"/>
                  </a:lnTo>
                  <a:cubicBezTo>
                    <a:pt x="1" y="9240"/>
                    <a:pt x="810" y="10507"/>
                    <a:pt x="2913" y="10507"/>
                  </a:cubicBezTo>
                  <a:cubicBezTo>
                    <a:pt x="3716" y="10507"/>
                    <a:pt x="4708" y="10322"/>
                    <a:pt x="5916" y="9811"/>
                  </a:cubicBezTo>
                  <a:cubicBezTo>
                    <a:pt x="10251" y="7929"/>
                    <a:pt x="18183" y="4266"/>
                    <a:pt x="15461" y="468"/>
                  </a:cubicBezTo>
                  <a:cubicBezTo>
                    <a:pt x="15461" y="468"/>
                    <a:pt x="14498" y="1"/>
                    <a:pt x="12714" y="1"/>
                  </a:cubicBez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5"/>
            <p:cNvSpPr/>
            <p:nvPr/>
          </p:nvSpPr>
          <p:spPr>
            <a:xfrm>
              <a:off x="5277315" y="2379207"/>
              <a:ext cx="127497" cy="73713"/>
            </a:xfrm>
            <a:custGeom>
              <a:avLst/>
              <a:gdLst/>
              <a:ahLst/>
              <a:cxnLst/>
              <a:rect l="l" t="t" r="r" b="b"/>
              <a:pathLst>
                <a:path w="18149" h="10493" extrusionOk="0">
                  <a:moveTo>
                    <a:pt x="12658" y="0"/>
                  </a:moveTo>
                  <a:cubicBezTo>
                    <a:pt x="11095" y="0"/>
                    <a:pt x="8905" y="364"/>
                    <a:pt x="6184" y="1724"/>
                  </a:cubicBezTo>
                  <a:cubicBezTo>
                    <a:pt x="1440" y="4069"/>
                    <a:pt x="323" y="4291"/>
                    <a:pt x="71" y="4291"/>
                  </a:cubicBezTo>
                  <a:cubicBezTo>
                    <a:pt x="12" y="4291"/>
                    <a:pt x="0" y="4279"/>
                    <a:pt x="0" y="4279"/>
                  </a:cubicBezTo>
                  <a:lnTo>
                    <a:pt x="0" y="9253"/>
                  </a:lnTo>
                  <a:cubicBezTo>
                    <a:pt x="0" y="9253"/>
                    <a:pt x="804" y="10493"/>
                    <a:pt x="2876" y="10493"/>
                  </a:cubicBezTo>
                  <a:cubicBezTo>
                    <a:pt x="3678" y="10493"/>
                    <a:pt x="4671" y="10307"/>
                    <a:pt x="5882" y="9790"/>
                  </a:cubicBezTo>
                  <a:cubicBezTo>
                    <a:pt x="10251" y="7908"/>
                    <a:pt x="18149" y="4279"/>
                    <a:pt x="15427" y="481"/>
                  </a:cubicBezTo>
                  <a:cubicBezTo>
                    <a:pt x="15427" y="481"/>
                    <a:pt x="14456" y="0"/>
                    <a:pt x="12658" y="0"/>
                  </a:cubicBez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5"/>
            <p:cNvSpPr/>
            <p:nvPr/>
          </p:nvSpPr>
          <p:spPr>
            <a:xfrm>
              <a:off x="5143196" y="1787080"/>
              <a:ext cx="198569" cy="629588"/>
            </a:xfrm>
            <a:custGeom>
              <a:avLst/>
              <a:gdLst/>
              <a:ahLst/>
              <a:cxnLst/>
              <a:rect l="l" t="t" r="r" b="b"/>
              <a:pathLst>
                <a:path w="28266" h="89621" extrusionOk="0">
                  <a:moveTo>
                    <a:pt x="1110" y="1"/>
                  </a:moveTo>
                  <a:lnTo>
                    <a:pt x="1" y="80964"/>
                  </a:lnTo>
                  <a:cubicBezTo>
                    <a:pt x="1020" y="82017"/>
                    <a:pt x="2189" y="82368"/>
                    <a:pt x="3294" y="82368"/>
                  </a:cubicBezTo>
                  <a:cubicBezTo>
                    <a:pt x="5505" y="82368"/>
                    <a:pt x="7462" y="80964"/>
                    <a:pt x="7462" y="80964"/>
                  </a:cubicBezTo>
                  <a:lnTo>
                    <a:pt x="13679" y="22250"/>
                  </a:lnTo>
                  <a:lnTo>
                    <a:pt x="19057" y="88694"/>
                  </a:lnTo>
                  <a:cubicBezTo>
                    <a:pt x="19942" y="89389"/>
                    <a:pt x="21066" y="89620"/>
                    <a:pt x="22171" y="89620"/>
                  </a:cubicBezTo>
                  <a:cubicBezTo>
                    <a:pt x="24382" y="89620"/>
                    <a:pt x="26518" y="88694"/>
                    <a:pt x="26518" y="88694"/>
                  </a:cubicBezTo>
                  <a:cubicBezTo>
                    <a:pt x="26518" y="88694"/>
                    <a:pt x="28265" y="24569"/>
                    <a:pt x="27492" y="6118"/>
                  </a:cubicBezTo>
                  <a:cubicBezTo>
                    <a:pt x="9041" y="6118"/>
                    <a:pt x="1110" y="1"/>
                    <a:pt x="1110" y="1"/>
                  </a:cubicBezTo>
                  <a:close/>
                </a:path>
              </a:pathLst>
            </a:custGeom>
            <a:solidFill>
              <a:srgbClr val="B93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5"/>
            <p:cNvSpPr/>
            <p:nvPr/>
          </p:nvSpPr>
          <p:spPr>
            <a:xfrm>
              <a:off x="5196563" y="1308227"/>
              <a:ext cx="127967" cy="128445"/>
            </a:xfrm>
            <a:custGeom>
              <a:avLst/>
              <a:gdLst/>
              <a:ahLst/>
              <a:cxnLst/>
              <a:rect l="l" t="t" r="r" b="b"/>
              <a:pathLst>
                <a:path w="18216" h="18284" extrusionOk="0">
                  <a:moveTo>
                    <a:pt x="14284" y="0"/>
                  </a:moveTo>
                  <a:lnTo>
                    <a:pt x="11864" y="2857"/>
                  </a:lnTo>
                  <a:cubicBezTo>
                    <a:pt x="11864" y="2857"/>
                    <a:pt x="11322" y="2624"/>
                    <a:pt x="10746" y="2624"/>
                  </a:cubicBezTo>
                  <a:cubicBezTo>
                    <a:pt x="9837" y="2624"/>
                    <a:pt x="8842" y="3203"/>
                    <a:pt x="9747" y="6184"/>
                  </a:cubicBezTo>
                  <a:cubicBezTo>
                    <a:pt x="10150" y="7495"/>
                    <a:pt x="9848" y="8907"/>
                    <a:pt x="8906" y="9915"/>
                  </a:cubicBezTo>
                  <a:cubicBezTo>
                    <a:pt x="7838" y="11005"/>
                    <a:pt x="6217" y="12138"/>
                    <a:pt x="4073" y="12138"/>
                  </a:cubicBezTo>
                  <a:cubicBezTo>
                    <a:pt x="2912" y="12138"/>
                    <a:pt x="1598" y="11807"/>
                    <a:pt x="135" y="10957"/>
                  </a:cubicBezTo>
                  <a:lnTo>
                    <a:pt x="0" y="17343"/>
                  </a:lnTo>
                  <a:lnTo>
                    <a:pt x="10385" y="18284"/>
                  </a:lnTo>
                  <a:lnTo>
                    <a:pt x="10385" y="14923"/>
                  </a:lnTo>
                  <a:cubicBezTo>
                    <a:pt x="10385" y="14923"/>
                    <a:pt x="18216" y="14015"/>
                    <a:pt x="14284" y="0"/>
                  </a:cubicBezTo>
                  <a:close/>
                </a:path>
              </a:pathLst>
            </a:custGeom>
            <a:solidFill>
              <a:srgbClr val="E5D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5"/>
            <p:cNvSpPr/>
            <p:nvPr/>
          </p:nvSpPr>
          <p:spPr>
            <a:xfrm>
              <a:off x="5158273" y="1236257"/>
              <a:ext cx="184203" cy="157241"/>
            </a:xfrm>
            <a:custGeom>
              <a:avLst/>
              <a:gdLst/>
              <a:ahLst/>
              <a:cxnLst/>
              <a:rect l="l" t="t" r="r" b="b"/>
              <a:pathLst>
                <a:path w="26221" h="22383" extrusionOk="0">
                  <a:moveTo>
                    <a:pt x="10431" y="0"/>
                  </a:moveTo>
                  <a:cubicBezTo>
                    <a:pt x="6016" y="0"/>
                    <a:pt x="0" y="1542"/>
                    <a:pt x="1216" y="10244"/>
                  </a:cubicBezTo>
                  <a:cubicBezTo>
                    <a:pt x="1216" y="10244"/>
                    <a:pt x="1888" y="16160"/>
                    <a:pt x="5618" y="21201"/>
                  </a:cubicBezTo>
                  <a:cubicBezTo>
                    <a:pt x="7070" y="22051"/>
                    <a:pt x="8376" y="22382"/>
                    <a:pt x="9532" y="22382"/>
                  </a:cubicBezTo>
                  <a:cubicBezTo>
                    <a:pt x="11667" y="22382"/>
                    <a:pt x="13288" y="21249"/>
                    <a:pt x="14356" y="20159"/>
                  </a:cubicBezTo>
                  <a:cubicBezTo>
                    <a:pt x="15298" y="19151"/>
                    <a:pt x="15600" y="17739"/>
                    <a:pt x="15197" y="16428"/>
                  </a:cubicBezTo>
                  <a:cubicBezTo>
                    <a:pt x="14292" y="13447"/>
                    <a:pt x="15287" y="12868"/>
                    <a:pt x="16196" y="12868"/>
                  </a:cubicBezTo>
                  <a:cubicBezTo>
                    <a:pt x="16772" y="12868"/>
                    <a:pt x="17314" y="13101"/>
                    <a:pt x="17314" y="13101"/>
                  </a:cubicBezTo>
                  <a:lnTo>
                    <a:pt x="19767" y="10244"/>
                  </a:lnTo>
                  <a:cubicBezTo>
                    <a:pt x="19767" y="10244"/>
                    <a:pt x="26220" y="2985"/>
                    <a:pt x="14793" y="464"/>
                  </a:cubicBezTo>
                  <a:cubicBezTo>
                    <a:pt x="14793" y="464"/>
                    <a:pt x="12853" y="0"/>
                    <a:pt x="10431" y="0"/>
                  </a:cubicBezTo>
                  <a:close/>
                </a:path>
              </a:pathLst>
            </a:custGeom>
            <a:solidFill>
              <a:srgbClr val="8D4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5"/>
            <p:cNvSpPr/>
            <p:nvPr/>
          </p:nvSpPr>
          <p:spPr>
            <a:xfrm>
              <a:off x="5062205" y="1402799"/>
              <a:ext cx="485666" cy="437531"/>
            </a:xfrm>
            <a:custGeom>
              <a:avLst/>
              <a:gdLst/>
              <a:ahLst/>
              <a:cxnLst/>
              <a:rect l="l" t="t" r="r" b="b"/>
              <a:pathLst>
                <a:path w="69134" h="62282" extrusionOk="0">
                  <a:moveTo>
                    <a:pt x="65335" y="1"/>
                  </a:moveTo>
                  <a:cubicBezTo>
                    <a:pt x="64197" y="1"/>
                    <a:pt x="63080" y="581"/>
                    <a:pt x="62446" y="1630"/>
                  </a:cubicBezTo>
                  <a:lnTo>
                    <a:pt x="54783" y="14300"/>
                  </a:lnTo>
                  <a:cubicBezTo>
                    <a:pt x="54453" y="14866"/>
                    <a:pt x="53875" y="15184"/>
                    <a:pt x="53269" y="15184"/>
                  </a:cubicBezTo>
                  <a:cubicBezTo>
                    <a:pt x="53011" y="15184"/>
                    <a:pt x="52748" y="15126"/>
                    <a:pt x="52498" y="15006"/>
                  </a:cubicBezTo>
                  <a:lnTo>
                    <a:pt x="39491" y="9091"/>
                  </a:lnTo>
                  <a:cubicBezTo>
                    <a:pt x="37743" y="7915"/>
                    <a:pt x="35760" y="7074"/>
                    <a:pt x="33643" y="6805"/>
                  </a:cubicBezTo>
                  <a:lnTo>
                    <a:pt x="30854" y="6402"/>
                  </a:lnTo>
                  <a:lnTo>
                    <a:pt x="29509" y="4823"/>
                  </a:lnTo>
                  <a:lnTo>
                    <a:pt x="19124" y="3882"/>
                  </a:lnTo>
                  <a:lnTo>
                    <a:pt x="17813" y="6032"/>
                  </a:lnTo>
                  <a:lnTo>
                    <a:pt x="15730" y="6032"/>
                  </a:lnTo>
                  <a:cubicBezTo>
                    <a:pt x="11025" y="6032"/>
                    <a:pt x="6958" y="9259"/>
                    <a:pt x="5882" y="13830"/>
                  </a:cubicBezTo>
                  <a:lnTo>
                    <a:pt x="1379" y="33020"/>
                  </a:lnTo>
                  <a:cubicBezTo>
                    <a:pt x="203" y="38129"/>
                    <a:pt x="1" y="43405"/>
                    <a:pt x="807" y="48581"/>
                  </a:cubicBezTo>
                  <a:lnTo>
                    <a:pt x="1984" y="56277"/>
                  </a:lnTo>
                  <a:cubicBezTo>
                    <a:pt x="2219" y="57689"/>
                    <a:pt x="3429" y="58697"/>
                    <a:pt x="4841" y="58697"/>
                  </a:cubicBezTo>
                  <a:cubicBezTo>
                    <a:pt x="6521" y="58697"/>
                    <a:pt x="7832" y="57286"/>
                    <a:pt x="7697" y="55605"/>
                  </a:cubicBezTo>
                  <a:lnTo>
                    <a:pt x="6723" y="44111"/>
                  </a:lnTo>
                  <a:cubicBezTo>
                    <a:pt x="6588" y="42330"/>
                    <a:pt x="6689" y="40515"/>
                    <a:pt x="7025" y="38767"/>
                  </a:cubicBezTo>
                  <a:lnTo>
                    <a:pt x="12537" y="19980"/>
                  </a:lnTo>
                  <a:lnTo>
                    <a:pt x="12705" y="54698"/>
                  </a:lnTo>
                  <a:cubicBezTo>
                    <a:pt x="18391" y="60773"/>
                    <a:pt x="24971" y="62281"/>
                    <a:pt x="30104" y="62281"/>
                  </a:cubicBezTo>
                  <a:cubicBezTo>
                    <a:pt x="35165" y="62281"/>
                    <a:pt x="38819" y="60815"/>
                    <a:pt x="38819" y="60815"/>
                  </a:cubicBezTo>
                  <a:lnTo>
                    <a:pt x="38819" y="48984"/>
                  </a:lnTo>
                  <a:lnTo>
                    <a:pt x="39289" y="21661"/>
                  </a:lnTo>
                  <a:cubicBezTo>
                    <a:pt x="39317" y="20705"/>
                    <a:pt x="40119" y="19994"/>
                    <a:pt x="41014" y="19994"/>
                  </a:cubicBezTo>
                  <a:cubicBezTo>
                    <a:pt x="41221" y="19994"/>
                    <a:pt x="41433" y="20032"/>
                    <a:pt x="41642" y="20115"/>
                  </a:cubicBezTo>
                  <a:lnTo>
                    <a:pt x="54413" y="25290"/>
                  </a:lnTo>
                  <a:cubicBezTo>
                    <a:pt x="54632" y="25378"/>
                    <a:pt x="54859" y="25420"/>
                    <a:pt x="55084" y="25420"/>
                  </a:cubicBezTo>
                  <a:cubicBezTo>
                    <a:pt x="55724" y="25420"/>
                    <a:pt x="56342" y="25080"/>
                    <a:pt x="56665" y="24484"/>
                  </a:cubicBezTo>
                  <a:lnTo>
                    <a:pt x="68193" y="5091"/>
                  </a:lnTo>
                  <a:cubicBezTo>
                    <a:pt x="69134" y="3512"/>
                    <a:pt x="68663" y="1495"/>
                    <a:pt x="67117" y="521"/>
                  </a:cubicBezTo>
                  <a:cubicBezTo>
                    <a:pt x="66565" y="168"/>
                    <a:pt x="65947" y="1"/>
                    <a:pt x="65335" y="1"/>
                  </a:cubicBezTo>
                  <a:close/>
                </a:path>
              </a:pathLst>
            </a:custGeom>
            <a:solidFill>
              <a:srgbClr val="C29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 name="Google Shape;804;p35"/>
          <p:cNvSpPr txBox="1">
            <a:spLocks noGrp="1"/>
          </p:cNvSpPr>
          <p:nvPr>
            <p:ph type="subTitle" idx="1"/>
          </p:nvPr>
        </p:nvSpPr>
        <p:spPr>
          <a:xfrm>
            <a:off x="1600650" y="3537073"/>
            <a:ext cx="2274900" cy="1071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The Daily working times are as follow:</a:t>
            </a:r>
          </a:p>
          <a:p>
            <a:pPr marL="0" lvl="0" indent="0" algn="ctr" rtl="0">
              <a:spcBef>
                <a:spcPts val="0"/>
              </a:spcBef>
              <a:spcAft>
                <a:spcPts val="1600"/>
              </a:spcAft>
              <a:buNone/>
            </a:pPr>
            <a:r>
              <a:rPr lang="en" dirty="0"/>
              <a:t>4, 12, 12, 12, 4 hours</a:t>
            </a:r>
            <a:endParaRPr dirty="0"/>
          </a:p>
        </p:txBody>
      </p:sp>
    </p:spTree>
    <p:extLst>
      <p:ext uri="{BB962C8B-B14F-4D97-AF65-F5344CB8AC3E}">
        <p14:creationId xmlns:p14="http://schemas.microsoft.com/office/powerpoint/2010/main" val="385757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4">
                                            <p:txEl>
                                              <p:pRg st="0" end="0"/>
                                            </p:txEl>
                                          </p:spTgt>
                                        </p:tgtEl>
                                        <p:attrNameLst>
                                          <p:attrName>style.visibility</p:attrName>
                                        </p:attrNameLst>
                                      </p:cBhvr>
                                      <p:to>
                                        <p:strVal val="visible"/>
                                      </p:to>
                                    </p:set>
                                    <p:animEffect transition="in" filter="fade">
                                      <p:cBhvr>
                                        <p:cTn id="7" dur="500"/>
                                        <p:tgtEl>
                                          <p:spTgt spid="8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4">
                                            <p:txEl>
                                              <p:pRg st="1" end="1"/>
                                            </p:txEl>
                                          </p:spTgt>
                                        </p:tgtEl>
                                        <p:attrNameLst>
                                          <p:attrName>style.visibility</p:attrName>
                                        </p:attrNameLst>
                                      </p:cBhvr>
                                      <p:to>
                                        <p:strVal val="visible"/>
                                      </p:to>
                                    </p:set>
                                    <p:animEffect transition="in" filter="fade">
                                      <p:cBhvr>
                                        <p:cTn id="12" dur="500"/>
                                        <p:tgtEl>
                                          <p:spTgt spid="80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48">
                                            <p:txEl>
                                              <p:pRg st="0" end="0"/>
                                            </p:txEl>
                                          </p:spTgt>
                                        </p:tgtEl>
                                        <p:attrNameLst>
                                          <p:attrName>style.visibility</p:attrName>
                                        </p:attrNameLst>
                                      </p:cBhvr>
                                      <p:to>
                                        <p:strVal val="visible"/>
                                      </p:to>
                                    </p:set>
                                    <p:animEffect transition="in" filter="fade">
                                      <p:cBhvr>
                                        <p:cTn id="17" dur="500"/>
                                        <p:tgtEl>
                                          <p:spTgt spid="64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48">
                                            <p:txEl>
                                              <p:pRg st="1" end="1"/>
                                            </p:txEl>
                                          </p:spTgt>
                                        </p:tgtEl>
                                        <p:attrNameLst>
                                          <p:attrName>style.visibility</p:attrName>
                                        </p:attrNameLst>
                                      </p:cBhvr>
                                      <p:to>
                                        <p:strVal val="visible"/>
                                      </p:to>
                                    </p:set>
                                    <p:animEffect transition="in" filter="fade">
                                      <p:cBhvr>
                                        <p:cTn id="22" dur="500"/>
                                        <p:tgtEl>
                                          <p:spTgt spid="64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 grpId="0" build="p"/>
      <p:bldP spid="80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94"/>
        <p:cNvGrpSpPr/>
        <p:nvPr/>
      </p:nvGrpSpPr>
      <p:grpSpPr>
        <a:xfrm>
          <a:off x="0" y="0"/>
          <a:ext cx="0" cy="0"/>
          <a:chOff x="0" y="0"/>
          <a:chExt cx="0" cy="0"/>
        </a:xfrm>
      </p:grpSpPr>
      <p:sp>
        <p:nvSpPr>
          <p:cNvPr id="4095" name="Google Shape;4095;p57"/>
          <p:cNvSpPr txBox="1">
            <a:spLocks noGrp="1"/>
          </p:cNvSpPr>
          <p:nvPr>
            <p:ph type="title" idx="2"/>
          </p:nvPr>
        </p:nvSpPr>
        <p:spPr>
          <a:xfrm>
            <a:off x="2745749" y="554700"/>
            <a:ext cx="3652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Old Revenue</a:t>
            </a:r>
            <a:endParaRPr dirty="0"/>
          </a:p>
        </p:txBody>
      </p:sp>
      <p:sp>
        <p:nvSpPr>
          <p:cNvPr id="4099" name="Google Shape;4099;p57"/>
          <p:cNvSpPr txBox="1">
            <a:spLocks noGrp="1"/>
          </p:cNvSpPr>
          <p:nvPr>
            <p:ph type="title" idx="4"/>
          </p:nvPr>
        </p:nvSpPr>
        <p:spPr>
          <a:xfrm>
            <a:off x="2202109" y="2117850"/>
            <a:ext cx="4739780" cy="90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 38,797,506</a:t>
            </a:r>
            <a:endParaRPr sz="4400" dirty="0"/>
          </a:p>
        </p:txBody>
      </p:sp>
      <p:pic>
        <p:nvPicPr>
          <p:cNvPr id="4" name="Graphic 3" descr="Coins outline">
            <a:extLst>
              <a:ext uri="{FF2B5EF4-FFF2-40B4-BE49-F238E27FC236}">
                <a16:creationId xmlns:a16="http://schemas.microsoft.com/office/drawing/2014/main" id="{92CA75B6-CC42-4A77-A1E6-C4D9A0B803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1032" y="3305132"/>
            <a:ext cx="1421935" cy="1421935"/>
          </a:xfrm>
          <a:prstGeom prst="rect">
            <a:avLst/>
          </a:prstGeom>
        </p:spPr>
      </p:pic>
    </p:spTree>
    <p:extLst>
      <p:ext uri="{BB962C8B-B14F-4D97-AF65-F5344CB8AC3E}">
        <p14:creationId xmlns:p14="http://schemas.microsoft.com/office/powerpoint/2010/main" val="49846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randombar(horizontal)">
                                      <p:cBhvr>
                                        <p:cTn id="7"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08"/>
        <p:cNvGrpSpPr/>
        <p:nvPr/>
      </p:nvGrpSpPr>
      <p:grpSpPr>
        <a:xfrm>
          <a:off x="0" y="0"/>
          <a:ext cx="0" cy="0"/>
          <a:chOff x="0" y="0"/>
          <a:chExt cx="0" cy="0"/>
        </a:xfrm>
      </p:grpSpPr>
      <p:sp>
        <p:nvSpPr>
          <p:cNvPr id="4109" name="Google Shape;4109;p58"/>
          <p:cNvSpPr txBox="1">
            <a:spLocks noGrp="1"/>
          </p:cNvSpPr>
          <p:nvPr>
            <p:ph type="title"/>
          </p:nvPr>
        </p:nvSpPr>
        <p:spPr>
          <a:xfrm>
            <a:off x="964734" y="1663200"/>
            <a:ext cx="7248088" cy="130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35,240,220 SR</a:t>
            </a:r>
            <a:endParaRPr lang="en" dirty="0"/>
          </a:p>
        </p:txBody>
      </p:sp>
      <p:sp>
        <p:nvSpPr>
          <p:cNvPr id="4110" name="Google Shape;4110;p58"/>
          <p:cNvSpPr txBox="1">
            <a:spLocks noGrp="1"/>
          </p:cNvSpPr>
          <p:nvPr>
            <p:ph type="subTitle" idx="1"/>
          </p:nvPr>
        </p:nvSpPr>
        <p:spPr>
          <a:xfrm>
            <a:off x="1804900" y="3064173"/>
            <a:ext cx="5534100" cy="9373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revenue </a:t>
            </a:r>
            <a:r>
              <a:rPr lang="en" dirty="0">
                <a:solidFill>
                  <a:srgbClr val="FF0000"/>
                </a:solidFill>
              </a:rPr>
              <a:t>Decreased</a:t>
            </a:r>
            <a:r>
              <a:rPr lang="en" dirty="0"/>
              <a:t> by around 3.56 Million </a:t>
            </a:r>
          </a:p>
          <a:p>
            <a:pPr marL="0" lvl="0" indent="0" algn="ctr" rtl="0">
              <a:spcBef>
                <a:spcPts val="0"/>
              </a:spcBef>
              <a:spcAft>
                <a:spcPts val="0"/>
              </a:spcAft>
              <a:buNone/>
            </a:pPr>
            <a:r>
              <a:rPr lang="en" dirty="0"/>
              <a:t>But, overtimes hours </a:t>
            </a:r>
            <a:r>
              <a:rPr lang="en" dirty="0">
                <a:solidFill>
                  <a:srgbClr val="00B050"/>
                </a:solidFill>
              </a:rPr>
              <a:t>savings</a:t>
            </a:r>
            <a:r>
              <a:rPr lang="en" dirty="0"/>
              <a:t> are around 2.64 Million</a:t>
            </a:r>
          </a:p>
          <a:p>
            <a:pPr marL="0" lvl="0" indent="0" algn="ctr" rtl="0">
              <a:spcBef>
                <a:spcPts val="0"/>
              </a:spcBef>
              <a:spcAft>
                <a:spcPts val="0"/>
              </a:spcAft>
              <a:buNone/>
            </a:pPr>
            <a:r>
              <a:rPr lang="en" dirty="0"/>
              <a:t>So the Total </a:t>
            </a:r>
            <a:r>
              <a:rPr lang="en" dirty="0">
                <a:solidFill>
                  <a:srgbClr val="FF0000"/>
                </a:solidFill>
              </a:rPr>
              <a:t>Lose </a:t>
            </a:r>
            <a:r>
              <a:rPr lang="en" dirty="0"/>
              <a:t>is around 0.92 Million</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Conclusion?</a:t>
            </a:r>
            <a:endParaRPr dirty="0"/>
          </a:p>
        </p:txBody>
      </p:sp>
    </p:spTree>
    <p:extLst>
      <p:ext uri="{BB962C8B-B14F-4D97-AF65-F5344CB8AC3E}">
        <p14:creationId xmlns:p14="http://schemas.microsoft.com/office/powerpoint/2010/main" val="86239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109"/>
                                        </p:tgtEl>
                                        <p:attrNameLst>
                                          <p:attrName>style.visibility</p:attrName>
                                        </p:attrNameLst>
                                      </p:cBhvr>
                                      <p:to>
                                        <p:strVal val="visible"/>
                                      </p:to>
                                    </p:set>
                                    <p:animEffect transition="in" filter="randombar(horizontal)">
                                      <p:cBhvr>
                                        <p:cTn id="7" dur="500"/>
                                        <p:tgtEl>
                                          <p:spTgt spid="410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110">
                                            <p:txEl>
                                              <p:pRg st="0" end="0"/>
                                            </p:txEl>
                                          </p:spTgt>
                                        </p:tgtEl>
                                        <p:attrNameLst>
                                          <p:attrName>style.visibility</p:attrName>
                                        </p:attrNameLst>
                                      </p:cBhvr>
                                      <p:to>
                                        <p:strVal val="visible"/>
                                      </p:to>
                                    </p:set>
                                    <p:anim calcmode="lin" valueType="num">
                                      <p:cBhvr>
                                        <p:cTn id="12" dur="500" fill="hold"/>
                                        <p:tgtEl>
                                          <p:spTgt spid="4110">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4110">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4110">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110">
                                            <p:txEl>
                                              <p:pRg st="1" end="1"/>
                                            </p:txEl>
                                          </p:spTgt>
                                        </p:tgtEl>
                                        <p:attrNameLst>
                                          <p:attrName>style.visibility</p:attrName>
                                        </p:attrNameLst>
                                      </p:cBhvr>
                                      <p:to>
                                        <p:strVal val="visible"/>
                                      </p:to>
                                    </p:set>
                                    <p:anim calcmode="lin" valueType="num">
                                      <p:cBhvr>
                                        <p:cTn id="19" dur="500" fill="hold"/>
                                        <p:tgtEl>
                                          <p:spTgt spid="4110">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4110">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4110">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4110">
                                            <p:txEl>
                                              <p:pRg st="2" end="2"/>
                                            </p:txEl>
                                          </p:spTgt>
                                        </p:tgtEl>
                                        <p:attrNameLst>
                                          <p:attrName>style.visibility</p:attrName>
                                        </p:attrNameLst>
                                      </p:cBhvr>
                                      <p:to>
                                        <p:strVal val="visible"/>
                                      </p:to>
                                    </p:set>
                                    <p:anim calcmode="lin" valueType="num">
                                      <p:cBhvr>
                                        <p:cTn id="26" dur="500" fill="hold"/>
                                        <p:tgtEl>
                                          <p:spTgt spid="4110">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4110">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4110">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4110">
                                            <p:txEl>
                                              <p:pRg st="4" end="4"/>
                                            </p:txEl>
                                          </p:spTgt>
                                        </p:tgtEl>
                                        <p:attrNameLst>
                                          <p:attrName>style.visibility</p:attrName>
                                        </p:attrNameLst>
                                      </p:cBhvr>
                                      <p:to>
                                        <p:strVal val="visible"/>
                                      </p:to>
                                    </p:set>
                                    <p:anim calcmode="lin" valueType="num">
                                      <p:cBhvr>
                                        <p:cTn id="33" dur="500" fill="hold"/>
                                        <p:tgtEl>
                                          <p:spTgt spid="4110">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4110">
                                            <p:txEl>
                                              <p:pRg st="4" end="4"/>
                                            </p:txEl>
                                          </p:spTgt>
                                        </p:tgtEl>
                                        <p:attrNameLst>
                                          <p:attrName>ppt_h</p:attrName>
                                        </p:attrNameLst>
                                      </p:cBhvr>
                                      <p:tavLst>
                                        <p:tav tm="0">
                                          <p:val>
                                            <p:fltVal val="0"/>
                                          </p:val>
                                        </p:tav>
                                        <p:tav tm="100000">
                                          <p:val>
                                            <p:strVal val="#ppt_h"/>
                                          </p:val>
                                        </p:tav>
                                      </p:tavLst>
                                    </p:anim>
                                    <p:animEffect transition="in" filter="fade">
                                      <p:cBhvr>
                                        <p:cTn id="35" dur="500"/>
                                        <p:tgtEl>
                                          <p:spTgt spid="41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9" grpId="0" animBg="1"/>
      <p:bldP spid="4110"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34"/>
          <p:cNvSpPr txBox="1">
            <a:spLocks noGrp="1"/>
          </p:cNvSpPr>
          <p:nvPr>
            <p:ph type="title"/>
          </p:nvPr>
        </p:nvSpPr>
        <p:spPr>
          <a:xfrm>
            <a:off x="606525" y="555295"/>
            <a:ext cx="4256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Contributions </a:t>
            </a:r>
            <a:endParaRPr dirty="0"/>
          </a:p>
        </p:txBody>
      </p:sp>
      <p:sp>
        <p:nvSpPr>
          <p:cNvPr id="632" name="Google Shape;632;p34"/>
          <p:cNvSpPr txBox="1">
            <a:spLocks noGrp="1"/>
          </p:cNvSpPr>
          <p:nvPr>
            <p:ph type="title" idx="2"/>
          </p:nvPr>
        </p:nvSpPr>
        <p:spPr>
          <a:xfrm>
            <a:off x="986911" y="1342903"/>
            <a:ext cx="267134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5"/>
                </a:solidFill>
              </a:rPr>
              <a:t>We contributed in:</a:t>
            </a:r>
            <a:endParaRPr dirty="0">
              <a:solidFill>
                <a:schemeClr val="accent5"/>
              </a:solidFill>
            </a:endParaRPr>
          </a:p>
        </p:txBody>
      </p:sp>
      <p:sp>
        <p:nvSpPr>
          <p:cNvPr id="633" name="Google Shape;633;p34"/>
          <p:cNvSpPr txBox="1">
            <a:spLocks noGrp="1"/>
          </p:cNvSpPr>
          <p:nvPr>
            <p:ph type="subTitle" idx="1"/>
          </p:nvPr>
        </p:nvSpPr>
        <p:spPr>
          <a:xfrm>
            <a:off x="1133567" y="1712769"/>
            <a:ext cx="2869188" cy="32541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1- Increasing the annual revenue of the tiny field by adjusting distributing of items that go to the blending sequences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2- Increasing the annual revenue of the tiny field by adjusting the amount of oil that go to the cracking process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3- Supporting the company policy of using the (4 12 12 12 4) working hours system </a:t>
            </a:r>
          </a:p>
        </p:txBody>
      </p:sp>
      <p:sp>
        <p:nvSpPr>
          <p:cNvPr id="642" name="Google Shape;642;p34"/>
          <p:cNvSpPr/>
          <p:nvPr/>
        </p:nvSpPr>
        <p:spPr>
          <a:xfrm>
            <a:off x="758156" y="1237962"/>
            <a:ext cx="290468" cy="437397"/>
          </a:xfrm>
          <a:custGeom>
            <a:avLst/>
            <a:gdLst/>
            <a:ahLst/>
            <a:cxnLst/>
            <a:rect l="l" t="t" r="r" b="b"/>
            <a:pathLst>
              <a:path w="7657" h="11878" extrusionOk="0">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4527;p62">
            <a:extLst>
              <a:ext uri="{FF2B5EF4-FFF2-40B4-BE49-F238E27FC236}">
                <a16:creationId xmlns:a16="http://schemas.microsoft.com/office/drawing/2014/main" id="{7538DB7C-EC0F-43A4-8576-4F0C9A38C390}"/>
              </a:ext>
            </a:extLst>
          </p:cNvPr>
          <p:cNvGrpSpPr/>
          <p:nvPr/>
        </p:nvGrpSpPr>
        <p:grpSpPr>
          <a:xfrm>
            <a:off x="4613397" y="1489885"/>
            <a:ext cx="4490648" cy="3098320"/>
            <a:chOff x="705525" y="732300"/>
            <a:chExt cx="6229225" cy="4297850"/>
          </a:xfrm>
        </p:grpSpPr>
        <p:sp>
          <p:nvSpPr>
            <p:cNvPr id="15" name="Google Shape;4528;p62">
              <a:extLst>
                <a:ext uri="{FF2B5EF4-FFF2-40B4-BE49-F238E27FC236}">
                  <a16:creationId xmlns:a16="http://schemas.microsoft.com/office/drawing/2014/main" id="{299650A2-8860-497A-A7E4-D52A9965ACCF}"/>
                </a:ext>
              </a:extLst>
            </p:cNvPr>
            <p:cNvSpPr/>
            <p:nvPr/>
          </p:nvSpPr>
          <p:spPr>
            <a:xfrm>
              <a:off x="1234375" y="1662275"/>
              <a:ext cx="4070325" cy="3006525"/>
            </a:xfrm>
            <a:custGeom>
              <a:avLst/>
              <a:gdLst/>
              <a:ahLst/>
              <a:cxnLst/>
              <a:rect l="l" t="t" r="r" b="b"/>
              <a:pathLst>
                <a:path w="162813" h="120261" extrusionOk="0">
                  <a:moveTo>
                    <a:pt x="45718" y="46135"/>
                  </a:moveTo>
                  <a:lnTo>
                    <a:pt x="45695" y="46175"/>
                  </a:lnTo>
                  <a:lnTo>
                    <a:pt x="82860" y="67667"/>
                  </a:lnTo>
                  <a:lnTo>
                    <a:pt x="65959" y="77535"/>
                  </a:lnTo>
                  <a:lnTo>
                    <a:pt x="28668" y="56004"/>
                  </a:lnTo>
                  <a:lnTo>
                    <a:pt x="45718" y="46135"/>
                  </a:lnTo>
                  <a:close/>
                  <a:moveTo>
                    <a:pt x="97721" y="0"/>
                  </a:moveTo>
                  <a:lnTo>
                    <a:pt x="14499" y="47821"/>
                  </a:lnTo>
                  <a:lnTo>
                    <a:pt x="14460" y="47797"/>
                  </a:lnTo>
                  <a:lnTo>
                    <a:pt x="14429" y="47860"/>
                  </a:lnTo>
                  <a:lnTo>
                    <a:pt x="0" y="56153"/>
                  </a:lnTo>
                  <a:lnTo>
                    <a:pt x="221" y="56539"/>
                  </a:lnTo>
                  <a:lnTo>
                    <a:pt x="14492" y="48333"/>
                  </a:lnTo>
                  <a:lnTo>
                    <a:pt x="65518" y="77795"/>
                  </a:lnTo>
                  <a:lnTo>
                    <a:pt x="52491" y="85403"/>
                  </a:lnTo>
                  <a:lnTo>
                    <a:pt x="52712" y="85781"/>
                  </a:lnTo>
                  <a:lnTo>
                    <a:pt x="65959" y="78047"/>
                  </a:lnTo>
                  <a:lnTo>
                    <a:pt x="70416" y="80623"/>
                  </a:lnTo>
                  <a:cubicBezTo>
                    <a:pt x="70928" y="80914"/>
                    <a:pt x="70928" y="81646"/>
                    <a:pt x="70416" y="81946"/>
                  </a:cubicBezTo>
                  <a:lnTo>
                    <a:pt x="54492" y="91302"/>
                  </a:lnTo>
                  <a:lnTo>
                    <a:pt x="54720" y="91688"/>
                  </a:lnTo>
                  <a:lnTo>
                    <a:pt x="70645" y="82324"/>
                  </a:lnTo>
                  <a:cubicBezTo>
                    <a:pt x="71440" y="81859"/>
                    <a:pt x="71440" y="80701"/>
                    <a:pt x="70637" y="80237"/>
                  </a:cubicBezTo>
                  <a:lnTo>
                    <a:pt x="70645" y="80237"/>
                  </a:lnTo>
                  <a:lnTo>
                    <a:pt x="66407" y="77795"/>
                  </a:lnTo>
                  <a:lnTo>
                    <a:pt x="83308" y="67919"/>
                  </a:lnTo>
                  <a:lnTo>
                    <a:pt x="140981" y="101272"/>
                  </a:lnTo>
                  <a:cubicBezTo>
                    <a:pt x="141572" y="101603"/>
                    <a:pt x="141580" y="102454"/>
                    <a:pt x="140997" y="102800"/>
                  </a:cubicBezTo>
                  <a:lnTo>
                    <a:pt x="112346" y="119882"/>
                  </a:lnTo>
                  <a:lnTo>
                    <a:pt x="112574" y="120260"/>
                  </a:lnTo>
                  <a:lnTo>
                    <a:pt x="141218" y="103178"/>
                  </a:lnTo>
                  <a:cubicBezTo>
                    <a:pt x="142092" y="102659"/>
                    <a:pt x="142084" y="101391"/>
                    <a:pt x="141202" y="100886"/>
                  </a:cubicBezTo>
                  <a:lnTo>
                    <a:pt x="83742" y="67659"/>
                  </a:lnTo>
                  <a:lnTo>
                    <a:pt x="92925" y="62296"/>
                  </a:lnTo>
                  <a:lnTo>
                    <a:pt x="92704" y="61918"/>
                  </a:lnTo>
                  <a:lnTo>
                    <a:pt x="83308" y="67407"/>
                  </a:lnTo>
                  <a:lnTo>
                    <a:pt x="46112" y="45907"/>
                  </a:lnTo>
                  <a:lnTo>
                    <a:pt x="56902" y="39662"/>
                  </a:lnTo>
                  <a:cubicBezTo>
                    <a:pt x="57254" y="39458"/>
                    <a:pt x="57650" y="39356"/>
                    <a:pt x="58046" y="39356"/>
                  </a:cubicBezTo>
                  <a:cubicBezTo>
                    <a:pt x="58445" y="39356"/>
                    <a:pt x="58845" y="39460"/>
                    <a:pt x="59201" y="39670"/>
                  </a:cubicBezTo>
                  <a:lnTo>
                    <a:pt x="149944" y="92885"/>
                  </a:lnTo>
                  <a:lnTo>
                    <a:pt x="150164" y="92499"/>
                  </a:lnTo>
                  <a:lnTo>
                    <a:pt x="59430" y="39292"/>
                  </a:lnTo>
                  <a:cubicBezTo>
                    <a:pt x="59001" y="39038"/>
                    <a:pt x="58522" y="38912"/>
                    <a:pt x="58044" y="38912"/>
                  </a:cubicBezTo>
                  <a:cubicBezTo>
                    <a:pt x="57573" y="38912"/>
                    <a:pt x="57103" y="39034"/>
                    <a:pt x="56681" y="39276"/>
                  </a:cubicBezTo>
                  <a:lnTo>
                    <a:pt x="28227" y="55752"/>
                  </a:lnTo>
                  <a:lnTo>
                    <a:pt x="14940" y="48081"/>
                  </a:lnTo>
                  <a:lnTo>
                    <a:pt x="84671" y="8010"/>
                  </a:lnTo>
                  <a:lnTo>
                    <a:pt x="137997" y="38417"/>
                  </a:lnTo>
                  <a:lnTo>
                    <a:pt x="106975" y="57161"/>
                  </a:lnTo>
                  <a:lnTo>
                    <a:pt x="162592" y="89270"/>
                  </a:lnTo>
                  <a:lnTo>
                    <a:pt x="162813" y="88884"/>
                  </a:lnTo>
                  <a:lnTo>
                    <a:pt x="107849" y="57153"/>
                  </a:lnTo>
                  <a:lnTo>
                    <a:pt x="138438" y="38669"/>
                  </a:lnTo>
                  <a:lnTo>
                    <a:pt x="141194" y="40245"/>
                  </a:lnTo>
                  <a:cubicBezTo>
                    <a:pt x="141747" y="40562"/>
                    <a:pt x="142364" y="40719"/>
                    <a:pt x="142982" y="40719"/>
                  </a:cubicBezTo>
                  <a:cubicBezTo>
                    <a:pt x="143623" y="40719"/>
                    <a:pt x="144263" y="40550"/>
                    <a:pt x="144833" y="40213"/>
                  </a:cubicBezTo>
                  <a:lnTo>
                    <a:pt x="156276" y="33456"/>
                  </a:lnTo>
                  <a:lnTo>
                    <a:pt x="156055" y="33070"/>
                  </a:lnTo>
                  <a:lnTo>
                    <a:pt x="144612" y="39835"/>
                  </a:lnTo>
                  <a:cubicBezTo>
                    <a:pt x="144111" y="40127"/>
                    <a:pt x="143550" y="40275"/>
                    <a:pt x="142988" y="40275"/>
                  </a:cubicBezTo>
                  <a:cubicBezTo>
                    <a:pt x="142445" y="40275"/>
                    <a:pt x="141902" y="40137"/>
                    <a:pt x="141415" y="39859"/>
                  </a:cubicBezTo>
                  <a:lnTo>
                    <a:pt x="138871" y="38409"/>
                  </a:lnTo>
                  <a:lnTo>
                    <a:pt x="153417" y="29612"/>
                  </a:lnTo>
                  <a:lnTo>
                    <a:pt x="153189" y="29234"/>
                  </a:lnTo>
                  <a:lnTo>
                    <a:pt x="138438" y="38157"/>
                  </a:lnTo>
                  <a:lnTo>
                    <a:pt x="85120" y="7750"/>
                  </a:lnTo>
                  <a:lnTo>
                    <a:pt x="97941" y="378"/>
                  </a:lnTo>
                  <a:lnTo>
                    <a:pt x="97721" y="0"/>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29;p62">
              <a:extLst>
                <a:ext uri="{FF2B5EF4-FFF2-40B4-BE49-F238E27FC236}">
                  <a16:creationId xmlns:a16="http://schemas.microsoft.com/office/drawing/2014/main" id="{832D900A-AA06-49B5-BEEE-9D58FE339A65}"/>
                </a:ext>
              </a:extLst>
            </p:cNvPr>
            <p:cNvSpPr/>
            <p:nvPr/>
          </p:nvSpPr>
          <p:spPr>
            <a:xfrm>
              <a:off x="3905175" y="2499450"/>
              <a:ext cx="2669275" cy="2306175"/>
            </a:xfrm>
            <a:custGeom>
              <a:avLst/>
              <a:gdLst/>
              <a:ahLst/>
              <a:cxnLst/>
              <a:rect l="l" t="t" r="r" b="b"/>
              <a:pathLst>
                <a:path w="106771" h="92247" extrusionOk="0">
                  <a:moveTo>
                    <a:pt x="57225" y="0"/>
                  </a:moveTo>
                  <a:lnTo>
                    <a:pt x="56996" y="378"/>
                  </a:lnTo>
                  <a:lnTo>
                    <a:pt x="105896" y="29549"/>
                  </a:lnTo>
                  <a:lnTo>
                    <a:pt x="1" y="91861"/>
                  </a:lnTo>
                  <a:lnTo>
                    <a:pt x="221" y="92247"/>
                  </a:lnTo>
                  <a:lnTo>
                    <a:pt x="106447" y="29738"/>
                  </a:lnTo>
                  <a:lnTo>
                    <a:pt x="106770" y="29549"/>
                  </a:lnTo>
                  <a:lnTo>
                    <a:pt x="57225" y="0"/>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30;p62">
              <a:extLst>
                <a:ext uri="{FF2B5EF4-FFF2-40B4-BE49-F238E27FC236}">
                  <a16:creationId xmlns:a16="http://schemas.microsoft.com/office/drawing/2014/main" id="{68C343CE-2FC2-441C-B52C-86616D424181}"/>
                </a:ext>
              </a:extLst>
            </p:cNvPr>
            <p:cNvSpPr/>
            <p:nvPr/>
          </p:nvSpPr>
          <p:spPr>
            <a:xfrm>
              <a:off x="3888650" y="1635300"/>
              <a:ext cx="1189025" cy="698400"/>
            </a:xfrm>
            <a:custGeom>
              <a:avLst/>
              <a:gdLst/>
              <a:ahLst/>
              <a:cxnLst/>
              <a:rect l="l" t="t" r="r" b="b"/>
              <a:pathLst>
                <a:path w="47561" h="27936" extrusionOk="0">
                  <a:moveTo>
                    <a:pt x="221" y="0"/>
                  </a:moveTo>
                  <a:lnTo>
                    <a:pt x="0" y="378"/>
                  </a:lnTo>
                  <a:lnTo>
                    <a:pt x="47340" y="27935"/>
                  </a:lnTo>
                  <a:lnTo>
                    <a:pt x="47561" y="27549"/>
                  </a:lnTo>
                  <a:lnTo>
                    <a:pt x="221" y="0"/>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31;p62">
              <a:extLst>
                <a:ext uri="{FF2B5EF4-FFF2-40B4-BE49-F238E27FC236}">
                  <a16:creationId xmlns:a16="http://schemas.microsoft.com/office/drawing/2014/main" id="{1EF485C5-3E90-479E-A874-51CEDE54E84A}"/>
                </a:ext>
              </a:extLst>
            </p:cNvPr>
            <p:cNvSpPr/>
            <p:nvPr/>
          </p:nvSpPr>
          <p:spPr>
            <a:xfrm>
              <a:off x="2115850" y="1667775"/>
              <a:ext cx="656050" cy="885100"/>
            </a:xfrm>
            <a:custGeom>
              <a:avLst/>
              <a:gdLst/>
              <a:ahLst/>
              <a:cxnLst/>
              <a:rect l="l" t="t" r="r" b="b"/>
              <a:pathLst>
                <a:path w="26242" h="35404" extrusionOk="0">
                  <a:moveTo>
                    <a:pt x="8" y="1"/>
                  </a:moveTo>
                  <a:lnTo>
                    <a:pt x="8" y="27613"/>
                  </a:lnTo>
                  <a:cubicBezTo>
                    <a:pt x="0" y="27912"/>
                    <a:pt x="166" y="28188"/>
                    <a:pt x="426" y="28337"/>
                  </a:cubicBezTo>
                  <a:lnTo>
                    <a:pt x="12263" y="35173"/>
                  </a:lnTo>
                  <a:cubicBezTo>
                    <a:pt x="12527" y="35327"/>
                    <a:pt x="12822" y="35404"/>
                    <a:pt x="13118" y="35404"/>
                  </a:cubicBezTo>
                  <a:cubicBezTo>
                    <a:pt x="13415" y="35404"/>
                    <a:pt x="13712" y="35327"/>
                    <a:pt x="13980" y="35173"/>
                  </a:cubicBezTo>
                  <a:lnTo>
                    <a:pt x="25817" y="28337"/>
                  </a:lnTo>
                  <a:cubicBezTo>
                    <a:pt x="26077" y="28188"/>
                    <a:pt x="26242" y="27912"/>
                    <a:pt x="26234" y="27613"/>
                  </a:cubicBezTo>
                  <a:lnTo>
                    <a:pt x="26234"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32;p62">
              <a:extLst>
                <a:ext uri="{FF2B5EF4-FFF2-40B4-BE49-F238E27FC236}">
                  <a16:creationId xmlns:a16="http://schemas.microsoft.com/office/drawing/2014/main" id="{49BA5C73-FF4F-4F08-ACE8-AD606669A2E2}"/>
                </a:ext>
              </a:extLst>
            </p:cNvPr>
            <p:cNvSpPr/>
            <p:nvPr/>
          </p:nvSpPr>
          <p:spPr>
            <a:xfrm>
              <a:off x="2112300" y="1472800"/>
              <a:ext cx="662950" cy="389575"/>
            </a:xfrm>
            <a:custGeom>
              <a:avLst/>
              <a:gdLst/>
              <a:ahLst/>
              <a:cxnLst/>
              <a:rect l="l" t="t" r="r" b="b"/>
              <a:pathLst>
                <a:path w="26518" h="15583" extrusionOk="0">
                  <a:moveTo>
                    <a:pt x="13260" y="1"/>
                  </a:moveTo>
                  <a:cubicBezTo>
                    <a:pt x="12964" y="1"/>
                    <a:pt x="12669" y="78"/>
                    <a:pt x="12405" y="231"/>
                  </a:cubicBezTo>
                  <a:lnTo>
                    <a:pt x="560" y="7067"/>
                  </a:lnTo>
                  <a:cubicBezTo>
                    <a:pt x="1" y="7390"/>
                    <a:pt x="1" y="8194"/>
                    <a:pt x="560" y="8516"/>
                  </a:cubicBezTo>
                  <a:lnTo>
                    <a:pt x="12405" y="15352"/>
                  </a:lnTo>
                  <a:cubicBezTo>
                    <a:pt x="12669" y="15506"/>
                    <a:pt x="12964" y="15583"/>
                    <a:pt x="13260" y="15583"/>
                  </a:cubicBezTo>
                  <a:cubicBezTo>
                    <a:pt x="13557" y="15583"/>
                    <a:pt x="13854" y="15506"/>
                    <a:pt x="14122" y="15352"/>
                  </a:cubicBezTo>
                  <a:lnTo>
                    <a:pt x="25959" y="8516"/>
                  </a:lnTo>
                  <a:cubicBezTo>
                    <a:pt x="26518" y="8194"/>
                    <a:pt x="26518" y="7390"/>
                    <a:pt x="25959" y="7067"/>
                  </a:cubicBezTo>
                  <a:lnTo>
                    <a:pt x="14122" y="231"/>
                  </a:lnTo>
                  <a:cubicBezTo>
                    <a:pt x="13854" y="78"/>
                    <a:pt x="13557" y="1"/>
                    <a:pt x="13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33;p62">
              <a:extLst>
                <a:ext uri="{FF2B5EF4-FFF2-40B4-BE49-F238E27FC236}">
                  <a16:creationId xmlns:a16="http://schemas.microsoft.com/office/drawing/2014/main" id="{4651CA87-00CC-4415-A27A-F097A22F9B6B}"/>
                </a:ext>
              </a:extLst>
            </p:cNvPr>
            <p:cNvSpPr/>
            <p:nvPr/>
          </p:nvSpPr>
          <p:spPr>
            <a:xfrm>
              <a:off x="2126675" y="1727625"/>
              <a:ext cx="300875" cy="193375"/>
            </a:xfrm>
            <a:custGeom>
              <a:avLst/>
              <a:gdLst/>
              <a:ahLst/>
              <a:cxnLst/>
              <a:rect l="l" t="t" r="r" b="b"/>
              <a:pathLst>
                <a:path w="12035" h="7735" extrusionOk="0">
                  <a:moveTo>
                    <a:pt x="1" y="1"/>
                  </a:moveTo>
                  <a:lnTo>
                    <a:pt x="1" y="781"/>
                  </a:lnTo>
                  <a:lnTo>
                    <a:pt x="12035" y="7735"/>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534;p62">
              <a:extLst>
                <a:ext uri="{FF2B5EF4-FFF2-40B4-BE49-F238E27FC236}">
                  <a16:creationId xmlns:a16="http://schemas.microsoft.com/office/drawing/2014/main" id="{3878200A-4A71-4A3C-84A7-955EF90F4A7A}"/>
                </a:ext>
              </a:extLst>
            </p:cNvPr>
            <p:cNvSpPr/>
            <p:nvPr/>
          </p:nvSpPr>
          <p:spPr>
            <a:xfrm>
              <a:off x="2126675" y="1755000"/>
              <a:ext cx="300875" cy="193175"/>
            </a:xfrm>
            <a:custGeom>
              <a:avLst/>
              <a:gdLst/>
              <a:ahLst/>
              <a:cxnLst/>
              <a:rect l="l" t="t" r="r" b="b"/>
              <a:pathLst>
                <a:path w="12035" h="7727" extrusionOk="0">
                  <a:moveTo>
                    <a:pt x="1" y="1"/>
                  </a:moveTo>
                  <a:lnTo>
                    <a:pt x="1" y="772"/>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35;p62">
              <a:extLst>
                <a:ext uri="{FF2B5EF4-FFF2-40B4-BE49-F238E27FC236}">
                  <a16:creationId xmlns:a16="http://schemas.microsoft.com/office/drawing/2014/main" id="{417982B4-B053-4D0E-82F8-FEC479520928}"/>
                </a:ext>
              </a:extLst>
            </p:cNvPr>
            <p:cNvSpPr/>
            <p:nvPr/>
          </p:nvSpPr>
          <p:spPr>
            <a:xfrm>
              <a:off x="2126675" y="1782175"/>
              <a:ext cx="300875" cy="193175"/>
            </a:xfrm>
            <a:custGeom>
              <a:avLst/>
              <a:gdLst/>
              <a:ahLst/>
              <a:cxnLst/>
              <a:rect l="l" t="t" r="r" b="b"/>
              <a:pathLst>
                <a:path w="12035" h="7727" extrusionOk="0">
                  <a:moveTo>
                    <a:pt x="1" y="1"/>
                  </a:moveTo>
                  <a:lnTo>
                    <a:pt x="1" y="780"/>
                  </a:lnTo>
                  <a:lnTo>
                    <a:pt x="12035" y="7726"/>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36;p62">
              <a:extLst>
                <a:ext uri="{FF2B5EF4-FFF2-40B4-BE49-F238E27FC236}">
                  <a16:creationId xmlns:a16="http://schemas.microsoft.com/office/drawing/2014/main" id="{417A0DB2-16FF-4FAF-8971-14DF57A515DF}"/>
                </a:ext>
              </a:extLst>
            </p:cNvPr>
            <p:cNvSpPr/>
            <p:nvPr/>
          </p:nvSpPr>
          <p:spPr>
            <a:xfrm>
              <a:off x="2126675" y="1809350"/>
              <a:ext cx="300875" cy="193175"/>
            </a:xfrm>
            <a:custGeom>
              <a:avLst/>
              <a:gdLst/>
              <a:ahLst/>
              <a:cxnLst/>
              <a:rect l="l" t="t" r="r" b="b"/>
              <a:pathLst>
                <a:path w="12035" h="7727" extrusionOk="0">
                  <a:moveTo>
                    <a:pt x="1" y="0"/>
                  </a:moveTo>
                  <a:lnTo>
                    <a:pt x="1" y="780"/>
                  </a:lnTo>
                  <a:lnTo>
                    <a:pt x="12035" y="7726"/>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37;p62">
              <a:extLst>
                <a:ext uri="{FF2B5EF4-FFF2-40B4-BE49-F238E27FC236}">
                  <a16:creationId xmlns:a16="http://schemas.microsoft.com/office/drawing/2014/main" id="{EDB12D8A-6903-46DA-8D6C-B8C8DFFF6B24}"/>
                </a:ext>
              </a:extLst>
            </p:cNvPr>
            <p:cNvSpPr/>
            <p:nvPr/>
          </p:nvSpPr>
          <p:spPr>
            <a:xfrm>
              <a:off x="2126675" y="1836725"/>
              <a:ext cx="300875" cy="193150"/>
            </a:xfrm>
            <a:custGeom>
              <a:avLst/>
              <a:gdLst/>
              <a:ahLst/>
              <a:cxnLst/>
              <a:rect l="l" t="t" r="r" b="b"/>
              <a:pathLst>
                <a:path w="12035" h="7726" extrusionOk="0">
                  <a:moveTo>
                    <a:pt x="1" y="0"/>
                  </a:moveTo>
                  <a:lnTo>
                    <a:pt x="1" y="772"/>
                  </a:lnTo>
                  <a:lnTo>
                    <a:pt x="12035" y="7726"/>
                  </a:lnTo>
                  <a:lnTo>
                    <a:pt x="12035" y="6946"/>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38;p62">
              <a:extLst>
                <a:ext uri="{FF2B5EF4-FFF2-40B4-BE49-F238E27FC236}">
                  <a16:creationId xmlns:a16="http://schemas.microsoft.com/office/drawing/2014/main" id="{9C8159F5-6702-4FA1-9930-511353D04CE7}"/>
                </a:ext>
              </a:extLst>
            </p:cNvPr>
            <p:cNvSpPr/>
            <p:nvPr/>
          </p:nvSpPr>
          <p:spPr>
            <a:xfrm>
              <a:off x="2126675" y="1885150"/>
              <a:ext cx="300875" cy="193375"/>
            </a:xfrm>
            <a:custGeom>
              <a:avLst/>
              <a:gdLst/>
              <a:ahLst/>
              <a:cxnLst/>
              <a:rect l="l" t="t" r="r" b="b"/>
              <a:pathLst>
                <a:path w="12035" h="7735" extrusionOk="0">
                  <a:moveTo>
                    <a:pt x="1" y="0"/>
                  </a:moveTo>
                  <a:lnTo>
                    <a:pt x="1" y="780"/>
                  </a:lnTo>
                  <a:lnTo>
                    <a:pt x="12035" y="7734"/>
                  </a:lnTo>
                  <a:lnTo>
                    <a:pt x="12035" y="6955"/>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39;p62">
              <a:extLst>
                <a:ext uri="{FF2B5EF4-FFF2-40B4-BE49-F238E27FC236}">
                  <a16:creationId xmlns:a16="http://schemas.microsoft.com/office/drawing/2014/main" id="{46558654-30BE-471C-B10C-925EA980DCFE}"/>
                </a:ext>
              </a:extLst>
            </p:cNvPr>
            <p:cNvSpPr/>
            <p:nvPr/>
          </p:nvSpPr>
          <p:spPr>
            <a:xfrm>
              <a:off x="2126675" y="1912525"/>
              <a:ext cx="300875" cy="193175"/>
            </a:xfrm>
            <a:custGeom>
              <a:avLst/>
              <a:gdLst/>
              <a:ahLst/>
              <a:cxnLst/>
              <a:rect l="l" t="t" r="r" b="b"/>
              <a:pathLst>
                <a:path w="12035" h="7727" extrusionOk="0">
                  <a:moveTo>
                    <a:pt x="1" y="0"/>
                  </a:moveTo>
                  <a:lnTo>
                    <a:pt x="1" y="772"/>
                  </a:lnTo>
                  <a:lnTo>
                    <a:pt x="12035" y="7726"/>
                  </a:lnTo>
                  <a:lnTo>
                    <a:pt x="12035" y="6946"/>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40;p62">
              <a:extLst>
                <a:ext uri="{FF2B5EF4-FFF2-40B4-BE49-F238E27FC236}">
                  <a16:creationId xmlns:a16="http://schemas.microsoft.com/office/drawing/2014/main" id="{B8846025-2BD8-4845-9866-E25438FC210C}"/>
                </a:ext>
              </a:extLst>
            </p:cNvPr>
            <p:cNvSpPr/>
            <p:nvPr/>
          </p:nvSpPr>
          <p:spPr>
            <a:xfrm>
              <a:off x="2126675" y="1939675"/>
              <a:ext cx="300875" cy="193175"/>
            </a:xfrm>
            <a:custGeom>
              <a:avLst/>
              <a:gdLst/>
              <a:ahLst/>
              <a:cxnLst/>
              <a:rect l="l" t="t" r="r" b="b"/>
              <a:pathLst>
                <a:path w="12035" h="7727" extrusionOk="0">
                  <a:moveTo>
                    <a:pt x="1" y="1"/>
                  </a:moveTo>
                  <a:lnTo>
                    <a:pt x="1" y="781"/>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41;p62">
              <a:extLst>
                <a:ext uri="{FF2B5EF4-FFF2-40B4-BE49-F238E27FC236}">
                  <a16:creationId xmlns:a16="http://schemas.microsoft.com/office/drawing/2014/main" id="{1F92EC98-0861-40A1-8293-2CD721CFF668}"/>
                </a:ext>
              </a:extLst>
            </p:cNvPr>
            <p:cNvSpPr/>
            <p:nvPr/>
          </p:nvSpPr>
          <p:spPr>
            <a:xfrm>
              <a:off x="2126675" y="1966850"/>
              <a:ext cx="300875" cy="193175"/>
            </a:xfrm>
            <a:custGeom>
              <a:avLst/>
              <a:gdLst/>
              <a:ahLst/>
              <a:cxnLst/>
              <a:rect l="l" t="t" r="r" b="b"/>
              <a:pathLst>
                <a:path w="12035" h="7727" extrusionOk="0">
                  <a:moveTo>
                    <a:pt x="1" y="1"/>
                  </a:moveTo>
                  <a:lnTo>
                    <a:pt x="1" y="780"/>
                  </a:lnTo>
                  <a:lnTo>
                    <a:pt x="12035" y="7727"/>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42;p62">
              <a:extLst>
                <a:ext uri="{FF2B5EF4-FFF2-40B4-BE49-F238E27FC236}">
                  <a16:creationId xmlns:a16="http://schemas.microsoft.com/office/drawing/2014/main" id="{2318C1E9-0D7F-41D5-B82F-6731A8206ED1}"/>
                </a:ext>
              </a:extLst>
            </p:cNvPr>
            <p:cNvSpPr/>
            <p:nvPr/>
          </p:nvSpPr>
          <p:spPr>
            <a:xfrm>
              <a:off x="2126675" y="1994025"/>
              <a:ext cx="300875" cy="193375"/>
            </a:xfrm>
            <a:custGeom>
              <a:avLst/>
              <a:gdLst/>
              <a:ahLst/>
              <a:cxnLst/>
              <a:rect l="l" t="t" r="r" b="b"/>
              <a:pathLst>
                <a:path w="12035" h="7735" extrusionOk="0">
                  <a:moveTo>
                    <a:pt x="1" y="1"/>
                  </a:moveTo>
                  <a:lnTo>
                    <a:pt x="1" y="780"/>
                  </a:lnTo>
                  <a:lnTo>
                    <a:pt x="12035" y="7734"/>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43;p62">
              <a:extLst>
                <a:ext uri="{FF2B5EF4-FFF2-40B4-BE49-F238E27FC236}">
                  <a16:creationId xmlns:a16="http://schemas.microsoft.com/office/drawing/2014/main" id="{E33DD673-AB4E-4C2E-8077-1E8B34A66535}"/>
                </a:ext>
              </a:extLst>
            </p:cNvPr>
            <p:cNvSpPr/>
            <p:nvPr/>
          </p:nvSpPr>
          <p:spPr>
            <a:xfrm>
              <a:off x="2126675" y="2042650"/>
              <a:ext cx="300875" cy="193375"/>
            </a:xfrm>
            <a:custGeom>
              <a:avLst/>
              <a:gdLst/>
              <a:ahLst/>
              <a:cxnLst/>
              <a:rect l="l" t="t" r="r" b="b"/>
              <a:pathLst>
                <a:path w="12035" h="7735" extrusionOk="0">
                  <a:moveTo>
                    <a:pt x="1" y="1"/>
                  </a:moveTo>
                  <a:lnTo>
                    <a:pt x="1" y="781"/>
                  </a:lnTo>
                  <a:lnTo>
                    <a:pt x="12035" y="7735"/>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44;p62">
              <a:extLst>
                <a:ext uri="{FF2B5EF4-FFF2-40B4-BE49-F238E27FC236}">
                  <a16:creationId xmlns:a16="http://schemas.microsoft.com/office/drawing/2014/main" id="{E5D22724-4B80-4EA6-95FB-1D8671B2AB06}"/>
                </a:ext>
              </a:extLst>
            </p:cNvPr>
            <p:cNvSpPr/>
            <p:nvPr/>
          </p:nvSpPr>
          <p:spPr>
            <a:xfrm>
              <a:off x="2126675" y="2070025"/>
              <a:ext cx="300875" cy="193175"/>
            </a:xfrm>
            <a:custGeom>
              <a:avLst/>
              <a:gdLst/>
              <a:ahLst/>
              <a:cxnLst/>
              <a:rect l="l" t="t" r="r" b="b"/>
              <a:pathLst>
                <a:path w="12035" h="7727" extrusionOk="0">
                  <a:moveTo>
                    <a:pt x="1" y="1"/>
                  </a:moveTo>
                  <a:lnTo>
                    <a:pt x="1" y="772"/>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45;p62">
              <a:extLst>
                <a:ext uri="{FF2B5EF4-FFF2-40B4-BE49-F238E27FC236}">
                  <a16:creationId xmlns:a16="http://schemas.microsoft.com/office/drawing/2014/main" id="{8BFB1345-2D41-4685-8D58-A0BD20CF84D9}"/>
                </a:ext>
              </a:extLst>
            </p:cNvPr>
            <p:cNvSpPr/>
            <p:nvPr/>
          </p:nvSpPr>
          <p:spPr>
            <a:xfrm>
              <a:off x="2126675" y="2097200"/>
              <a:ext cx="300875" cy="193175"/>
            </a:xfrm>
            <a:custGeom>
              <a:avLst/>
              <a:gdLst/>
              <a:ahLst/>
              <a:cxnLst/>
              <a:rect l="l" t="t" r="r" b="b"/>
              <a:pathLst>
                <a:path w="12035" h="7727" extrusionOk="0">
                  <a:moveTo>
                    <a:pt x="1" y="0"/>
                  </a:moveTo>
                  <a:lnTo>
                    <a:pt x="1" y="780"/>
                  </a:lnTo>
                  <a:lnTo>
                    <a:pt x="12035" y="7726"/>
                  </a:lnTo>
                  <a:lnTo>
                    <a:pt x="12035" y="6947"/>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46;p62">
              <a:extLst>
                <a:ext uri="{FF2B5EF4-FFF2-40B4-BE49-F238E27FC236}">
                  <a16:creationId xmlns:a16="http://schemas.microsoft.com/office/drawing/2014/main" id="{F9CEC933-AC99-4A00-A0A0-D69FF4A70B85}"/>
                </a:ext>
              </a:extLst>
            </p:cNvPr>
            <p:cNvSpPr/>
            <p:nvPr/>
          </p:nvSpPr>
          <p:spPr>
            <a:xfrm>
              <a:off x="2126675" y="2124375"/>
              <a:ext cx="300875" cy="193175"/>
            </a:xfrm>
            <a:custGeom>
              <a:avLst/>
              <a:gdLst/>
              <a:ahLst/>
              <a:cxnLst/>
              <a:rect l="l" t="t" r="r" b="b"/>
              <a:pathLst>
                <a:path w="12035" h="7727" extrusionOk="0">
                  <a:moveTo>
                    <a:pt x="1" y="0"/>
                  </a:moveTo>
                  <a:lnTo>
                    <a:pt x="1" y="780"/>
                  </a:lnTo>
                  <a:lnTo>
                    <a:pt x="12035" y="7726"/>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47;p62">
              <a:extLst>
                <a:ext uri="{FF2B5EF4-FFF2-40B4-BE49-F238E27FC236}">
                  <a16:creationId xmlns:a16="http://schemas.microsoft.com/office/drawing/2014/main" id="{D22A22E7-10B0-4BF0-8457-07F0FB363A98}"/>
                </a:ext>
              </a:extLst>
            </p:cNvPr>
            <p:cNvSpPr/>
            <p:nvPr/>
          </p:nvSpPr>
          <p:spPr>
            <a:xfrm>
              <a:off x="2126675" y="2151550"/>
              <a:ext cx="300875" cy="193350"/>
            </a:xfrm>
            <a:custGeom>
              <a:avLst/>
              <a:gdLst/>
              <a:ahLst/>
              <a:cxnLst/>
              <a:rect l="l" t="t" r="r" b="b"/>
              <a:pathLst>
                <a:path w="12035" h="7734" extrusionOk="0">
                  <a:moveTo>
                    <a:pt x="1" y="0"/>
                  </a:moveTo>
                  <a:lnTo>
                    <a:pt x="1" y="780"/>
                  </a:lnTo>
                  <a:lnTo>
                    <a:pt x="12035" y="7734"/>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48;p62">
              <a:extLst>
                <a:ext uri="{FF2B5EF4-FFF2-40B4-BE49-F238E27FC236}">
                  <a16:creationId xmlns:a16="http://schemas.microsoft.com/office/drawing/2014/main" id="{5892C8C8-EECE-4B7B-9E15-B18F041E859D}"/>
                </a:ext>
              </a:extLst>
            </p:cNvPr>
            <p:cNvSpPr/>
            <p:nvPr/>
          </p:nvSpPr>
          <p:spPr>
            <a:xfrm>
              <a:off x="2126675" y="2200175"/>
              <a:ext cx="300875" cy="193175"/>
            </a:xfrm>
            <a:custGeom>
              <a:avLst/>
              <a:gdLst/>
              <a:ahLst/>
              <a:cxnLst/>
              <a:rect l="l" t="t" r="r" b="b"/>
              <a:pathLst>
                <a:path w="12035" h="7727" extrusionOk="0">
                  <a:moveTo>
                    <a:pt x="1" y="0"/>
                  </a:moveTo>
                  <a:lnTo>
                    <a:pt x="1" y="780"/>
                  </a:lnTo>
                  <a:lnTo>
                    <a:pt x="12035" y="7726"/>
                  </a:lnTo>
                  <a:lnTo>
                    <a:pt x="12035" y="6955"/>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549;p62">
              <a:extLst>
                <a:ext uri="{FF2B5EF4-FFF2-40B4-BE49-F238E27FC236}">
                  <a16:creationId xmlns:a16="http://schemas.microsoft.com/office/drawing/2014/main" id="{6EE6AD5B-4295-45A8-8D4E-E85C26F423BF}"/>
                </a:ext>
              </a:extLst>
            </p:cNvPr>
            <p:cNvSpPr/>
            <p:nvPr/>
          </p:nvSpPr>
          <p:spPr>
            <a:xfrm>
              <a:off x="2126675" y="2227550"/>
              <a:ext cx="300875" cy="193175"/>
            </a:xfrm>
            <a:custGeom>
              <a:avLst/>
              <a:gdLst/>
              <a:ahLst/>
              <a:cxnLst/>
              <a:rect l="l" t="t" r="r" b="b"/>
              <a:pathLst>
                <a:path w="12035" h="7727" extrusionOk="0">
                  <a:moveTo>
                    <a:pt x="1" y="0"/>
                  </a:moveTo>
                  <a:lnTo>
                    <a:pt x="1" y="772"/>
                  </a:lnTo>
                  <a:lnTo>
                    <a:pt x="12035" y="7726"/>
                  </a:lnTo>
                  <a:lnTo>
                    <a:pt x="12035" y="6946"/>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550;p62">
              <a:extLst>
                <a:ext uri="{FF2B5EF4-FFF2-40B4-BE49-F238E27FC236}">
                  <a16:creationId xmlns:a16="http://schemas.microsoft.com/office/drawing/2014/main" id="{03977DEC-CCFE-459D-9EC1-345DB3DFDCC4}"/>
                </a:ext>
              </a:extLst>
            </p:cNvPr>
            <p:cNvSpPr/>
            <p:nvPr/>
          </p:nvSpPr>
          <p:spPr>
            <a:xfrm>
              <a:off x="2126675" y="2254700"/>
              <a:ext cx="300875" cy="193175"/>
            </a:xfrm>
            <a:custGeom>
              <a:avLst/>
              <a:gdLst/>
              <a:ahLst/>
              <a:cxnLst/>
              <a:rect l="l" t="t" r="r" b="b"/>
              <a:pathLst>
                <a:path w="12035" h="7727" extrusionOk="0">
                  <a:moveTo>
                    <a:pt x="1" y="1"/>
                  </a:moveTo>
                  <a:lnTo>
                    <a:pt x="1" y="781"/>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551;p62">
              <a:extLst>
                <a:ext uri="{FF2B5EF4-FFF2-40B4-BE49-F238E27FC236}">
                  <a16:creationId xmlns:a16="http://schemas.microsoft.com/office/drawing/2014/main" id="{82B1FF3B-39A7-4305-A0D1-AA0821CEFFA4}"/>
                </a:ext>
              </a:extLst>
            </p:cNvPr>
            <p:cNvSpPr/>
            <p:nvPr/>
          </p:nvSpPr>
          <p:spPr>
            <a:xfrm>
              <a:off x="2126675" y="2281875"/>
              <a:ext cx="300875" cy="193175"/>
            </a:xfrm>
            <a:custGeom>
              <a:avLst/>
              <a:gdLst/>
              <a:ahLst/>
              <a:cxnLst/>
              <a:rect l="l" t="t" r="r" b="b"/>
              <a:pathLst>
                <a:path w="12035" h="7727" extrusionOk="0">
                  <a:moveTo>
                    <a:pt x="1" y="1"/>
                  </a:moveTo>
                  <a:lnTo>
                    <a:pt x="1" y="780"/>
                  </a:lnTo>
                  <a:lnTo>
                    <a:pt x="12035" y="7727"/>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552;p62">
              <a:extLst>
                <a:ext uri="{FF2B5EF4-FFF2-40B4-BE49-F238E27FC236}">
                  <a16:creationId xmlns:a16="http://schemas.microsoft.com/office/drawing/2014/main" id="{986A20AA-2A75-4085-9DE4-E41CB6BD50D8}"/>
                </a:ext>
              </a:extLst>
            </p:cNvPr>
            <p:cNvSpPr/>
            <p:nvPr/>
          </p:nvSpPr>
          <p:spPr>
            <a:xfrm>
              <a:off x="2126675" y="2309050"/>
              <a:ext cx="300875" cy="193375"/>
            </a:xfrm>
            <a:custGeom>
              <a:avLst/>
              <a:gdLst/>
              <a:ahLst/>
              <a:cxnLst/>
              <a:rect l="l" t="t" r="r" b="b"/>
              <a:pathLst>
                <a:path w="12035" h="7735" extrusionOk="0">
                  <a:moveTo>
                    <a:pt x="1" y="1"/>
                  </a:moveTo>
                  <a:lnTo>
                    <a:pt x="1" y="780"/>
                  </a:lnTo>
                  <a:lnTo>
                    <a:pt x="12035" y="7734"/>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553;p62">
              <a:extLst>
                <a:ext uri="{FF2B5EF4-FFF2-40B4-BE49-F238E27FC236}">
                  <a16:creationId xmlns:a16="http://schemas.microsoft.com/office/drawing/2014/main" id="{24A1D6D3-B83C-4CB9-BD8B-F25DD25A0B65}"/>
                </a:ext>
              </a:extLst>
            </p:cNvPr>
            <p:cNvSpPr/>
            <p:nvPr/>
          </p:nvSpPr>
          <p:spPr>
            <a:xfrm>
              <a:off x="2460200" y="1727625"/>
              <a:ext cx="300875" cy="193375"/>
            </a:xfrm>
            <a:custGeom>
              <a:avLst/>
              <a:gdLst/>
              <a:ahLst/>
              <a:cxnLst/>
              <a:rect l="l" t="t" r="r" b="b"/>
              <a:pathLst>
                <a:path w="12035" h="7735" extrusionOk="0">
                  <a:moveTo>
                    <a:pt x="12035" y="1"/>
                  </a:moveTo>
                  <a:lnTo>
                    <a:pt x="1" y="6955"/>
                  </a:lnTo>
                  <a:lnTo>
                    <a:pt x="1" y="7735"/>
                  </a:lnTo>
                  <a:lnTo>
                    <a:pt x="12035" y="781"/>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554;p62">
              <a:extLst>
                <a:ext uri="{FF2B5EF4-FFF2-40B4-BE49-F238E27FC236}">
                  <a16:creationId xmlns:a16="http://schemas.microsoft.com/office/drawing/2014/main" id="{EF8E564A-29C0-467B-B57C-37A933530EA7}"/>
                </a:ext>
              </a:extLst>
            </p:cNvPr>
            <p:cNvSpPr/>
            <p:nvPr/>
          </p:nvSpPr>
          <p:spPr>
            <a:xfrm>
              <a:off x="2460200" y="1755000"/>
              <a:ext cx="300875" cy="193175"/>
            </a:xfrm>
            <a:custGeom>
              <a:avLst/>
              <a:gdLst/>
              <a:ahLst/>
              <a:cxnLst/>
              <a:rect l="l" t="t" r="r" b="b"/>
              <a:pathLst>
                <a:path w="12035" h="7727" extrusionOk="0">
                  <a:moveTo>
                    <a:pt x="12035" y="1"/>
                  </a:moveTo>
                  <a:lnTo>
                    <a:pt x="1" y="6947"/>
                  </a:lnTo>
                  <a:lnTo>
                    <a:pt x="1" y="7727"/>
                  </a:lnTo>
                  <a:lnTo>
                    <a:pt x="12035" y="772"/>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555;p62">
              <a:extLst>
                <a:ext uri="{FF2B5EF4-FFF2-40B4-BE49-F238E27FC236}">
                  <a16:creationId xmlns:a16="http://schemas.microsoft.com/office/drawing/2014/main" id="{F50283DF-CF47-4600-9874-E6B1873E7A1A}"/>
                </a:ext>
              </a:extLst>
            </p:cNvPr>
            <p:cNvSpPr/>
            <p:nvPr/>
          </p:nvSpPr>
          <p:spPr>
            <a:xfrm>
              <a:off x="2460200" y="1782175"/>
              <a:ext cx="300875" cy="193175"/>
            </a:xfrm>
            <a:custGeom>
              <a:avLst/>
              <a:gdLst/>
              <a:ahLst/>
              <a:cxnLst/>
              <a:rect l="l" t="t" r="r" b="b"/>
              <a:pathLst>
                <a:path w="12035" h="7727" extrusionOk="0">
                  <a:moveTo>
                    <a:pt x="12035" y="1"/>
                  </a:moveTo>
                  <a:lnTo>
                    <a:pt x="1" y="6947"/>
                  </a:lnTo>
                  <a:lnTo>
                    <a:pt x="1" y="7726"/>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556;p62">
              <a:extLst>
                <a:ext uri="{FF2B5EF4-FFF2-40B4-BE49-F238E27FC236}">
                  <a16:creationId xmlns:a16="http://schemas.microsoft.com/office/drawing/2014/main" id="{D711E235-5F3C-4DD9-9A36-471CDADDE422}"/>
                </a:ext>
              </a:extLst>
            </p:cNvPr>
            <p:cNvSpPr/>
            <p:nvPr/>
          </p:nvSpPr>
          <p:spPr>
            <a:xfrm>
              <a:off x="2460200" y="1809350"/>
              <a:ext cx="300875" cy="193175"/>
            </a:xfrm>
            <a:custGeom>
              <a:avLst/>
              <a:gdLst/>
              <a:ahLst/>
              <a:cxnLst/>
              <a:rect l="l" t="t" r="r" b="b"/>
              <a:pathLst>
                <a:path w="12035" h="7727" extrusionOk="0">
                  <a:moveTo>
                    <a:pt x="12035" y="0"/>
                  </a:moveTo>
                  <a:lnTo>
                    <a:pt x="1" y="6954"/>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557;p62">
              <a:extLst>
                <a:ext uri="{FF2B5EF4-FFF2-40B4-BE49-F238E27FC236}">
                  <a16:creationId xmlns:a16="http://schemas.microsoft.com/office/drawing/2014/main" id="{D279B54D-240D-4525-91EA-0987AFA11C47}"/>
                </a:ext>
              </a:extLst>
            </p:cNvPr>
            <p:cNvSpPr/>
            <p:nvPr/>
          </p:nvSpPr>
          <p:spPr>
            <a:xfrm>
              <a:off x="2460200" y="1836725"/>
              <a:ext cx="300875" cy="193150"/>
            </a:xfrm>
            <a:custGeom>
              <a:avLst/>
              <a:gdLst/>
              <a:ahLst/>
              <a:cxnLst/>
              <a:rect l="l" t="t" r="r" b="b"/>
              <a:pathLst>
                <a:path w="12035" h="7726" extrusionOk="0">
                  <a:moveTo>
                    <a:pt x="12035" y="0"/>
                  </a:moveTo>
                  <a:lnTo>
                    <a:pt x="1" y="6946"/>
                  </a:lnTo>
                  <a:lnTo>
                    <a:pt x="1" y="7726"/>
                  </a:lnTo>
                  <a:lnTo>
                    <a:pt x="12035" y="772"/>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58;p62">
              <a:extLst>
                <a:ext uri="{FF2B5EF4-FFF2-40B4-BE49-F238E27FC236}">
                  <a16:creationId xmlns:a16="http://schemas.microsoft.com/office/drawing/2014/main" id="{753A2641-3F40-4B48-9E05-8383B0943CF6}"/>
                </a:ext>
              </a:extLst>
            </p:cNvPr>
            <p:cNvSpPr/>
            <p:nvPr/>
          </p:nvSpPr>
          <p:spPr>
            <a:xfrm>
              <a:off x="2460200" y="1885150"/>
              <a:ext cx="300875" cy="193375"/>
            </a:xfrm>
            <a:custGeom>
              <a:avLst/>
              <a:gdLst/>
              <a:ahLst/>
              <a:cxnLst/>
              <a:rect l="l" t="t" r="r" b="b"/>
              <a:pathLst>
                <a:path w="12035" h="7735" extrusionOk="0">
                  <a:moveTo>
                    <a:pt x="12035" y="0"/>
                  </a:moveTo>
                  <a:lnTo>
                    <a:pt x="1" y="6955"/>
                  </a:lnTo>
                  <a:lnTo>
                    <a:pt x="1" y="7734"/>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559;p62">
              <a:extLst>
                <a:ext uri="{FF2B5EF4-FFF2-40B4-BE49-F238E27FC236}">
                  <a16:creationId xmlns:a16="http://schemas.microsoft.com/office/drawing/2014/main" id="{194232B3-6CA1-478A-A22C-5E623F60BC5C}"/>
                </a:ext>
              </a:extLst>
            </p:cNvPr>
            <p:cNvSpPr/>
            <p:nvPr/>
          </p:nvSpPr>
          <p:spPr>
            <a:xfrm>
              <a:off x="2460200" y="1912525"/>
              <a:ext cx="300875" cy="193175"/>
            </a:xfrm>
            <a:custGeom>
              <a:avLst/>
              <a:gdLst/>
              <a:ahLst/>
              <a:cxnLst/>
              <a:rect l="l" t="t" r="r" b="b"/>
              <a:pathLst>
                <a:path w="12035" h="7727" extrusionOk="0">
                  <a:moveTo>
                    <a:pt x="12035" y="0"/>
                  </a:moveTo>
                  <a:lnTo>
                    <a:pt x="1" y="6946"/>
                  </a:lnTo>
                  <a:lnTo>
                    <a:pt x="1" y="7726"/>
                  </a:lnTo>
                  <a:lnTo>
                    <a:pt x="12035" y="772"/>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560;p62">
              <a:extLst>
                <a:ext uri="{FF2B5EF4-FFF2-40B4-BE49-F238E27FC236}">
                  <a16:creationId xmlns:a16="http://schemas.microsoft.com/office/drawing/2014/main" id="{E6DF2A01-5EDA-4A2E-BD15-B1D410900E65}"/>
                </a:ext>
              </a:extLst>
            </p:cNvPr>
            <p:cNvSpPr/>
            <p:nvPr/>
          </p:nvSpPr>
          <p:spPr>
            <a:xfrm>
              <a:off x="2460200" y="1939675"/>
              <a:ext cx="300875" cy="193175"/>
            </a:xfrm>
            <a:custGeom>
              <a:avLst/>
              <a:gdLst/>
              <a:ahLst/>
              <a:cxnLst/>
              <a:rect l="l" t="t" r="r" b="b"/>
              <a:pathLst>
                <a:path w="12035" h="7727" extrusionOk="0">
                  <a:moveTo>
                    <a:pt x="12035" y="1"/>
                  </a:moveTo>
                  <a:lnTo>
                    <a:pt x="1" y="6947"/>
                  </a:lnTo>
                  <a:lnTo>
                    <a:pt x="1" y="7727"/>
                  </a:lnTo>
                  <a:lnTo>
                    <a:pt x="12035" y="781"/>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561;p62">
              <a:extLst>
                <a:ext uri="{FF2B5EF4-FFF2-40B4-BE49-F238E27FC236}">
                  <a16:creationId xmlns:a16="http://schemas.microsoft.com/office/drawing/2014/main" id="{33370F6D-353F-4564-9A82-C6F68C84A07F}"/>
                </a:ext>
              </a:extLst>
            </p:cNvPr>
            <p:cNvSpPr/>
            <p:nvPr/>
          </p:nvSpPr>
          <p:spPr>
            <a:xfrm>
              <a:off x="2460200" y="1966850"/>
              <a:ext cx="300875" cy="193175"/>
            </a:xfrm>
            <a:custGeom>
              <a:avLst/>
              <a:gdLst/>
              <a:ahLst/>
              <a:cxnLst/>
              <a:rect l="l" t="t" r="r" b="b"/>
              <a:pathLst>
                <a:path w="12035" h="7727" extrusionOk="0">
                  <a:moveTo>
                    <a:pt x="12035" y="1"/>
                  </a:moveTo>
                  <a:lnTo>
                    <a:pt x="1" y="6955"/>
                  </a:lnTo>
                  <a:lnTo>
                    <a:pt x="1" y="7727"/>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562;p62">
              <a:extLst>
                <a:ext uri="{FF2B5EF4-FFF2-40B4-BE49-F238E27FC236}">
                  <a16:creationId xmlns:a16="http://schemas.microsoft.com/office/drawing/2014/main" id="{B77D1BAB-4538-430F-9742-CC63E893B393}"/>
                </a:ext>
              </a:extLst>
            </p:cNvPr>
            <p:cNvSpPr/>
            <p:nvPr/>
          </p:nvSpPr>
          <p:spPr>
            <a:xfrm>
              <a:off x="2460200" y="1994025"/>
              <a:ext cx="300875" cy="193375"/>
            </a:xfrm>
            <a:custGeom>
              <a:avLst/>
              <a:gdLst/>
              <a:ahLst/>
              <a:cxnLst/>
              <a:rect l="l" t="t" r="r" b="b"/>
              <a:pathLst>
                <a:path w="12035" h="7735" extrusionOk="0">
                  <a:moveTo>
                    <a:pt x="12035" y="1"/>
                  </a:moveTo>
                  <a:lnTo>
                    <a:pt x="1" y="6955"/>
                  </a:lnTo>
                  <a:lnTo>
                    <a:pt x="1" y="7734"/>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563;p62">
              <a:extLst>
                <a:ext uri="{FF2B5EF4-FFF2-40B4-BE49-F238E27FC236}">
                  <a16:creationId xmlns:a16="http://schemas.microsoft.com/office/drawing/2014/main" id="{7D8E485B-75A6-42A3-8375-405BEE018FB5}"/>
                </a:ext>
              </a:extLst>
            </p:cNvPr>
            <p:cNvSpPr/>
            <p:nvPr/>
          </p:nvSpPr>
          <p:spPr>
            <a:xfrm>
              <a:off x="2460200" y="2042650"/>
              <a:ext cx="300875" cy="193375"/>
            </a:xfrm>
            <a:custGeom>
              <a:avLst/>
              <a:gdLst/>
              <a:ahLst/>
              <a:cxnLst/>
              <a:rect l="l" t="t" r="r" b="b"/>
              <a:pathLst>
                <a:path w="12035" h="7735" extrusionOk="0">
                  <a:moveTo>
                    <a:pt x="12035" y="1"/>
                  </a:moveTo>
                  <a:lnTo>
                    <a:pt x="1" y="6955"/>
                  </a:lnTo>
                  <a:lnTo>
                    <a:pt x="1" y="7735"/>
                  </a:lnTo>
                  <a:lnTo>
                    <a:pt x="12035" y="781"/>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564;p62">
              <a:extLst>
                <a:ext uri="{FF2B5EF4-FFF2-40B4-BE49-F238E27FC236}">
                  <a16:creationId xmlns:a16="http://schemas.microsoft.com/office/drawing/2014/main" id="{C48CE30F-7089-41D6-9715-9ACEB2DA9C68}"/>
                </a:ext>
              </a:extLst>
            </p:cNvPr>
            <p:cNvSpPr/>
            <p:nvPr/>
          </p:nvSpPr>
          <p:spPr>
            <a:xfrm>
              <a:off x="2460200" y="2070025"/>
              <a:ext cx="300875" cy="193175"/>
            </a:xfrm>
            <a:custGeom>
              <a:avLst/>
              <a:gdLst/>
              <a:ahLst/>
              <a:cxnLst/>
              <a:rect l="l" t="t" r="r" b="b"/>
              <a:pathLst>
                <a:path w="12035" h="7727" extrusionOk="0">
                  <a:moveTo>
                    <a:pt x="12035" y="1"/>
                  </a:moveTo>
                  <a:lnTo>
                    <a:pt x="1" y="6947"/>
                  </a:lnTo>
                  <a:lnTo>
                    <a:pt x="1" y="7727"/>
                  </a:lnTo>
                  <a:lnTo>
                    <a:pt x="12035" y="772"/>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565;p62">
              <a:extLst>
                <a:ext uri="{FF2B5EF4-FFF2-40B4-BE49-F238E27FC236}">
                  <a16:creationId xmlns:a16="http://schemas.microsoft.com/office/drawing/2014/main" id="{6FDC316C-CA11-49A8-95C7-44FD98E8BF75}"/>
                </a:ext>
              </a:extLst>
            </p:cNvPr>
            <p:cNvSpPr/>
            <p:nvPr/>
          </p:nvSpPr>
          <p:spPr>
            <a:xfrm>
              <a:off x="2460200" y="2097200"/>
              <a:ext cx="300875" cy="193175"/>
            </a:xfrm>
            <a:custGeom>
              <a:avLst/>
              <a:gdLst/>
              <a:ahLst/>
              <a:cxnLst/>
              <a:rect l="l" t="t" r="r" b="b"/>
              <a:pathLst>
                <a:path w="12035" h="7727" extrusionOk="0">
                  <a:moveTo>
                    <a:pt x="12035" y="0"/>
                  </a:moveTo>
                  <a:lnTo>
                    <a:pt x="1" y="6947"/>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566;p62">
              <a:extLst>
                <a:ext uri="{FF2B5EF4-FFF2-40B4-BE49-F238E27FC236}">
                  <a16:creationId xmlns:a16="http://schemas.microsoft.com/office/drawing/2014/main" id="{6CEA8B25-46EB-438F-8A01-354C4F05D28E}"/>
                </a:ext>
              </a:extLst>
            </p:cNvPr>
            <p:cNvSpPr/>
            <p:nvPr/>
          </p:nvSpPr>
          <p:spPr>
            <a:xfrm>
              <a:off x="2460200" y="2124375"/>
              <a:ext cx="300875" cy="193175"/>
            </a:xfrm>
            <a:custGeom>
              <a:avLst/>
              <a:gdLst/>
              <a:ahLst/>
              <a:cxnLst/>
              <a:rect l="l" t="t" r="r" b="b"/>
              <a:pathLst>
                <a:path w="12035" h="7727" extrusionOk="0">
                  <a:moveTo>
                    <a:pt x="12035" y="0"/>
                  </a:moveTo>
                  <a:lnTo>
                    <a:pt x="1" y="6954"/>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567;p62">
              <a:extLst>
                <a:ext uri="{FF2B5EF4-FFF2-40B4-BE49-F238E27FC236}">
                  <a16:creationId xmlns:a16="http://schemas.microsoft.com/office/drawing/2014/main" id="{FF691D1A-B957-429C-A950-38A6324CC2B4}"/>
                </a:ext>
              </a:extLst>
            </p:cNvPr>
            <p:cNvSpPr/>
            <p:nvPr/>
          </p:nvSpPr>
          <p:spPr>
            <a:xfrm>
              <a:off x="2460200" y="2151550"/>
              <a:ext cx="300875" cy="193350"/>
            </a:xfrm>
            <a:custGeom>
              <a:avLst/>
              <a:gdLst/>
              <a:ahLst/>
              <a:cxnLst/>
              <a:rect l="l" t="t" r="r" b="b"/>
              <a:pathLst>
                <a:path w="12035" h="7734" extrusionOk="0">
                  <a:moveTo>
                    <a:pt x="12035" y="0"/>
                  </a:moveTo>
                  <a:lnTo>
                    <a:pt x="1" y="6954"/>
                  </a:lnTo>
                  <a:lnTo>
                    <a:pt x="1" y="7734"/>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568;p62">
              <a:extLst>
                <a:ext uri="{FF2B5EF4-FFF2-40B4-BE49-F238E27FC236}">
                  <a16:creationId xmlns:a16="http://schemas.microsoft.com/office/drawing/2014/main" id="{DCAE120D-766B-434F-993F-B1AD0CDAC66D}"/>
                </a:ext>
              </a:extLst>
            </p:cNvPr>
            <p:cNvSpPr/>
            <p:nvPr/>
          </p:nvSpPr>
          <p:spPr>
            <a:xfrm>
              <a:off x="2460200" y="2200175"/>
              <a:ext cx="300875" cy="193175"/>
            </a:xfrm>
            <a:custGeom>
              <a:avLst/>
              <a:gdLst/>
              <a:ahLst/>
              <a:cxnLst/>
              <a:rect l="l" t="t" r="r" b="b"/>
              <a:pathLst>
                <a:path w="12035" h="7727" extrusionOk="0">
                  <a:moveTo>
                    <a:pt x="12035" y="0"/>
                  </a:moveTo>
                  <a:lnTo>
                    <a:pt x="1" y="6955"/>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569;p62">
              <a:extLst>
                <a:ext uri="{FF2B5EF4-FFF2-40B4-BE49-F238E27FC236}">
                  <a16:creationId xmlns:a16="http://schemas.microsoft.com/office/drawing/2014/main" id="{69BEB212-539C-4DB5-9196-B8434A385C83}"/>
                </a:ext>
              </a:extLst>
            </p:cNvPr>
            <p:cNvSpPr/>
            <p:nvPr/>
          </p:nvSpPr>
          <p:spPr>
            <a:xfrm>
              <a:off x="2460200" y="2227550"/>
              <a:ext cx="300875" cy="193175"/>
            </a:xfrm>
            <a:custGeom>
              <a:avLst/>
              <a:gdLst/>
              <a:ahLst/>
              <a:cxnLst/>
              <a:rect l="l" t="t" r="r" b="b"/>
              <a:pathLst>
                <a:path w="12035" h="7727" extrusionOk="0">
                  <a:moveTo>
                    <a:pt x="12035" y="0"/>
                  </a:moveTo>
                  <a:lnTo>
                    <a:pt x="1" y="6946"/>
                  </a:lnTo>
                  <a:lnTo>
                    <a:pt x="1" y="7726"/>
                  </a:lnTo>
                  <a:lnTo>
                    <a:pt x="12035" y="772"/>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570;p62">
              <a:extLst>
                <a:ext uri="{FF2B5EF4-FFF2-40B4-BE49-F238E27FC236}">
                  <a16:creationId xmlns:a16="http://schemas.microsoft.com/office/drawing/2014/main" id="{637A625E-CF69-4A5D-9037-0C3E151888B8}"/>
                </a:ext>
              </a:extLst>
            </p:cNvPr>
            <p:cNvSpPr/>
            <p:nvPr/>
          </p:nvSpPr>
          <p:spPr>
            <a:xfrm>
              <a:off x="2460200" y="2254700"/>
              <a:ext cx="300875" cy="193175"/>
            </a:xfrm>
            <a:custGeom>
              <a:avLst/>
              <a:gdLst/>
              <a:ahLst/>
              <a:cxnLst/>
              <a:rect l="l" t="t" r="r" b="b"/>
              <a:pathLst>
                <a:path w="12035" h="7727" extrusionOk="0">
                  <a:moveTo>
                    <a:pt x="12035" y="1"/>
                  </a:moveTo>
                  <a:lnTo>
                    <a:pt x="1" y="6947"/>
                  </a:lnTo>
                  <a:lnTo>
                    <a:pt x="1" y="7727"/>
                  </a:lnTo>
                  <a:lnTo>
                    <a:pt x="12035" y="781"/>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571;p62">
              <a:extLst>
                <a:ext uri="{FF2B5EF4-FFF2-40B4-BE49-F238E27FC236}">
                  <a16:creationId xmlns:a16="http://schemas.microsoft.com/office/drawing/2014/main" id="{02E2E6F3-B957-4ADF-95E1-77CE942A79AA}"/>
                </a:ext>
              </a:extLst>
            </p:cNvPr>
            <p:cNvSpPr/>
            <p:nvPr/>
          </p:nvSpPr>
          <p:spPr>
            <a:xfrm>
              <a:off x="2460200" y="2281875"/>
              <a:ext cx="300875" cy="193175"/>
            </a:xfrm>
            <a:custGeom>
              <a:avLst/>
              <a:gdLst/>
              <a:ahLst/>
              <a:cxnLst/>
              <a:rect l="l" t="t" r="r" b="b"/>
              <a:pathLst>
                <a:path w="12035" h="7727" extrusionOk="0">
                  <a:moveTo>
                    <a:pt x="12035" y="1"/>
                  </a:moveTo>
                  <a:lnTo>
                    <a:pt x="1" y="6955"/>
                  </a:lnTo>
                  <a:lnTo>
                    <a:pt x="1" y="7727"/>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572;p62">
              <a:extLst>
                <a:ext uri="{FF2B5EF4-FFF2-40B4-BE49-F238E27FC236}">
                  <a16:creationId xmlns:a16="http://schemas.microsoft.com/office/drawing/2014/main" id="{D0EE0447-0429-49F2-9D92-E7909B579466}"/>
                </a:ext>
              </a:extLst>
            </p:cNvPr>
            <p:cNvSpPr/>
            <p:nvPr/>
          </p:nvSpPr>
          <p:spPr>
            <a:xfrm>
              <a:off x="2460200" y="2309050"/>
              <a:ext cx="300875" cy="193375"/>
            </a:xfrm>
            <a:custGeom>
              <a:avLst/>
              <a:gdLst/>
              <a:ahLst/>
              <a:cxnLst/>
              <a:rect l="l" t="t" r="r" b="b"/>
              <a:pathLst>
                <a:path w="12035" h="7735" extrusionOk="0">
                  <a:moveTo>
                    <a:pt x="12035" y="1"/>
                  </a:moveTo>
                  <a:lnTo>
                    <a:pt x="1" y="6955"/>
                  </a:lnTo>
                  <a:lnTo>
                    <a:pt x="1" y="7734"/>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573;p62">
              <a:extLst>
                <a:ext uri="{FF2B5EF4-FFF2-40B4-BE49-F238E27FC236}">
                  <a16:creationId xmlns:a16="http://schemas.microsoft.com/office/drawing/2014/main" id="{DC91AEED-34BB-4B03-9F3F-7E654EC6ED9A}"/>
                </a:ext>
              </a:extLst>
            </p:cNvPr>
            <p:cNvSpPr/>
            <p:nvPr/>
          </p:nvSpPr>
          <p:spPr>
            <a:xfrm>
              <a:off x="4962275" y="3316725"/>
              <a:ext cx="655875" cy="885100"/>
            </a:xfrm>
            <a:custGeom>
              <a:avLst/>
              <a:gdLst/>
              <a:ahLst/>
              <a:cxnLst/>
              <a:rect l="l" t="t" r="r" b="b"/>
              <a:pathLst>
                <a:path w="26235" h="35404" extrusionOk="0">
                  <a:moveTo>
                    <a:pt x="1" y="1"/>
                  </a:moveTo>
                  <a:lnTo>
                    <a:pt x="1" y="27613"/>
                  </a:lnTo>
                  <a:cubicBezTo>
                    <a:pt x="1" y="27912"/>
                    <a:pt x="158" y="28195"/>
                    <a:pt x="418" y="28337"/>
                  </a:cubicBezTo>
                  <a:lnTo>
                    <a:pt x="12255" y="35173"/>
                  </a:lnTo>
                  <a:cubicBezTo>
                    <a:pt x="12519" y="35327"/>
                    <a:pt x="12816" y="35404"/>
                    <a:pt x="13114" y="35404"/>
                  </a:cubicBezTo>
                  <a:cubicBezTo>
                    <a:pt x="13411" y="35404"/>
                    <a:pt x="13708" y="35327"/>
                    <a:pt x="13972" y="35173"/>
                  </a:cubicBezTo>
                  <a:lnTo>
                    <a:pt x="25817" y="28337"/>
                  </a:lnTo>
                  <a:cubicBezTo>
                    <a:pt x="26069" y="28188"/>
                    <a:pt x="26234" y="27912"/>
                    <a:pt x="26234" y="27613"/>
                  </a:cubicBezTo>
                  <a:lnTo>
                    <a:pt x="26234"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74;p62">
              <a:extLst>
                <a:ext uri="{FF2B5EF4-FFF2-40B4-BE49-F238E27FC236}">
                  <a16:creationId xmlns:a16="http://schemas.microsoft.com/office/drawing/2014/main" id="{A9503E93-C07A-4AE6-ADD5-D0F0E3DABE99}"/>
                </a:ext>
              </a:extLst>
            </p:cNvPr>
            <p:cNvSpPr/>
            <p:nvPr/>
          </p:nvSpPr>
          <p:spPr>
            <a:xfrm>
              <a:off x="4958750" y="3121775"/>
              <a:ext cx="662750" cy="389550"/>
            </a:xfrm>
            <a:custGeom>
              <a:avLst/>
              <a:gdLst/>
              <a:ahLst/>
              <a:cxnLst/>
              <a:rect l="l" t="t" r="r" b="b"/>
              <a:pathLst>
                <a:path w="26510" h="15582" extrusionOk="0">
                  <a:moveTo>
                    <a:pt x="13255" y="0"/>
                  </a:moveTo>
                  <a:cubicBezTo>
                    <a:pt x="12957" y="0"/>
                    <a:pt x="12660" y="77"/>
                    <a:pt x="12396" y="230"/>
                  </a:cubicBezTo>
                  <a:lnTo>
                    <a:pt x="559" y="7066"/>
                  </a:lnTo>
                  <a:cubicBezTo>
                    <a:pt x="0" y="7389"/>
                    <a:pt x="0" y="8193"/>
                    <a:pt x="559" y="8515"/>
                  </a:cubicBezTo>
                  <a:lnTo>
                    <a:pt x="12396" y="15351"/>
                  </a:lnTo>
                  <a:cubicBezTo>
                    <a:pt x="12660" y="15505"/>
                    <a:pt x="12957" y="15582"/>
                    <a:pt x="13255" y="15582"/>
                  </a:cubicBezTo>
                  <a:cubicBezTo>
                    <a:pt x="13552" y="15582"/>
                    <a:pt x="13849" y="15505"/>
                    <a:pt x="14113" y="15351"/>
                  </a:cubicBezTo>
                  <a:lnTo>
                    <a:pt x="25958" y="8515"/>
                  </a:lnTo>
                  <a:cubicBezTo>
                    <a:pt x="26509" y="8193"/>
                    <a:pt x="26509" y="7389"/>
                    <a:pt x="25958" y="7066"/>
                  </a:cubicBezTo>
                  <a:lnTo>
                    <a:pt x="14113" y="230"/>
                  </a:lnTo>
                  <a:cubicBezTo>
                    <a:pt x="13849" y="77"/>
                    <a:pt x="13552" y="0"/>
                    <a:pt x="132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75;p62">
              <a:extLst>
                <a:ext uri="{FF2B5EF4-FFF2-40B4-BE49-F238E27FC236}">
                  <a16:creationId xmlns:a16="http://schemas.microsoft.com/office/drawing/2014/main" id="{BDFE5668-274E-4DD4-8E06-4AA7FDE5F2F3}"/>
                </a:ext>
              </a:extLst>
            </p:cNvPr>
            <p:cNvSpPr/>
            <p:nvPr/>
          </p:nvSpPr>
          <p:spPr>
            <a:xfrm>
              <a:off x="4972925" y="3376575"/>
              <a:ext cx="301050" cy="193175"/>
            </a:xfrm>
            <a:custGeom>
              <a:avLst/>
              <a:gdLst/>
              <a:ahLst/>
              <a:cxnLst/>
              <a:rect l="l" t="t" r="r" b="b"/>
              <a:pathLst>
                <a:path w="12042" h="7727" extrusionOk="0">
                  <a:moveTo>
                    <a:pt x="0" y="1"/>
                  </a:moveTo>
                  <a:lnTo>
                    <a:pt x="0" y="781"/>
                  </a:lnTo>
                  <a:lnTo>
                    <a:pt x="12042" y="7727"/>
                  </a:lnTo>
                  <a:lnTo>
                    <a:pt x="12042"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76;p62">
              <a:extLst>
                <a:ext uri="{FF2B5EF4-FFF2-40B4-BE49-F238E27FC236}">
                  <a16:creationId xmlns:a16="http://schemas.microsoft.com/office/drawing/2014/main" id="{EF9B9F9B-D870-4AA3-AFE9-0E1B271B5F73}"/>
                </a:ext>
              </a:extLst>
            </p:cNvPr>
            <p:cNvSpPr/>
            <p:nvPr/>
          </p:nvSpPr>
          <p:spPr>
            <a:xfrm>
              <a:off x="4972925" y="3403750"/>
              <a:ext cx="301050" cy="193375"/>
            </a:xfrm>
            <a:custGeom>
              <a:avLst/>
              <a:gdLst/>
              <a:ahLst/>
              <a:cxnLst/>
              <a:rect l="l" t="t" r="r" b="b"/>
              <a:pathLst>
                <a:path w="12042" h="7735" extrusionOk="0">
                  <a:moveTo>
                    <a:pt x="0" y="1"/>
                  </a:moveTo>
                  <a:lnTo>
                    <a:pt x="0" y="780"/>
                  </a:lnTo>
                  <a:lnTo>
                    <a:pt x="12042" y="7735"/>
                  </a:lnTo>
                  <a:lnTo>
                    <a:pt x="12042"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77;p62">
              <a:extLst>
                <a:ext uri="{FF2B5EF4-FFF2-40B4-BE49-F238E27FC236}">
                  <a16:creationId xmlns:a16="http://schemas.microsoft.com/office/drawing/2014/main" id="{8ECF16DF-D49A-4109-9506-0EDBA9C8D847}"/>
                </a:ext>
              </a:extLst>
            </p:cNvPr>
            <p:cNvSpPr/>
            <p:nvPr/>
          </p:nvSpPr>
          <p:spPr>
            <a:xfrm>
              <a:off x="4972925" y="3431125"/>
              <a:ext cx="301050" cy="193175"/>
            </a:xfrm>
            <a:custGeom>
              <a:avLst/>
              <a:gdLst/>
              <a:ahLst/>
              <a:cxnLst/>
              <a:rect l="l" t="t" r="r" b="b"/>
              <a:pathLst>
                <a:path w="12042" h="7727" extrusionOk="0">
                  <a:moveTo>
                    <a:pt x="0" y="1"/>
                  </a:moveTo>
                  <a:lnTo>
                    <a:pt x="0" y="780"/>
                  </a:lnTo>
                  <a:lnTo>
                    <a:pt x="12042" y="7726"/>
                  </a:lnTo>
                  <a:lnTo>
                    <a:pt x="12042"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78;p62">
              <a:extLst>
                <a:ext uri="{FF2B5EF4-FFF2-40B4-BE49-F238E27FC236}">
                  <a16:creationId xmlns:a16="http://schemas.microsoft.com/office/drawing/2014/main" id="{9D27BEE9-013F-4D1E-8C08-A0E2265E0582}"/>
                </a:ext>
              </a:extLst>
            </p:cNvPr>
            <p:cNvSpPr/>
            <p:nvPr/>
          </p:nvSpPr>
          <p:spPr>
            <a:xfrm>
              <a:off x="4972925" y="3458300"/>
              <a:ext cx="301050" cy="193175"/>
            </a:xfrm>
            <a:custGeom>
              <a:avLst/>
              <a:gdLst/>
              <a:ahLst/>
              <a:cxnLst/>
              <a:rect l="l" t="t" r="r" b="b"/>
              <a:pathLst>
                <a:path w="12042" h="7727" extrusionOk="0">
                  <a:moveTo>
                    <a:pt x="0" y="0"/>
                  </a:moveTo>
                  <a:lnTo>
                    <a:pt x="0" y="780"/>
                  </a:lnTo>
                  <a:lnTo>
                    <a:pt x="12042" y="7726"/>
                  </a:lnTo>
                  <a:lnTo>
                    <a:pt x="12042" y="6947"/>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79;p62">
              <a:extLst>
                <a:ext uri="{FF2B5EF4-FFF2-40B4-BE49-F238E27FC236}">
                  <a16:creationId xmlns:a16="http://schemas.microsoft.com/office/drawing/2014/main" id="{2313DBD2-F751-4F67-A946-A70D5B000C6A}"/>
                </a:ext>
              </a:extLst>
            </p:cNvPr>
            <p:cNvSpPr/>
            <p:nvPr/>
          </p:nvSpPr>
          <p:spPr>
            <a:xfrm>
              <a:off x="4972925" y="3485475"/>
              <a:ext cx="301050" cy="193350"/>
            </a:xfrm>
            <a:custGeom>
              <a:avLst/>
              <a:gdLst/>
              <a:ahLst/>
              <a:cxnLst/>
              <a:rect l="l" t="t" r="r" b="b"/>
              <a:pathLst>
                <a:path w="12042" h="7734" extrusionOk="0">
                  <a:moveTo>
                    <a:pt x="0" y="0"/>
                  </a:moveTo>
                  <a:lnTo>
                    <a:pt x="0" y="780"/>
                  </a:lnTo>
                  <a:lnTo>
                    <a:pt x="12042" y="7734"/>
                  </a:lnTo>
                  <a:lnTo>
                    <a:pt x="12042" y="6954"/>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80;p62">
              <a:extLst>
                <a:ext uri="{FF2B5EF4-FFF2-40B4-BE49-F238E27FC236}">
                  <a16:creationId xmlns:a16="http://schemas.microsoft.com/office/drawing/2014/main" id="{0AF3527A-DD7B-4181-AF98-27F6B80615FB}"/>
                </a:ext>
              </a:extLst>
            </p:cNvPr>
            <p:cNvSpPr/>
            <p:nvPr/>
          </p:nvSpPr>
          <p:spPr>
            <a:xfrm>
              <a:off x="4972925" y="3534100"/>
              <a:ext cx="301050" cy="193175"/>
            </a:xfrm>
            <a:custGeom>
              <a:avLst/>
              <a:gdLst/>
              <a:ahLst/>
              <a:cxnLst/>
              <a:rect l="l" t="t" r="r" b="b"/>
              <a:pathLst>
                <a:path w="12042" h="7727" extrusionOk="0">
                  <a:moveTo>
                    <a:pt x="0" y="0"/>
                  </a:moveTo>
                  <a:lnTo>
                    <a:pt x="0" y="780"/>
                  </a:lnTo>
                  <a:lnTo>
                    <a:pt x="12042" y="7726"/>
                  </a:lnTo>
                  <a:lnTo>
                    <a:pt x="12042" y="6955"/>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81;p62">
              <a:extLst>
                <a:ext uri="{FF2B5EF4-FFF2-40B4-BE49-F238E27FC236}">
                  <a16:creationId xmlns:a16="http://schemas.microsoft.com/office/drawing/2014/main" id="{523862C7-15A9-4B04-83D7-89B43FF41A99}"/>
                </a:ext>
              </a:extLst>
            </p:cNvPr>
            <p:cNvSpPr/>
            <p:nvPr/>
          </p:nvSpPr>
          <p:spPr>
            <a:xfrm>
              <a:off x="4972925" y="3561275"/>
              <a:ext cx="301050" cy="193375"/>
            </a:xfrm>
            <a:custGeom>
              <a:avLst/>
              <a:gdLst/>
              <a:ahLst/>
              <a:cxnLst/>
              <a:rect l="l" t="t" r="r" b="b"/>
              <a:pathLst>
                <a:path w="12042" h="7735" extrusionOk="0">
                  <a:moveTo>
                    <a:pt x="0" y="0"/>
                  </a:moveTo>
                  <a:lnTo>
                    <a:pt x="0" y="780"/>
                  </a:lnTo>
                  <a:lnTo>
                    <a:pt x="12042" y="7734"/>
                  </a:lnTo>
                  <a:lnTo>
                    <a:pt x="12042" y="6954"/>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2;p62">
              <a:extLst>
                <a:ext uri="{FF2B5EF4-FFF2-40B4-BE49-F238E27FC236}">
                  <a16:creationId xmlns:a16="http://schemas.microsoft.com/office/drawing/2014/main" id="{56659A89-020A-49FA-98BD-6971D5D679FB}"/>
                </a:ext>
              </a:extLst>
            </p:cNvPr>
            <p:cNvSpPr/>
            <p:nvPr/>
          </p:nvSpPr>
          <p:spPr>
            <a:xfrm>
              <a:off x="4972925" y="3588625"/>
              <a:ext cx="301050" cy="193175"/>
            </a:xfrm>
            <a:custGeom>
              <a:avLst/>
              <a:gdLst/>
              <a:ahLst/>
              <a:cxnLst/>
              <a:rect l="l" t="t" r="r" b="b"/>
              <a:pathLst>
                <a:path w="12042" h="7727" extrusionOk="0">
                  <a:moveTo>
                    <a:pt x="0" y="1"/>
                  </a:moveTo>
                  <a:lnTo>
                    <a:pt x="0" y="781"/>
                  </a:lnTo>
                  <a:lnTo>
                    <a:pt x="12042" y="7727"/>
                  </a:lnTo>
                  <a:lnTo>
                    <a:pt x="12042"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83;p62">
              <a:extLst>
                <a:ext uri="{FF2B5EF4-FFF2-40B4-BE49-F238E27FC236}">
                  <a16:creationId xmlns:a16="http://schemas.microsoft.com/office/drawing/2014/main" id="{E578534E-EAE5-4EE9-8DB2-51FDD4565E96}"/>
                </a:ext>
              </a:extLst>
            </p:cNvPr>
            <p:cNvSpPr/>
            <p:nvPr/>
          </p:nvSpPr>
          <p:spPr>
            <a:xfrm>
              <a:off x="4972925" y="3615800"/>
              <a:ext cx="301050" cy="193175"/>
            </a:xfrm>
            <a:custGeom>
              <a:avLst/>
              <a:gdLst/>
              <a:ahLst/>
              <a:cxnLst/>
              <a:rect l="l" t="t" r="r" b="b"/>
              <a:pathLst>
                <a:path w="12042" h="7727" extrusionOk="0">
                  <a:moveTo>
                    <a:pt x="0" y="1"/>
                  </a:moveTo>
                  <a:lnTo>
                    <a:pt x="0" y="780"/>
                  </a:lnTo>
                  <a:lnTo>
                    <a:pt x="12042" y="7727"/>
                  </a:lnTo>
                  <a:lnTo>
                    <a:pt x="12042"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584;p62">
              <a:extLst>
                <a:ext uri="{FF2B5EF4-FFF2-40B4-BE49-F238E27FC236}">
                  <a16:creationId xmlns:a16="http://schemas.microsoft.com/office/drawing/2014/main" id="{12F6F2AE-691B-4C8C-BC2C-62CA2CFB9CDB}"/>
                </a:ext>
              </a:extLst>
            </p:cNvPr>
            <p:cNvSpPr/>
            <p:nvPr/>
          </p:nvSpPr>
          <p:spPr>
            <a:xfrm>
              <a:off x="4972925" y="3642975"/>
              <a:ext cx="301050" cy="193375"/>
            </a:xfrm>
            <a:custGeom>
              <a:avLst/>
              <a:gdLst/>
              <a:ahLst/>
              <a:cxnLst/>
              <a:rect l="l" t="t" r="r" b="b"/>
              <a:pathLst>
                <a:path w="12042" h="7735" extrusionOk="0">
                  <a:moveTo>
                    <a:pt x="0" y="1"/>
                  </a:moveTo>
                  <a:lnTo>
                    <a:pt x="0" y="780"/>
                  </a:lnTo>
                  <a:lnTo>
                    <a:pt x="12042" y="7734"/>
                  </a:lnTo>
                  <a:lnTo>
                    <a:pt x="12042"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585;p62">
              <a:extLst>
                <a:ext uri="{FF2B5EF4-FFF2-40B4-BE49-F238E27FC236}">
                  <a16:creationId xmlns:a16="http://schemas.microsoft.com/office/drawing/2014/main" id="{F6FF69BD-F6FC-48EA-973A-9E26045227A6}"/>
                </a:ext>
              </a:extLst>
            </p:cNvPr>
            <p:cNvSpPr/>
            <p:nvPr/>
          </p:nvSpPr>
          <p:spPr>
            <a:xfrm>
              <a:off x="4972925" y="3691600"/>
              <a:ext cx="301050" cy="193175"/>
            </a:xfrm>
            <a:custGeom>
              <a:avLst/>
              <a:gdLst/>
              <a:ahLst/>
              <a:cxnLst/>
              <a:rect l="l" t="t" r="r" b="b"/>
              <a:pathLst>
                <a:path w="12042" h="7727" extrusionOk="0">
                  <a:moveTo>
                    <a:pt x="0" y="1"/>
                  </a:moveTo>
                  <a:lnTo>
                    <a:pt x="0" y="781"/>
                  </a:lnTo>
                  <a:lnTo>
                    <a:pt x="12042" y="7727"/>
                  </a:lnTo>
                  <a:lnTo>
                    <a:pt x="12042"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586;p62">
              <a:extLst>
                <a:ext uri="{FF2B5EF4-FFF2-40B4-BE49-F238E27FC236}">
                  <a16:creationId xmlns:a16="http://schemas.microsoft.com/office/drawing/2014/main" id="{EF43963F-3347-476B-BD18-055C6AB15AF8}"/>
                </a:ext>
              </a:extLst>
            </p:cNvPr>
            <p:cNvSpPr/>
            <p:nvPr/>
          </p:nvSpPr>
          <p:spPr>
            <a:xfrm>
              <a:off x="4972925" y="3718775"/>
              <a:ext cx="301050" cy="193375"/>
            </a:xfrm>
            <a:custGeom>
              <a:avLst/>
              <a:gdLst/>
              <a:ahLst/>
              <a:cxnLst/>
              <a:rect l="l" t="t" r="r" b="b"/>
              <a:pathLst>
                <a:path w="12042" h="7735" extrusionOk="0">
                  <a:moveTo>
                    <a:pt x="0" y="1"/>
                  </a:moveTo>
                  <a:lnTo>
                    <a:pt x="0" y="780"/>
                  </a:lnTo>
                  <a:lnTo>
                    <a:pt x="12042" y="7735"/>
                  </a:lnTo>
                  <a:lnTo>
                    <a:pt x="12042"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587;p62">
              <a:extLst>
                <a:ext uri="{FF2B5EF4-FFF2-40B4-BE49-F238E27FC236}">
                  <a16:creationId xmlns:a16="http://schemas.microsoft.com/office/drawing/2014/main" id="{28403B1D-682F-4C93-9BA5-239D4B6D4D5A}"/>
                </a:ext>
              </a:extLst>
            </p:cNvPr>
            <p:cNvSpPr/>
            <p:nvPr/>
          </p:nvSpPr>
          <p:spPr>
            <a:xfrm>
              <a:off x="4972925" y="3746150"/>
              <a:ext cx="301050" cy="193175"/>
            </a:xfrm>
            <a:custGeom>
              <a:avLst/>
              <a:gdLst/>
              <a:ahLst/>
              <a:cxnLst/>
              <a:rect l="l" t="t" r="r" b="b"/>
              <a:pathLst>
                <a:path w="12042" h="7727" extrusionOk="0">
                  <a:moveTo>
                    <a:pt x="0" y="0"/>
                  </a:moveTo>
                  <a:lnTo>
                    <a:pt x="0" y="772"/>
                  </a:lnTo>
                  <a:lnTo>
                    <a:pt x="12042" y="7726"/>
                  </a:lnTo>
                  <a:lnTo>
                    <a:pt x="12042" y="6947"/>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588;p62">
              <a:extLst>
                <a:ext uri="{FF2B5EF4-FFF2-40B4-BE49-F238E27FC236}">
                  <a16:creationId xmlns:a16="http://schemas.microsoft.com/office/drawing/2014/main" id="{E8830623-3B57-42C7-AB99-F8883300F7A9}"/>
                </a:ext>
              </a:extLst>
            </p:cNvPr>
            <p:cNvSpPr/>
            <p:nvPr/>
          </p:nvSpPr>
          <p:spPr>
            <a:xfrm>
              <a:off x="4972925" y="3773325"/>
              <a:ext cx="301050" cy="193175"/>
            </a:xfrm>
            <a:custGeom>
              <a:avLst/>
              <a:gdLst/>
              <a:ahLst/>
              <a:cxnLst/>
              <a:rect l="l" t="t" r="r" b="b"/>
              <a:pathLst>
                <a:path w="12042" h="7727" extrusionOk="0">
                  <a:moveTo>
                    <a:pt x="0" y="0"/>
                  </a:moveTo>
                  <a:lnTo>
                    <a:pt x="0" y="780"/>
                  </a:lnTo>
                  <a:lnTo>
                    <a:pt x="12042" y="7726"/>
                  </a:lnTo>
                  <a:lnTo>
                    <a:pt x="12042" y="6947"/>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589;p62">
              <a:extLst>
                <a:ext uri="{FF2B5EF4-FFF2-40B4-BE49-F238E27FC236}">
                  <a16:creationId xmlns:a16="http://schemas.microsoft.com/office/drawing/2014/main" id="{CEDB03D6-5C84-448D-87B5-36CADE1B8168}"/>
                </a:ext>
              </a:extLst>
            </p:cNvPr>
            <p:cNvSpPr/>
            <p:nvPr/>
          </p:nvSpPr>
          <p:spPr>
            <a:xfrm>
              <a:off x="4972925" y="3800500"/>
              <a:ext cx="301050" cy="193350"/>
            </a:xfrm>
            <a:custGeom>
              <a:avLst/>
              <a:gdLst/>
              <a:ahLst/>
              <a:cxnLst/>
              <a:rect l="l" t="t" r="r" b="b"/>
              <a:pathLst>
                <a:path w="12042" h="7734" extrusionOk="0">
                  <a:moveTo>
                    <a:pt x="0" y="0"/>
                  </a:moveTo>
                  <a:lnTo>
                    <a:pt x="0" y="780"/>
                  </a:lnTo>
                  <a:lnTo>
                    <a:pt x="12042" y="7734"/>
                  </a:lnTo>
                  <a:lnTo>
                    <a:pt x="12042" y="6954"/>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590;p62">
              <a:extLst>
                <a:ext uri="{FF2B5EF4-FFF2-40B4-BE49-F238E27FC236}">
                  <a16:creationId xmlns:a16="http://schemas.microsoft.com/office/drawing/2014/main" id="{F14888D2-2409-4DAB-B0FF-19A9720BC152}"/>
                </a:ext>
              </a:extLst>
            </p:cNvPr>
            <p:cNvSpPr/>
            <p:nvPr/>
          </p:nvSpPr>
          <p:spPr>
            <a:xfrm>
              <a:off x="4972925" y="3849125"/>
              <a:ext cx="301050" cy="193175"/>
            </a:xfrm>
            <a:custGeom>
              <a:avLst/>
              <a:gdLst/>
              <a:ahLst/>
              <a:cxnLst/>
              <a:rect l="l" t="t" r="r" b="b"/>
              <a:pathLst>
                <a:path w="12042" h="7727" extrusionOk="0">
                  <a:moveTo>
                    <a:pt x="0" y="0"/>
                  </a:moveTo>
                  <a:lnTo>
                    <a:pt x="0" y="780"/>
                  </a:lnTo>
                  <a:lnTo>
                    <a:pt x="12042" y="7726"/>
                  </a:lnTo>
                  <a:lnTo>
                    <a:pt x="12042" y="6955"/>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591;p62">
              <a:extLst>
                <a:ext uri="{FF2B5EF4-FFF2-40B4-BE49-F238E27FC236}">
                  <a16:creationId xmlns:a16="http://schemas.microsoft.com/office/drawing/2014/main" id="{726A5B9B-A711-4B56-AECE-8E31B3C9AA64}"/>
                </a:ext>
              </a:extLst>
            </p:cNvPr>
            <p:cNvSpPr/>
            <p:nvPr/>
          </p:nvSpPr>
          <p:spPr>
            <a:xfrm>
              <a:off x="4972925" y="3876300"/>
              <a:ext cx="301050" cy="193375"/>
            </a:xfrm>
            <a:custGeom>
              <a:avLst/>
              <a:gdLst/>
              <a:ahLst/>
              <a:cxnLst/>
              <a:rect l="l" t="t" r="r" b="b"/>
              <a:pathLst>
                <a:path w="12042" h="7735" extrusionOk="0">
                  <a:moveTo>
                    <a:pt x="0" y="0"/>
                  </a:moveTo>
                  <a:lnTo>
                    <a:pt x="0" y="780"/>
                  </a:lnTo>
                  <a:lnTo>
                    <a:pt x="12042" y="7734"/>
                  </a:lnTo>
                  <a:lnTo>
                    <a:pt x="12042" y="6954"/>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592;p62">
              <a:extLst>
                <a:ext uri="{FF2B5EF4-FFF2-40B4-BE49-F238E27FC236}">
                  <a16:creationId xmlns:a16="http://schemas.microsoft.com/office/drawing/2014/main" id="{9A70B44F-415F-4882-A5DE-E53C39180223}"/>
                </a:ext>
              </a:extLst>
            </p:cNvPr>
            <p:cNvSpPr/>
            <p:nvPr/>
          </p:nvSpPr>
          <p:spPr>
            <a:xfrm>
              <a:off x="4972925" y="3903650"/>
              <a:ext cx="301050" cy="193175"/>
            </a:xfrm>
            <a:custGeom>
              <a:avLst/>
              <a:gdLst/>
              <a:ahLst/>
              <a:cxnLst/>
              <a:rect l="l" t="t" r="r" b="b"/>
              <a:pathLst>
                <a:path w="12042" h="7727" extrusionOk="0">
                  <a:moveTo>
                    <a:pt x="0" y="1"/>
                  </a:moveTo>
                  <a:lnTo>
                    <a:pt x="0" y="773"/>
                  </a:lnTo>
                  <a:lnTo>
                    <a:pt x="12042" y="7727"/>
                  </a:lnTo>
                  <a:lnTo>
                    <a:pt x="12042"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593;p62">
              <a:extLst>
                <a:ext uri="{FF2B5EF4-FFF2-40B4-BE49-F238E27FC236}">
                  <a16:creationId xmlns:a16="http://schemas.microsoft.com/office/drawing/2014/main" id="{5A006659-29F9-430E-A8EF-CCC6D0CD48EE}"/>
                </a:ext>
              </a:extLst>
            </p:cNvPr>
            <p:cNvSpPr/>
            <p:nvPr/>
          </p:nvSpPr>
          <p:spPr>
            <a:xfrm>
              <a:off x="4972925" y="3930825"/>
              <a:ext cx="301050" cy="193175"/>
            </a:xfrm>
            <a:custGeom>
              <a:avLst/>
              <a:gdLst/>
              <a:ahLst/>
              <a:cxnLst/>
              <a:rect l="l" t="t" r="r" b="b"/>
              <a:pathLst>
                <a:path w="12042" h="7727" extrusionOk="0">
                  <a:moveTo>
                    <a:pt x="0" y="1"/>
                  </a:moveTo>
                  <a:lnTo>
                    <a:pt x="0" y="780"/>
                  </a:lnTo>
                  <a:lnTo>
                    <a:pt x="12042" y="7727"/>
                  </a:lnTo>
                  <a:lnTo>
                    <a:pt x="12042"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594;p62">
              <a:extLst>
                <a:ext uri="{FF2B5EF4-FFF2-40B4-BE49-F238E27FC236}">
                  <a16:creationId xmlns:a16="http://schemas.microsoft.com/office/drawing/2014/main" id="{5565456F-38A1-431C-98AD-A55F75DFF6A7}"/>
                </a:ext>
              </a:extLst>
            </p:cNvPr>
            <p:cNvSpPr/>
            <p:nvPr/>
          </p:nvSpPr>
          <p:spPr>
            <a:xfrm>
              <a:off x="4972925" y="3958000"/>
              <a:ext cx="301050" cy="193175"/>
            </a:xfrm>
            <a:custGeom>
              <a:avLst/>
              <a:gdLst/>
              <a:ahLst/>
              <a:cxnLst/>
              <a:rect l="l" t="t" r="r" b="b"/>
              <a:pathLst>
                <a:path w="12042" h="7727" extrusionOk="0">
                  <a:moveTo>
                    <a:pt x="0" y="1"/>
                  </a:moveTo>
                  <a:lnTo>
                    <a:pt x="0" y="780"/>
                  </a:lnTo>
                  <a:lnTo>
                    <a:pt x="12042" y="7727"/>
                  </a:lnTo>
                  <a:lnTo>
                    <a:pt x="12042"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595;p62">
              <a:extLst>
                <a:ext uri="{FF2B5EF4-FFF2-40B4-BE49-F238E27FC236}">
                  <a16:creationId xmlns:a16="http://schemas.microsoft.com/office/drawing/2014/main" id="{22935A9E-BC97-4902-AD0E-6182770AFF5C}"/>
                </a:ext>
              </a:extLst>
            </p:cNvPr>
            <p:cNvSpPr/>
            <p:nvPr/>
          </p:nvSpPr>
          <p:spPr>
            <a:xfrm>
              <a:off x="5306450" y="3376575"/>
              <a:ext cx="301075" cy="193175"/>
            </a:xfrm>
            <a:custGeom>
              <a:avLst/>
              <a:gdLst/>
              <a:ahLst/>
              <a:cxnLst/>
              <a:rect l="l" t="t" r="r" b="b"/>
              <a:pathLst>
                <a:path w="12043" h="7727" extrusionOk="0">
                  <a:moveTo>
                    <a:pt x="12042" y="1"/>
                  </a:moveTo>
                  <a:lnTo>
                    <a:pt x="0" y="6955"/>
                  </a:lnTo>
                  <a:lnTo>
                    <a:pt x="0" y="7727"/>
                  </a:lnTo>
                  <a:lnTo>
                    <a:pt x="12042" y="781"/>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596;p62">
              <a:extLst>
                <a:ext uri="{FF2B5EF4-FFF2-40B4-BE49-F238E27FC236}">
                  <a16:creationId xmlns:a16="http://schemas.microsoft.com/office/drawing/2014/main" id="{C99BD800-0C1D-4967-8E5D-A8026370EFCA}"/>
                </a:ext>
              </a:extLst>
            </p:cNvPr>
            <p:cNvSpPr/>
            <p:nvPr/>
          </p:nvSpPr>
          <p:spPr>
            <a:xfrm>
              <a:off x="5306450" y="3403750"/>
              <a:ext cx="301075" cy="193375"/>
            </a:xfrm>
            <a:custGeom>
              <a:avLst/>
              <a:gdLst/>
              <a:ahLst/>
              <a:cxnLst/>
              <a:rect l="l" t="t" r="r" b="b"/>
              <a:pathLst>
                <a:path w="12043" h="7735" extrusionOk="0">
                  <a:moveTo>
                    <a:pt x="12042" y="1"/>
                  </a:moveTo>
                  <a:lnTo>
                    <a:pt x="0" y="6955"/>
                  </a:lnTo>
                  <a:lnTo>
                    <a:pt x="0" y="7735"/>
                  </a:lnTo>
                  <a:lnTo>
                    <a:pt x="12042" y="780"/>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597;p62">
              <a:extLst>
                <a:ext uri="{FF2B5EF4-FFF2-40B4-BE49-F238E27FC236}">
                  <a16:creationId xmlns:a16="http://schemas.microsoft.com/office/drawing/2014/main" id="{CCBAE214-4C1A-4929-9FE2-82CBD4DA56C3}"/>
                </a:ext>
              </a:extLst>
            </p:cNvPr>
            <p:cNvSpPr/>
            <p:nvPr/>
          </p:nvSpPr>
          <p:spPr>
            <a:xfrm>
              <a:off x="5306450" y="3431125"/>
              <a:ext cx="301075" cy="193175"/>
            </a:xfrm>
            <a:custGeom>
              <a:avLst/>
              <a:gdLst/>
              <a:ahLst/>
              <a:cxnLst/>
              <a:rect l="l" t="t" r="r" b="b"/>
              <a:pathLst>
                <a:path w="12043" h="7727" extrusionOk="0">
                  <a:moveTo>
                    <a:pt x="12042" y="1"/>
                  </a:moveTo>
                  <a:lnTo>
                    <a:pt x="0" y="6947"/>
                  </a:lnTo>
                  <a:lnTo>
                    <a:pt x="0" y="7726"/>
                  </a:lnTo>
                  <a:lnTo>
                    <a:pt x="12042" y="780"/>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598;p62">
              <a:extLst>
                <a:ext uri="{FF2B5EF4-FFF2-40B4-BE49-F238E27FC236}">
                  <a16:creationId xmlns:a16="http://schemas.microsoft.com/office/drawing/2014/main" id="{B378702C-D10E-417C-912A-72D91F59D7C3}"/>
                </a:ext>
              </a:extLst>
            </p:cNvPr>
            <p:cNvSpPr/>
            <p:nvPr/>
          </p:nvSpPr>
          <p:spPr>
            <a:xfrm>
              <a:off x="5306450" y="3458300"/>
              <a:ext cx="301075" cy="193175"/>
            </a:xfrm>
            <a:custGeom>
              <a:avLst/>
              <a:gdLst/>
              <a:ahLst/>
              <a:cxnLst/>
              <a:rect l="l" t="t" r="r" b="b"/>
              <a:pathLst>
                <a:path w="12043" h="7727" extrusionOk="0">
                  <a:moveTo>
                    <a:pt x="12042" y="0"/>
                  </a:moveTo>
                  <a:lnTo>
                    <a:pt x="0" y="6947"/>
                  </a:lnTo>
                  <a:lnTo>
                    <a:pt x="0" y="7726"/>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599;p62">
              <a:extLst>
                <a:ext uri="{FF2B5EF4-FFF2-40B4-BE49-F238E27FC236}">
                  <a16:creationId xmlns:a16="http://schemas.microsoft.com/office/drawing/2014/main" id="{A71036CE-AD8C-408F-A945-CEF7573C494D}"/>
                </a:ext>
              </a:extLst>
            </p:cNvPr>
            <p:cNvSpPr/>
            <p:nvPr/>
          </p:nvSpPr>
          <p:spPr>
            <a:xfrm>
              <a:off x="5306450" y="3485475"/>
              <a:ext cx="301075" cy="193350"/>
            </a:xfrm>
            <a:custGeom>
              <a:avLst/>
              <a:gdLst/>
              <a:ahLst/>
              <a:cxnLst/>
              <a:rect l="l" t="t" r="r" b="b"/>
              <a:pathLst>
                <a:path w="12043" h="7734" extrusionOk="0">
                  <a:moveTo>
                    <a:pt x="12042" y="0"/>
                  </a:moveTo>
                  <a:lnTo>
                    <a:pt x="0" y="6954"/>
                  </a:lnTo>
                  <a:lnTo>
                    <a:pt x="0" y="7734"/>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600;p62">
              <a:extLst>
                <a:ext uri="{FF2B5EF4-FFF2-40B4-BE49-F238E27FC236}">
                  <a16:creationId xmlns:a16="http://schemas.microsoft.com/office/drawing/2014/main" id="{CEA07278-2BE3-4C2C-87C9-28D54246D67B}"/>
                </a:ext>
              </a:extLst>
            </p:cNvPr>
            <p:cNvSpPr/>
            <p:nvPr/>
          </p:nvSpPr>
          <p:spPr>
            <a:xfrm>
              <a:off x="5306450" y="3534100"/>
              <a:ext cx="301075" cy="193175"/>
            </a:xfrm>
            <a:custGeom>
              <a:avLst/>
              <a:gdLst/>
              <a:ahLst/>
              <a:cxnLst/>
              <a:rect l="l" t="t" r="r" b="b"/>
              <a:pathLst>
                <a:path w="12043" h="7727" extrusionOk="0">
                  <a:moveTo>
                    <a:pt x="12042" y="0"/>
                  </a:moveTo>
                  <a:lnTo>
                    <a:pt x="0" y="6955"/>
                  </a:lnTo>
                  <a:lnTo>
                    <a:pt x="0" y="7726"/>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601;p62">
              <a:extLst>
                <a:ext uri="{FF2B5EF4-FFF2-40B4-BE49-F238E27FC236}">
                  <a16:creationId xmlns:a16="http://schemas.microsoft.com/office/drawing/2014/main" id="{32F9D150-80FB-49B7-AFBD-AFE4EC5F0870}"/>
                </a:ext>
              </a:extLst>
            </p:cNvPr>
            <p:cNvSpPr/>
            <p:nvPr/>
          </p:nvSpPr>
          <p:spPr>
            <a:xfrm>
              <a:off x="5306450" y="3561275"/>
              <a:ext cx="301075" cy="193375"/>
            </a:xfrm>
            <a:custGeom>
              <a:avLst/>
              <a:gdLst/>
              <a:ahLst/>
              <a:cxnLst/>
              <a:rect l="l" t="t" r="r" b="b"/>
              <a:pathLst>
                <a:path w="12043" h="7735" extrusionOk="0">
                  <a:moveTo>
                    <a:pt x="12042" y="0"/>
                  </a:moveTo>
                  <a:lnTo>
                    <a:pt x="0" y="6954"/>
                  </a:lnTo>
                  <a:lnTo>
                    <a:pt x="0" y="7734"/>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602;p62">
              <a:extLst>
                <a:ext uri="{FF2B5EF4-FFF2-40B4-BE49-F238E27FC236}">
                  <a16:creationId xmlns:a16="http://schemas.microsoft.com/office/drawing/2014/main" id="{4BDDA33A-C582-4DD8-933A-8127D59B6DE1}"/>
                </a:ext>
              </a:extLst>
            </p:cNvPr>
            <p:cNvSpPr/>
            <p:nvPr/>
          </p:nvSpPr>
          <p:spPr>
            <a:xfrm>
              <a:off x="5306450" y="3588625"/>
              <a:ext cx="301075" cy="193175"/>
            </a:xfrm>
            <a:custGeom>
              <a:avLst/>
              <a:gdLst/>
              <a:ahLst/>
              <a:cxnLst/>
              <a:rect l="l" t="t" r="r" b="b"/>
              <a:pathLst>
                <a:path w="12043" h="7727" extrusionOk="0">
                  <a:moveTo>
                    <a:pt x="12042" y="1"/>
                  </a:moveTo>
                  <a:lnTo>
                    <a:pt x="0" y="6947"/>
                  </a:lnTo>
                  <a:lnTo>
                    <a:pt x="0" y="7727"/>
                  </a:lnTo>
                  <a:lnTo>
                    <a:pt x="12042" y="781"/>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603;p62">
              <a:extLst>
                <a:ext uri="{FF2B5EF4-FFF2-40B4-BE49-F238E27FC236}">
                  <a16:creationId xmlns:a16="http://schemas.microsoft.com/office/drawing/2014/main" id="{E72BC742-2718-4556-9F54-8089F5C16195}"/>
                </a:ext>
              </a:extLst>
            </p:cNvPr>
            <p:cNvSpPr/>
            <p:nvPr/>
          </p:nvSpPr>
          <p:spPr>
            <a:xfrm>
              <a:off x="5306450" y="3615800"/>
              <a:ext cx="301075" cy="193175"/>
            </a:xfrm>
            <a:custGeom>
              <a:avLst/>
              <a:gdLst/>
              <a:ahLst/>
              <a:cxnLst/>
              <a:rect l="l" t="t" r="r" b="b"/>
              <a:pathLst>
                <a:path w="12043" h="7727" extrusionOk="0">
                  <a:moveTo>
                    <a:pt x="12042" y="1"/>
                  </a:moveTo>
                  <a:lnTo>
                    <a:pt x="0" y="6947"/>
                  </a:lnTo>
                  <a:lnTo>
                    <a:pt x="0" y="7727"/>
                  </a:lnTo>
                  <a:lnTo>
                    <a:pt x="12042" y="780"/>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604;p62">
              <a:extLst>
                <a:ext uri="{FF2B5EF4-FFF2-40B4-BE49-F238E27FC236}">
                  <a16:creationId xmlns:a16="http://schemas.microsoft.com/office/drawing/2014/main" id="{22E760DB-1658-486D-87F1-F2ABCFBCE3F0}"/>
                </a:ext>
              </a:extLst>
            </p:cNvPr>
            <p:cNvSpPr/>
            <p:nvPr/>
          </p:nvSpPr>
          <p:spPr>
            <a:xfrm>
              <a:off x="5306450" y="3642975"/>
              <a:ext cx="301075" cy="193375"/>
            </a:xfrm>
            <a:custGeom>
              <a:avLst/>
              <a:gdLst/>
              <a:ahLst/>
              <a:cxnLst/>
              <a:rect l="l" t="t" r="r" b="b"/>
              <a:pathLst>
                <a:path w="12043" h="7735" extrusionOk="0">
                  <a:moveTo>
                    <a:pt x="12042" y="1"/>
                  </a:moveTo>
                  <a:lnTo>
                    <a:pt x="0" y="6955"/>
                  </a:lnTo>
                  <a:lnTo>
                    <a:pt x="0" y="7734"/>
                  </a:lnTo>
                  <a:lnTo>
                    <a:pt x="12042" y="780"/>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605;p62">
              <a:extLst>
                <a:ext uri="{FF2B5EF4-FFF2-40B4-BE49-F238E27FC236}">
                  <a16:creationId xmlns:a16="http://schemas.microsoft.com/office/drawing/2014/main" id="{F4C239CE-5FE8-4DD9-8813-FD514AE76485}"/>
                </a:ext>
              </a:extLst>
            </p:cNvPr>
            <p:cNvSpPr/>
            <p:nvPr/>
          </p:nvSpPr>
          <p:spPr>
            <a:xfrm>
              <a:off x="5306450" y="3691600"/>
              <a:ext cx="301075" cy="193175"/>
            </a:xfrm>
            <a:custGeom>
              <a:avLst/>
              <a:gdLst/>
              <a:ahLst/>
              <a:cxnLst/>
              <a:rect l="l" t="t" r="r" b="b"/>
              <a:pathLst>
                <a:path w="12043" h="7727" extrusionOk="0">
                  <a:moveTo>
                    <a:pt x="12042" y="1"/>
                  </a:moveTo>
                  <a:lnTo>
                    <a:pt x="0" y="6955"/>
                  </a:lnTo>
                  <a:lnTo>
                    <a:pt x="0" y="7727"/>
                  </a:lnTo>
                  <a:lnTo>
                    <a:pt x="12042" y="781"/>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606;p62">
              <a:extLst>
                <a:ext uri="{FF2B5EF4-FFF2-40B4-BE49-F238E27FC236}">
                  <a16:creationId xmlns:a16="http://schemas.microsoft.com/office/drawing/2014/main" id="{B8912284-BF5A-4929-9C3E-659B27B3004F}"/>
                </a:ext>
              </a:extLst>
            </p:cNvPr>
            <p:cNvSpPr/>
            <p:nvPr/>
          </p:nvSpPr>
          <p:spPr>
            <a:xfrm>
              <a:off x="5306450" y="3718775"/>
              <a:ext cx="301075" cy="193375"/>
            </a:xfrm>
            <a:custGeom>
              <a:avLst/>
              <a:gdLst/>
              <a:ahLst/>
              <a:cxnLst/>
              <a:rect l="l" t="t" r="r" b="b"/>
              <a:pathLst>
                <a:path w="12043" h="7735" extrusionOk="0">
                  <a:moveTo>
                    <a:pt x="12042" y="1"/>
                  </a:moveTo>
                  <a:lnTo>
                    <a:pt x="0" y="6955"/>
                  </a:lnTo>
                  <a:lnTo>
                    <a:pt x="0" y="7735"/>
                  </a:lnTo>
                  <a:lnTo>
                    <a:pt x="12042" y="780"/>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607;p62">
              <a:extLst>
                <a:ext uri="{FF2B5EF4-FFF2-40B4-BE49-F238E27FC236}">
                  <a16:creationId xmlns:a16="http://schemas.microsoft.com/office/drawing/2014/main" id="{54CCC8C5-87D2-4D1F-BDF9-683D9C86ADEB}"/>
                </a:ext>
              </a:extLst>
            </p:cNvPr>
            <p:cNvSpPr/>
            <p:nvPr/>
          </p:nvSpPr>
          <p:spPr>
            <a:xfrm>
              <a:off x="5306450" y="3746150"/>
              <a:ext cx="301075" cy="193175"/>
            </a:xfrm>
            <a:custGeom>
              <a:avLst/>
              <a:gdLst/>
              <a:ahLst/>
              <a:cxnLst/>
              <a:rect l="l" t="t" r="r" b="b"/>
              <a:pathLst>
                <a:path w="12043" h="7727" extrusionOk="0">
                  <a:moveTo>
                    <a:pt x="12042" y="0"/>
                  </a:moveTo>
                  <a:lnTo>
                    <a:pt x="0" y="6947"/>
                  </a:lnTo>
                  <a:lnTo>
                    <a:pt x="0" y="7726"/>
                  </a:lnTo>
                  <a:lnTo>
                    <a:pt x="12042" y="772"/>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608;p62">
              <a:extLst>
                <a:ext uri="{FF2B5EF4-FFF2-40B4-BE49-F238E27FC236}">
                  <a16:creationId xmlns:a16="http://schemas.microsoft.com/office/drawing/2014/main" id="{B5A9A0FB-A95B-4795-8657-21D5988050F2}"/>
                </a:ext>
              </a:extLst>
            </p:cNvPr>
            <p:cNvSpPr/>
            <p:nvPr/>
          </p:nvSpPr>
          <p:spPr>
            <a:xfrm>
              <a:off x="5306450" y="3773325"/>
              <a:ext cx="301075" cy="193175"/>
            </a:xfrm>
            <a:custGeom>
              <a:avLst/>
              <a:gdLst/>
              <a:ahLst/>
              <a:cxnLst/>
              <a:rect l="l" t="t" r="r" b="b"/>
              <a:pathLst>
                <a:path w="12043" h="7727" extrusionOk="0">
                  <a:moveTo>
                    <a:pt x="12042" y="0"/>
                  </a:moveTo>
                  <a:lnTo>
                    <a:pt x="0" y="6947"/>
                  </a:lnTo>
                  <a:lnTo>
                    <a:pt x="0" y="7726"/>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609;p62">
              <a:extLst>
                <a:ext uri="{FF2B5EF4-FFF2-40B4-BE49-F238E27FC236}">
                  <a16:creationId xmlns:a16="http://schemas.microsoft.com/office/drawing/2014/main" id="{DF7CE69E-B4A0-4E8C-853E-307438A47057}"/>
                </a:ext>
              </a:extLst>
            </p:cNvPr>
            <p:cNvSpPr/>
            <p:nvPr/>
          </p:nvSpPr>
          <p:spPr>
            <a:xfrm>
              <a:off x="5306450" y="3800500"/>
              <a:ext cx="301075" cy="193350"/>
            </a:xfrm>
            <a:custGeom>
              <a:avLst/>
              <a:gdLst/>
              <a:ahLst/>
              <a:cxnLst/>
              <a:rect l="l" t="t" r="r" b="b"/>
              <a:pathLst>
                <a:path w="12043" h="7734" extrusionOk="0">
                  <a:moveTo>
                    <a:pt x="12042" y="0"/>
                  </a:moveTo>
                  <a:lnTo>
                    <a:pt x="0" y="6954"/>
                  </a:lnTo>
                  <a:lnTo>
                    <a:pt x="0" y="7734"/>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610;p62">
              <a:extLst>
                <a:ext uri="{FF2B5EF4-FFF2-40B4-BE49-F238E27FC236}">
                  <a16:creationId xmlns:a16="http://schemas.microsoft.com/office/drawing/2014/main" id="{5AFA5DFC-BF1E-46F0-9A5C-2EF03E7D8BA5}"/>
                </a:ext>
              </a:extLst>
            </p:cNvPr>
            <p:cNvSpPr/>
            <p:nvPr/>
          </p:nvSpPr>
          <p:spPr>
            <a:xfrm>
              <a:off x="5306450" y="3849125"/>
              <a:ext cx="301075" cy="193175"/>
            </a:xfrm>
            <a:custGeom>
              <a:avLst/>
              <a:gdLst/>
              <a:ahLst/>
              <a:cxnLst/>
              <a:rect l="l" t="t" r="r" b="b"/>
              <a:pathLst>
                <a:path w="12043" h="7727" extrusionOk="0">
                  <a:moveTo>
                    <a:pt x="12042" y="0"/>
                  </a:moveTo>
                  <a:lnTo>
                    <a:pt x="0" y="6955"/>
                  </a:lnTo>
                  <a:lnTo>
                    <a:pt x="0" y="7726"/>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611;p62">
              <a:extLst>
                <a:ext uri="{FF2B5EF4-FFF2-40B4-BE49-F238E27FC236}">
                  <a16:creationId xmlns:a16="http://schemas.microsoft.com/office/drawing/2014/main" id="{4C64DE24-7650-410D-A5DF-8C985B0F5FF3}"/>
                </a:ext>
              </a:extLst>
            </p:cNvPr>
            <p:cNvSpPr/>
            <p:nvPr/>
          </p:nvSpPr>
          <p:spPr>
            <a:xfrm>
              <a:off x="5306450" y="3876300"/>
              <a:ext cx="301075" cy="193375"/>
            </a:xfrm>
            <a:custGeom>
              <a:avLst/>
              <a:gdLst/>
              <a:ahLst/>
              <a:cxnLst/>
              <a:rect l="l" t="t" r="r" b="b"/>
              <a:pathLst>
                <a:path w="12043" h="7735" extrusionOk="0">
                  <a:moveTo>
                    <a:pt x="12042" y="0"/>
                  </a:moveTo>
                  <a:lnTo>
                    <a:pt x="0" y="6954"/>
                  </a:lnTo>
                  <a:lnTo>
                    <a:pt x="0" y="7734"/>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612;p62">
              <a:extLst>
                <a:ext uri="{FF2B5EF4-FFF2-40B4-BE49-F238E27FC236}">
                  <a16:creationId xmlns:a16="http://schemas.microsoft.com/office/drawing/2014/main" id="{08EC70D4-5772-4677-A6A8-902617591A2B}"/>
                </a:ext>
              </a:extLst>
            </p:cNvPr>
            <p:cNvSpPr/>
            <p:nvPr/>
          </p:nvSpPr>
          <p:spPr>
            <a:xfrm>
              <a:off x="5306450" y="3903650"/>
              <a:ext cx="301075" cy="193175"/>
            </a:xfrm>
            <a:custGeom>
              <a:avLst/>
              <a:gdLst/>
              <a:ahLst/>
              <a:cxnLst/>
              <a:rect l="l" t="t" r="r" b="b"/>
              <a:pathLst>
                <a:path w="12043" h="7727" extrusionOk="0">
                  <a:moveTo>
                    <a:pt x="12042" y="1"/>
                  </a:moveTo>
                  <a:lnTo>
                    <a:pt x="0" y="6947"/>
                  </a:lnTo>
                  <a:lnTo>
                    <a:pt x="0" y="7727"/>
                  </a:lnTo>
                  <a:lnTo>
                    <a:pt x="12042" y="773"/>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613;p62">
              <a:extLst>
                <a:ext uri="{FF2B5EF4-FFF2-40B4-BE49-F238E27FC236}">
                  <a16:creationId xmlns:a16="http://schemas.microsoft.com/office/drawing/2014/main" id="{D8B2242C-A6B1-4081-885E-1852D96E73FA}"/>
                </a:ext>
              </a:extLst>
            </p:cNvPr>
            <p:cNvSpPr/>
            <p:nvPr/>
          </p:nvSpPr>
          <p:spPr>
            <a:xfrm>
              <a:off x="5306450" y="3930825"/>
              <a:ext cx="301075" cy="193175"/>
            </a:xfrm>
            <a:custGeom>
              <a:avLst/>
              <a:gdLst/>
              <a:ahLst/>
              <a:cxnLst/>
              <a:rect l="l" t="t" r="r" b="b"/>
              <a:pathLst>
                <a:path w="12043" h="7727" extrusionOk="0">
                  <a:moveTo>
                    <a:pt x="12042" y="1"/>
                  </a:moveTo>
                  <a:lnTo>
                    <a:pt x="0" y="6947"/>
                  </a:lnTo>
                  <a:lnTo>
                    <a:pt x="0" y="7727"/>
                  </a:lnTo>
                  <a:lnTo>
                    <a:pt x="12042" y="780"/>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614;p62">
              <a:extLst>
                <a:ext uri="{FF2B5EF4-FFF2-40B4-BE49-F238E27FC236}">
                  <a16:creationId xmlns:a16="http://schemas.microsoft.com/office/drawing/2014/main" id="{33F9F09B-E2D3-4021-B1AA-E2B0376C42C0}"/>
                </a:ext>
              </a:extLst>
            </p:cNvPr>
            <p:cNvSpPr/>
            <p:nvPr/>
          </p:nvSpPr>
          <p:spPr>
            <a:xfrm>
              <a:off x="5306450" y="3958000"/>
              <a:ext cx="301075" cy="193175"/>
            </a:xfrm>
            <a:custGeom>
              <a:avLst/>
              <a:gdLst/>
              <a:ahLst/>
              <a:cxnLst/>
              <a:rect l="l" t="t" r="r" b="b"/>
              <a:pathLst>
                <a:path w="12043" h="7727" extrusionOk="0">
                  <a:moveTo>
                    <a:pt x="12042" y="1"/>
                  </a:moveTo>
                  <a:lnTo>
                    <a:pt x="0" y="6955"/>
                  </a:lnTo>
                  <a:lnTo>
                    <a:pt x="0" y="7727"/>
                  </a:lnTo>
                  <a:lnTo>
                    <a:pt x="12042" y="780"/>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615;p62">
              <a:extLst>
                <a:ext uri="{FF2B5EF4-FFF2-40B4-BE49-F238E27FC236}">
                  <a16:creationId xmlns:a16="http://schemas.microsoft.com/office/drawing/2014/main" id="{81021E4E-CA2F-48BC-AD92-5FAC3937CF8B}"/>
                </a:ext>
              </a:extLst>
            </p:cNvPr>
            <p:cNvSpPr/>
            <p:nvPr/>
          </p:nvSpPr>
          <p:spPr>
            <a:xfrm>
              <a:off x="3538575" y="2495100"/>
              <a:ext cx="656050" cy="885300"/>
            </a:xfrm>
            <a:custGeom>
              <a:avLst/>
              <a:gdLst/>
              <a:ahLst/>
              <a:cxnLst/>
              <a:rect l="l" t="t" r="r" b="b"/>
              <a:pathLst>
                <a:path w="26242" h="35412" extrusionOk="0">
                  <a:moveTo>
                    <a:pt x="8" y="1"/>
                  </a:moveTo>
                  <a:lnTo>
                    <a:pt x="8" y="27621"/>
                  </a:lnTo>
                  <a:cubicBezTo>
                    <a:pt x="1" y="27920"/>
                    <a:pt x="166" y="28196"/>
                    <a:pt x="426" y="28345"/>
                  </a:cubicBezTo>
                  <a:lnTo>
                    <a:pt x="12263" y="35181"/>
                  </a:lnTo>
                  <a:cubicBezTo>
                    <a:pt x="12531" y="35335"/>
                    <a:pt x="12828" y="35412"/>
                    <a:pt x="13124" y="35412"/>
                  </a:cubicBezTo>
                  <a:cubicBezTo>
                    <a:pt x="13421" y="35412"/>
                    <a:pt x="13716" y="35335"/>
                    <a:pt x="13980" y="35181"/>
                  </a:cubicBezTo>
                  <a:lnTo>
                    <a:pt x="25825" y="28345"/>
                  </a:lnTo>
                  <a:cubicBezTo>
                    <a:pt x="26084" y="28196"/>
                    <a:pt x="26242" y="27920"/>
                    <a:pt x="26242" y="27621"/>
                  </a:cubicBezTo>
                  <a:lnTo>
                    <a:pt x="26242"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616;p62">
              <a:extLst>
                <a:ext uri="{FF2B5EF4-FFF2-40B4-BE49-F238E27FC236}">
                  <a16:creationId xmlns:a16="http://schemas.microsoft.com/office/drawing/2014/main" id="{AA3D19AF-660D-46AA-9B7E-B5A74CDC2A4F}"/>
                </a:ext>
              </a:extLst>
            </p:cNvPr>
            <p:cNvSpPr/>
            <p:nvPr/>
          </p:nvSpPr>
          <p:spPr>
            <a:xfrm>
              <a:off x="3535225" y="2300350"/>
              <a:ext cx="662750" cy="389550"/>
            </a:xfrm>
            <a:custGeom>
              <a:avLst/>
              <a:gdLst/>
              <a:ahLst/>
              <a:cxnLst/>
              <a:rect l="l" t="t" r="r" b="b"/>
              <a:pathLst>
                <a:path w="26510" h="15582" extrusionOk="0">
                  <a:moveTo>
                    <a:pt x="13255" y="0"/>
                  </a:moveTo>
                  <a:cubicBezTo>
                    <a:pt x="12958" y="0"/>
                    <a:pt x="12661" y="77"/>
                    <a:pt x="12397" y="230"/>
                  </a:cubicBezTo>
                  <a:lnTo>
                    <a:pt x="560" y="7066"/>
                  </a:lnTo>
                  <a:cubicBezTo>
                    <a:pt x="1" y="7389"/>
                    <a:pt x="1" y="8193"/>
                    <a:pt x="560" y="8516"/>
                  </a:cubicBezTo>
                  <a:lnTo>
                    <a:pt x="12397" y="15352"/>
                  </a:lnTo>
                  <a:cubicBezTo>
                    <a:pt x="12665" y="15505"/>
                    <a:pt x="12962" y="15582"/>
                    <a:pt x="13258" y="15582"/>
                  </a:cubicBezTo>
                  <a:cubicBezTo>
                    <a:pt x="13555" y="15582"/>
                    <a:pt x="13850" y="15505"/>
                    <a:pt x="14114" y="15352"/>
                  </a:cubicBezTo>
                  <a:lnTo>
                    <a:pt x="25959" y="8516"/>
                  </a:lnTo>
                  <a:cubicBezTo>
                    <a:pt x="26510" y="8193"/>
                    <a:pt x="26510" y="7389"/>
                    <a:pt x="25959" y="7066"/>
                  </a:cubicBezTo>
                  <a:lnTo>
                    <a:pt x="14114" y="230"/>
                  </a:lnTo>
                  <a:cubicBezTo>
                    <a:pt x="13850" y="77"/>
                    <a:pt x="13553" y="0"/>
                    <a:pt x="132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617;p62">
              <a:extLst>
                <a:ext uri="{FF2B5EF4-FFF2-40B4-BE49-F238E27FC236}">
                  <a16:creationId xmlns:a16="http://schemas.microsoft.com/office/drawing/2014/main" id="{6A953BDA-CEF1-4E85-A829-2FC167B28719}"/>
                </a:ext>
              </a:extLst>
            </p:cNvPr>
            <p:cNvSpPr/>
            <p:nvPr/>
          </p:nvSpPr>
          <p:spPr>
            <a:xfrm>
              <a:off x="3549400" y="2555175"/>
              <a:ext cx="300875" cy="193150"/>
            </a:xfrm>
            <a:custGeom>
              <a:avLst/>
              <a:gdLst/>
              <a:ahLst/>
              <a:cxnLst/>
              <a:rect l="l" t="t" r="r" b="b"/>
              <a:pathLst>
                <a:path w="12035" h="7726" extrusionOk="0">
                  <a:moveTo>
                    <a:pt x="1" y="0"/>
                  </a:moveTo>
                  <a:lnTo>
                    <a:pt x="1" y="780"/>
                  </a:lnTo>
                  <a:lnTo>
                    <a:pt x="12035" y="7726"/>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618;p62">
              <a:extLst>
                <a:ext uri="{FF2B5EF4-FFF2-40B4-BE49-F238E27FC236}">
                  <a16:creationId xmlns:a16="http://schemas.microsoft.com/office/drawing/2014/main" id="{37E27D6E-1C84-45EC-9831-0F51E4AC3FA6}"/>
                </a:ext>
              </a:extLst>
            </p:cNvPr>
            <p:cNvSpPr/>
            <p:nvPr/>
          </p:nvSpPr>
          <p:spPr>
            <a:xfrm>
              <a:off x="3549400" y="2582325"/>
              <a:ext cx="300875" cy="193375"/>
            </a:xfrm>
            <a:custGeom>
              <a:avLst/>
              <a:gdLst/>
              <a:ahLst/>
              <a:cxnLst/>
              <a:rect l="l" t="t" r="r" b="b"/>
              <a:pathLst>
                <a:path w="12035" h="7735" extrusionOk="0">
                  <a:moveTo>
                    <a:pt x="1" y="1"/>
                  </a:moveTo>
                  <a:lnTo>
                    <a:pt x="1" y="781"/>
                  </a:lnTo>
                  <a:lnTo>
                    <a:pt x="12035" y="7735"/>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619;p62">
              <a:extLst>
                <a:ext uri="{FF2B5EF4-FFF2-40B4-BE49-F238E27FC236}">
                  <a16:creationId xmlns:a16="http://schemas.microsoft.com/office/drawing/2014/main" id="{8507B509-FBE7-4B44-BA35-6AC44C156E08}"/>
                </a:ext>
              </a:extLst>
            </p:cNvPr>
            <p:cNvSpPr/>
            <p:nvPr/>
          </p:nvSpPr>
          <p:spPr>
            <a:xfrm>
              <a:off x="3549400" y="2609700"/>
              <a:ext cx="300875" cy="193175"/>
            </a:xfrm>
            <a:custGeom>
              <a:avLst/>
              <a:gdLst/>
              <a:ahLst/>
              <a:cxnLst/>
              <a:rect l="l" t="t" r="r" b="b"/>
              <a:pathLst>
                <a:path w="12035" h="7727" extrusionOk="0">
                  <a:moveTo>
                    <a:pt x="1" y="1"/>
                  </a:moveTo>
                  <a:lnTo>
                    <a:pt x="1" y="772"/>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620;p62">
              <a:extLst>
                <a:ext uri="{FF2B5EF4-FFF2-40B4-BE49-F238E27FC236}">
                  <a16:creationId xmlns:a16="http://schemas.microsoft.com/office/drawing/2014/main" id="{7F23A724-922C-429E-B492-FE25C5B5C17E}"/>
                </a:ext>
              </a:extLst>
            </p:cNvPr>
            <p:cNvSpPr/>
            <p:nvPr/>
          </p:nvSpPr>
          <p:spPr>
            <a:xfrm>
              <a:off x="3549400" y="2636875"/>
              <a:ext cx="300875" cy="193175"/>
            </a:xfrm>
            <a:custGeom>
              <a:avLst/>
              <a:gdLst/>
              <a:ahLst/>
              <a:cxnLst/>
              <a:rect l="l" t="t" r="r" b="b"/>
              <a:pathLst>
                <a:path w="12035" h="7727" extrusionOk="0">
                  <a:moveTo>
                    <a:pt x="1" y="0"/>
                  </a:moveTo>
                  <a:lnTo>
                    <a:pt x="1" y="780"/>
                  </a:lnTo>
                  <a:lnTo>
                    <a:pt x="12035" y="7726"/>
                  </a:lnTo>
                  <a:lnTo>
                    <a:pt x="12035" y="6947"/>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621;p62">
              <a:extLst>
                <a:ext uri="{FF2B5EF4-FFF2-40B4-BE49-F238E27FC236}">
                  <a16:creationId xmlns:a16="http://schemas.microsoft.com/office/drawing/2014/main" id="{4CF6678B-ADB5-4BDF-A81F-B3ED14893C5C}"/>
                </a:ext>
              </a:extLst>
            </p:cNvPr>
            <p:cNvSpPr/>
            <p:nvPr/>
          </p:nvSpPr>
          <p:spPr>
            <a:xfrm>
              <a:off x="3549400" y="2664050"/>
              <a:ext cx="300875" cy="193375"/>
            </a:xfrm>
            <a:custGeom>
              <a:avLst/>
              <a:gdLst/>
              <a:ahLst/>
              <a:cxnLst/>
              <a:rect l="l" t="t" r="r" b="b"/>
              <a:pathLst>
                <a:path w="12035" h="7735" extrusionOk="0">
                  <a:moveTo>
                    <a:pt x="1" y="0"/>
                  </a:moveTo>
                  <a:lnTo>
                    <a:pt x="1" y="780"/>
                  </a:lnTo>
                  <a:lnTo>
                    <a:pt x="12035" y="7734"/>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622;p62">
              <a:extLst>
                <a:ext uri="{FF2B5EF4-FFF2-40B4-BE49-F238E27FC236}">
                  <a16:creationId xmlns:a16="http://schemas.microsoft.com/office/drawing/2014/main" id="{98F78CCF-9971-4F0A-84BE-0EE77D3A119E}"/>
                </a:ext>
              </a:extLst>
            </p:cNvPr>
            <p:cNvSpPr/>
            <p:nvPr/>
          </p:nvSpPr>
          <p:spPr>
            <a:xfrm>
              <a:off x="3549400" y="2712675"/>
              <a:ext cx="300875" cy="193175"/>
            </a:xfrm>
            <a:custGeom>
              <a:avLst/>
              <a:gdLst/>
              <a:ahLst/>
              <a:cxnLst/>
              <a:rect l="l" t="t" r="r" b="b"/>
              <a:pathLst>
                <a:path w="12035" h="7727" extrusionOk="0">
                  <a:moveTo>
                    <a:pt x="1" y="1"/>
                  </a:moveTo>
                  <a:lnTo>
                    <a:pt x="1" y="780"/>
                  </a:lnTo>
                  <a:lnTo>
                    <a:pt x="12035" y="7726"/>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623;p62">
              <a:extLst>
                <a:ext uri="{FF2B5EF4-FFF2-40B4-BE49-F238E27FC236}">
                  <a16:creationId xmlns:a16="http://schemas.microsoft.com/office/drawing/2014/main" id="{9D92BD60-E7C5-46BA-BBB8-CC035C5A792E}"/>
                </a:ext>
              </a:extLst>
            </p:cNvPr>
            <p:cNvSpPr/>
            <p:nvPr/>
          </p:nvSpPr>
          <p:spPr>
            <a:xfrm>
              <a:off x="3549400" y="2739850"/>
              <a:ext cx="300875" cy="193375"/>
            </a:xfrm>
            <a:custGeom>
              <a:avLst/>
              <a:gdLst/>
              <a:ahLst/>
              <a:cxnLst/>
              <a:rect l="l" t="t" r="r" b="b"/>
              <a:pathLst>
                <a:path w="12035" h="7735" extrusionOk="0">
                  <a:moveTo>
                    <a:pt x="1" y="0"/>
                  </a:moveTo>
                  <a:lnTo>
                    <a:pt x="1" y="780"/>
                  </a:lnTo>
                  <a:lnTo>
                    <a:pt x="12035" y="7734"/>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624;p62">
              <a:extLst>
                <a:ext uri="{FF2B5EF4-FFF2-40B4-BE49-F238E27FC236}">
                  <a16:creationId xmlns:a16="http://schemas.microsoft.com/office/drawing/2014/main" id="{CC96D130-3BE7-4D36-BAB1-4C055B998953}"/>
                </a:ext>
              </a:extLst>
            </p:cNvPr>
            <p:cNvSpPr/>
            <p:nvPr/>
          </p:nvSpPr>
          <p:spPr>
            <a:xfrm>
              <a:off x="3549400" y="2767225"/>
              <a:ext cx="300875" cy="193150"/>
            </a:xfrm>
            <a:custGeom>
              <a:avLst/>
              <a:gdLst/>
              <a:ahLst/>
              <a:cxnLst/>
              <a:rect l="l" t="t" r="r" b="b"/>
              <a:pathLst>
                <a:path w="12035" h="7726" extrusionOk="0">
                  <a:moveTo>
                    <a:pt x="1" y="0"/>
                  </a:moveTo>
                  <a:lnTo>
                    <a:pt x="1" y="772"/>
                  </a:lnTo>
                  <a:lnTo>
                    <a:pt x="12035" y="7726"/>
                  </a:lnTo>
                  <a:lnTo>
                    <a:pt x="12035" y="6946"/>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625;p62">
              <a:extLst>
                <a:ext uri="{FF2B5EF4-FFF2-40B4-BE49-F238E27FC236}">
                  <a16:creationId xmlns:a16="http://schemas.microsoft.com/office/drawing/2014/main" id="{C3C4BE90-9A97-405C-8F26-1C35E6DC1BF8}"/>
                </a:ext>
              </a:extLst>
            </p:cNvPr>
            <p:cNvSpPr/>
            <p:nvPr/>
          </p:nvSpPr>
          <p:spPr>
            <a:xfrm>
              <a:off x="3549400" y="2794375"/>
              <a:ext cx="300875" cy="193175"/>
            </a:xfrm>
            <a:custGeom>
              <a:avLst/>
              <a:gdLst/>
              <a:ahLst/>
              <a:cxnLst/>
              <a:rect l="l" t="t" r="r" b="b"/>
              <a:pathLst>
                <a:path w="12035" h="7727" extrusionOk="0">
                  <a:moveTo>
                    <a:pt x="1" y="1"/>
                  </a:moveTo>
                  <a:lnTo>
                    <a:pt x="1" y="781"/>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626;p62">
              <a:extLst>
                <a:ext uri="{FF2B5EF4-FFF2-40B4-BE49-F238E27FC236}">
                  <a16:creationId xmlns:a16="http://schemas.microsoft.com/office/drawing/2014/main" id="{4FE1E3E7-0A1B-4A3F-B8C1-768BA6344C07}"/>
                </a:ext>
              </a:extLst>
            </p:cNvPr>
            <p:cNvSpPr/>
            <p:nvPr/>
          </p:nvSpPr>
          <p:spPr>
            <a:xfrm>
              <a:off x="3549400" y="2821550"/>
              <a:ext cx="300875" cy="193175"/>
            </a:xfrm>
            <a:custGeom>
              <a:avLst/>
              <a:gdLst/>
              <a:ahLst/>
              <a:cxnLst/>
              <a:rect l="l" t="t" r="r" b="b"/>
              <a:pathLst>
                <a:path w="12035" h="7727" extrusionOk="0">
                  <a:moveTo>
                    <a:pt x="1" y="1"/>
                  </a:moveTo>
                  <a:lnTo>
                    <a:pt x="1" y="780"/>
                  </a:lnTo>
                  <a:lnTo>
                    <a:pt x="12035" y="7727"/>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627;p62">
              <a:extLst>
                <a:ext uri="{FF2B5EF4-FFF2-40B4-BE49-F238E27FC236}">
                  <a16:creationId xmlns:a16="http://schemas.microsoft.com/office/drawing/2014/main" id="{D16F5B2F-3466-442A-AE68-62F27C59B92F}"/>
                </a:ext>
              </a:extLst>
            </p:cNvPr>
            <p:cNvSpPr/>
            <p:nvPr/>
          </p:nvSpPr>
          <p:spPr>
            <a:xfrm>
              <a:off x="3549400" y="2870175"/>
              <a:ext cx="300875" cy="193175"/>
            </a:xfrm>
            <a:custGeom>
              <a:avLst/>
              <a:gdLst/>
              <a:ahLst/>
              <a:cxnLst/>
              <a:rect l="l" t="t" r="r" b="b"/>
              <a:pathLst>
                <a:path w="12035" h="7727" extrusionOk="0">
                  <a:moveTo>
                    <a:pt x="1" y="1"/>
                  </a:moveTo>
                  <a:lnTo>
                    <a:pt x="1" y="781"/>
                  </a:lnTo>
                  <a:lnTo>
                    <a:pt x="12035" y="7727"/>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628;p62">
              <a:extLst>
                <a:ext uri="{FF2B5EF4-FFF2-40B4-BE49-F238E27FC236}">
                  <a16:creationId xmlns:a16="http://schemas.microsoft.com/office/drawing/2014/main" id="{B36A1B47-A86F-4BAF-9C62-F0B448A1C0AF}"/>
                </a:ext>
              </a:extLst>
            </p:cNvPr>
            <p:cNvSpPr/>
            <p:nvPr/>
          </p:nvSpPr>
          <p:spPr>
            <a:xfrm>
              <a:off x="3549400" y="2897350"/>
              <a:ext cx="300875" cy="193375"/>
            </a:xfrm>
            <a:custGeom>
              <a:avLst/>
              <a:gdLst/>
              <a:ahLst/>
              <a:cxnLst/>
              <a:rect l="l" t="t" r="r" b="b"/>
              <a:pathLst>
                <a:path w="12035" h="7735" extrusionOk="0">
                  <a:moveTo>
                    <a:pt x="1" y="1"/>
                  </a:moveTo>
                  <a:lnTo>
                    <a:pt x="1" y="780"/>
                  </a:lnTo>
                  <a:lnTo>
                    <a:pt x="12035" y="7735"/>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629;p62">
              <a:extLst>
                <a:ext uri="{FF2B5EF4-FFF2-40B4-BE49-F238E27FC236}">
                  <a16:creationId xmlns:a16="http://schemas.microsoft.com/office/drawing/2014/main" id="{05D265B5-EB66-4247-BE6C-EEFD7F60020B}"/>
                </a:ext>
              </a:extLst>
            </p:cNvPr>
            <p:cNvSpPr/>
            <p:nvPr/>
          </p:nvSpPr>
          <p:spPr>
            <a:xfrm>
              <a:off x="3549400" y="2924725"/>
              <a:ext cx="300875" cy="193175"/>
            </a:xfrm>
            <a:custGeom>
              <a:avLst/>
              <a:gdLst/>
              <a:ahLst/>
              <a:cxnLst/>
              <a:rect l="l" t="t" r="r" b="b"/>
              <a:pathLst>
                <a:path w="12035" h="7727" extrusionOk="0">
                  <a:moveTo>
                    <a:pt x="1" y="1"/>
                  </a:moveTo>
                  <a:lnTo>
                    <a:pt x="1" y="772"/>
                  </a:lnTo>
                  <a:lnTo>
                    <a:pt x="12035" y="7726"/>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630;p62">
              <a:extLst>
                <a:ext uri="{FF2B5EF4-FFF2-40B4-BE49-F238E27FC236}">
                  <a16:creationId xmlns:a16="http://schemas.microsoft.com/office/drawing/2014/main" id="{1CC49537-7EE0-4288-AA89-C4E85DD5C8A4}"/>
                </a:ext>
              </a:extLst>
            </p:cNvPr>
            <p:cNvSpPr/>
            <p:nvPr/>
          </p:nvSpPr>
          <p:spPr>
            <a:xfrm>
              <a:off x="3549400" y="2951900"/>
              <a:ext cx="300875" cy="193175"/>
            </a:xfrm>
            <a:custGeom>
              <a:avLst/>
              <a:gdLst/>
              <a:ahLst/>
              <a:cxnLst/>
              <a:rect l="l" t="t" r="r" b="b"/>
              <a:pathLst>
                <a:path w="12035" h="7727" extrusionOk="0">
                  <a:moveTo>
                    <a:pt x="1" y="0"/>
                  </a:moveTo>
                  <a:lnTo>
                    <a:pt x="1" y="780"/>
                  </a:lnTo>
                  <a:lnTo>
                    <a:pt x="12035" y="7726"/>
                  </a:lnTo>
                  <a:lnTo>
                    <a:pt x="12035" y="6947"/>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631;p62">
              <a:extLst>
                <a:ext uri="{FF2B5EF4-FFF2-40B4-BE49-F238E27FC236}">
                  <a16:creationId xmlns:a16="http://schemas.microsoft.com/office/drawing/2014/main" id="{E16090D6-DEF1-441E-A95F-6C41915CAC9C}"/>
                </a:ext>
              </a:extLst>
            </p:cNvPr>
            <p:cNvSpPr/>
            <p:nvPr/>
          </p:nvSpPr>
          <p:spPr>
            <a:xfrm>
              <a:off x="3549400" y="2979075"/>
              <a:ext cx="300875" cy="193175"/>
            </a:xfrm>
            <a:custGeom>
              <a:avLst/>
              <a:gdLst/>
              <a:ahLst/>
              <a:cxnLst/>
              <a:rect l="l" t="t" r="r" b="b"/>
              <a:pathLst>
                <a:path w="12035" h="7727" extrusionOk="0">
                  <a:moveTo>
                    <a:pt x="1" y="0"/>
                  </a:moveTo>
                  <a:lnTo>
                    <a:pt x="1" y="780"/>
                  </a:lnTo>
                  <a:lnTo>
                    <a:pt x="12035" y="7726"/>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632;p62">
              <a:extLst>
                <a:ext uri="{FF2B5EF4-FFF2-40B4-BE49-F238E27FC236}">
                  <a16:creationId xmlns:a16="http://schemas.microsoft.com/office/drawing/2014/main" id="{60E0C4BE-1C78-418E-AA1B-30A0E0144D5F}"/>
                </a:ext>
              </a:extLst>
            </p:cNvPr>
            <p:cNvSpPr/>
            <p:nvPr/>
          </p:nvSpPr>
          <p:spPr>
            <a:xfrm>
              <a:off x="3549400" y="3027700"/>
              <a:ext cx="300875" cy="193175"/>
            </a:xfrm>
            <a:custGeom>
              <a:avLst/>
              <a:gdLst/>
              <a:ahLst/>
              <a:cxnLst/>
              <a:rect l="l" t="t" r="r" b="b"/>
              <a:pathLst>
                <a:path w="12035" h="7727" extrusionOk="0">
                  <a:moveTo>
                    <a:pt x="1" y="0"/>
                  </a:moveTo>
                  <a:lnTo>
                    <a:pt x="1" y="780"/>
                  </a:lnTo>
                  <a:lnTo>
                    <a:pt x="12035" y="7726"/>
                  </a:lnTo>
                  <a:lnTo>
                    <a:pt x="12035" y="6947"/>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633;p62">
              <a:extLst>
                <a:ext uri="{FF2B5EF4-FFF2-40B4-BE49-F238E27FC236}">
                  <a16:creationId xmlns:a16="http://schemas.microsoft.com/office/drawing/2014/main" id="{F074F400-CB35-4F5D-B69C-8B93AB6FE185}"/>
                </a:ext>
              </a:extLst>
            </p:cNvPr>
            <p:cNvSpPr/>
            <p:nvPr/>
          </p:nvSpPr>
          <p:spPr>
            <a:xfrm>
              <a:off x="3549400" y="3054875"/>
              <a:ext cx="300875" cy="193375"/>
            </a:xfrm>
            <a:custGeom>
              <a:avLst/>
              <a:gdLst/>
              <a:ahLst/>
              <a:cxnLst/>
              <a:rect l="l" t="t" r="r" b="b"/>
              <a:pathLst>
                <a:path w="12035" h="7735" extrusionOk="0">
                  <a:moveTo>
                    <a:pt x="1" y="0"/>
                  </a:moveTo>
                  <a:lnTo>
                    <a:pt x="1" y="780"/>
                  </a:lnTo>
                  <a:lnTo>
                    <a:pt x="12035" y="7734"/>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634;p62">
              <a:extLst>
                <a:ext uri="{FF2B5EF4-FFF2-40B4-BE49-F238E27FC236}">
                  <a16:creationId xmlns:a16="http://schemas.microsoft.com/office/drawing/2014/main" id="{CA4F1EDE-5F4E-4B54-8C6A-A1002566E3E4}"/>
                </a:ext>
              </a:extLst>
            </p:cNvPr>
            <p:cNvSpPr/>
            <p:nvPr/>
          </p:nvSpPr>
          <p:spPr>
            <a:xfrm>
              <a:off x="3549400" y="3082225"/>
              <a:ext cx="300875" cy="193175"/>
            </a:xfrm>
            <a:custGeom>
              <a:avLst/>
              <a:gdLst/>
              <a:ahLst/>
              <a:cxnLst/>
              <a:rect l="l" t="t" r="r" b="b"/>
              <a:pathLst>
                <a:path w="12035" h="7727" extrusionOk="0">
                  <a:moveTo>
                    <a:pt x="1" y="1"/>
                  </a:moveTo>
                  <a:lnTo>
                    <a:pt x="1" y="773"/>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635;p62">
              <a:extLst>
                <a:ext uri="{FF2B5EF4-FFF2-40B4-BE49-F238E27FC236}">
                  <a16:creationId xmlns:a16="http://schemas.microsoft.com/office/drawing/2014/main" id="{C2C14A49-0D5A-4490-9A73-14BE2C925BD2}"/>
                </a:ext>
              </a:extLst>
            </p:cNvPr>
            <p:cNvSpPr/>
            <p:nvPr/>
          </p:nvSpPr>
          <p:spPr>
            <a:xfrm>
              <a:off x="3549400" y="3109400"/>
              <a:ext cx="300875" cy="193175"/>
            </a:xfrm>
            <a:custGeom>
              <a:avLst/>
              <a:gdLst/>
              <a:ahLst/>
              <a:cxnLst/>
              <a:rect l="l" t="t" r="r" b="b"/>
              <a:pathLst>
                <a:path w="12035" h="7727" extrusionOk="0">
                  <a:moveTo>
                    <a:pt x="1" y="1"/>
                  </a:moveTo>
                  <a:lnTo>
                    <a:pt x="1" y="780"/>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636;p62">
              <a:extLst>
                <a:ext uri="{FF2B5EF4-FFF2-40B4-BE49-F238E27FC236}">
                  <a16:creationId xmlns:a16="http://schemas.microsoft.com/office/drawing/2014/main" id="{876F15D0-3024-4392-9FA2-1F29FF07D2E8}"/>
                </a:ext>
              </a:extLst>
            </p:cNvPr>
            <p:cNvSpPr/>
            <p:nvPr/>
          </p:nvSpPr>
          <p:spPr>
            <a:xfrm>
              <a:off x="3549400" y="3136575"/>
              <a:ext cx="300875" cy="193175"/>
            </a:xfrm>
            <a:custGeom>
              <a:avLst/>
              <a:gdLst/>
              <a:ahLst/>
              <a:cxnLst/>
              <a:rect l="l" t="t" r="r" b="b"/>
              <a:pathLst>
                <a:path w="12035" h="7727" extrusionOk="0">
                  <a:moveTo>
                    <a:pt x="1" y="1"/>
                  </a:moveTo>
                  <a:lnTo>
                    <a:pt x="1" y="780"/>
                  </a:lnTo>
                  <a:lnTo>
                    <a:pt x="12035" y="7727"/>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637;p62">
              <a:extLst>
                <a:ext uri="{FF2B5EF4-FFF2-40B4-BE49-F238E27FC236}">
                  <a16:creationId xmlns:a16="http://schemas.microsoft.com/office/drawing/2014/main" id="{FE81B8BC-3DBB-4B40-A7DD-AA570C0D2822}"/>
                </a:ext>
              </a:extLst>
            </p:cNvPr>
            <p:cNvSpPr/>
            <p:nvPr/>
          </p:nvSpPr>
          <p:spPr>
            <a:xfrm>
              <a:off x="3882925" y="2555175"/>
              <a:ext cx="300875" cy="193150"/>
            </a:xfrm>
            <a:custGeom>
              <a:avLst/>
              <a:gdLst/>
              <a:ahLst/>
              <a:cxnLst/>
              <a:rect l="l" t="t" r="r" b="b"/>
              <a:pathLst>
                <a:path w="12035" h="7726" extrusionOk="0">
                  <a:moveTo>
                    <a:pt x="12035" y="0"/>
                  </a:moveTo>
                  <a:lnTo>
                    <a:pt x="1" y="6954"/>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638;p62">
              <a:extLst>
                <a:ext uri="{FF2B5EF4-FFF2-40B4-BE49-F238E27FC236}">
                  <a16:creationId xmlns:a16="http://schemas.microsoft.com/office/drawing/2014/main" id="{04E3326B-D2F5-4518-B8A6-8ED849FF9DB1}"/>
                </a:ext>
              </a:extLst>
            </p:cNvPr>
            <p:cNvSpPr/>
            <p:nvPr/>
          </p:nvSpPr>
          <p:spPr>
            <a:xfrm>
              <a:off x="3882925" y="2582325"/>
              <a:ext cx="300875" cy="193375"/>
            </a:xfrm>
            <a:custGeom>
              <a:avLst/>
              <a:gdLst/>
              <a:ahLst/>
              <a:cxnLst/>
              <a:rect l="l" t="t" r="r" b="b"/>
              <a:pathLst>
                <a:path w="12035" h="7735" extrusionOk="0">
                  <a:moveTo>
                    <a:pt x="12035" y="1"/>
                  </a:moveTo>
                  <a:lnTo>
                    <a:pt x="1" y="6955"/>
                  </a:lnTo>
                  <a:lnTo>
                    <a:pt x="1" y="7735"/>
                  </a:lnTo>
                  <a:lnTo>
                    <a:pt x="12035" y="781"/>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639;p62">
              <a:extLst>
                <a:ext uri="{FF2B5EF4-FFF2-40B4-BE49-F238E27FC236}">
                  <a16:creationId xmlns:a16="http://schemas.microsoft.com/office/drawing/2014/main" id="{D2B920A7-6D2F-4E2A-87DE-81DACA6F3C78}"/>
                </a:ext>
              </a:extLst>
            </p:cNvPr>
            <p:cNvSpPr/>
            <p:nvPr/>
          </p:nvSpPr>
          <p:spPr>
            <a:xfrm>
              <a:off x="3882925" y="2609700"/>
              <a:ext cx="300875" cy="193175"/>
            </a:xfrm>
            <a:custGeom>
              <a:avLst/>
              <a:gdLst/>
              <a:ahLst/>
              <a:cxnLst/>
              <a:rect l="l" t="t" r="r" b="b"/>
              <a:pathLst>
                <a:path w="12035" h="7727" extrusionOk="0">
                  <a:moveTo>
                    <a:pt x="12035" y="1"/>
                  </a:moveTo>
                  <a:lnTo>
                    <a:pt x="1" y="6947"/>
                  </a:lnTo>
                  <a:lnTo>
                    <a:pt x="1" y="7727"/>
                  </a:lnTo>
                  <a:lnTo>
                    <a:pt x="12035" y="772"/>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640;p62">
              <a:extLst>
                <a:ext uri="{FF2B5EF4-FFF2-40B4-BE49-F238E27FC236}">
                  <a16:creationId xmlns:a16="http://schemas.microsoft.com/office/drawing/2014/main" id="{06DEACB7-DF89-45E3-A2E7-007755AD4542}"/>
                </a:ext>
              </a:extLst>
            </p:cNvPr>
            <p:cNvSpPr/>
            <p:nvPr/>
          </p:nvSpPr>
          <p:spPr>
            <a:xfrm>
              <a:off x="3882925" y="2636875"/>
              <a:ext cx="300875" cy="193175"/>
            </a:xfrm>
            <a:custGeom>
              <a:avLst/>
              <a:gdLst/>
              <a:ahLst/>
              <a:cxnLst/>
              <a:rect l="l" t="t" r="r" b="b"/>
              <a:pathLst>
                <a:path w="12035" h="7727" extrusionOk="0">
                  <a:moveTo>
                    <a:pt x="12035" y="0"/>
                  </a:moveTo>
                  <a:lnTo>
                    <a:pt x="1" y="6947"/>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641;p62">
              <a:extLst>
                <a:ext uri="{FF2B5EF4-FFF2-40B4-BE49-F238E27FC236}">
                  <a16:creationId xmlns:a16="http://schemas.microsoft.com/office/drawing/2014/main" id="{0C7A9062-4A57-465A-8DD9-71DAFBDB8B8D}"/>
                </a:ext>
              </a:extLst>
            </p:cNvPr>
            <p:cNvSpPr/>
            <p:nvPr/>
          </p:nvSpPr>
          <p:spPr>
            <a:xfrm>
              <a:off x="3882925" y="2664050"/>
              <a:ext cx="300875" cy="193375"/>
            </a:xfrm>
            <a:custGeom>
              <a:avLst/>
              <a:gdLst/>
              <a:ahLst/>
              <a:cxnLst/>
              <a:rect l="l" t="t" r="r" b="b"/>
              <a:pathLst>
                <a:path w="12035" h="7735" extrusionOk="0">
                  <a:moveTo>
                    <a:pt x="12035" y="0"/>
                  </a:moveTo>
                  <a:lnTo>
                    <a:pt x="1" y="6954"/>
                  </a:lnTo>
                  <a:lnTo>
                    <a:pt x="1" y="7734"/>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642;p62">
              <a:extLst>
                <a:ext uri="{FF2B5EF4-FFF2-40B4-BE49-F238E27FC236}">
                  <a16:creationId xmlns:a16="http://schemas.microsoft.com/office/drawing/2014/main" id="{B3A340B6-796F-4BDB-B3EC-E2AA8E0634B6}"/>
                </a:ext>
              </a:extLst>
            </p:cNvPr>
            <p:cNvSpPr/>
            <p:nvPr/>
          </p:nvSpPr>
          <p:spPr>
            <a:xfrm>
              <a:off x="3882925" y="2712675"/>
              <a:ext cx="300875" cy="193175"/>
            </a:xfrm>
            <a:custGeom>
              <a:avLst/>
              <a:gdLst/>
              <a:ahLst/>
              <a:cxnLst/>
              <a:rect l="l" t="t" r="r" b="b"/>
              <a:pathLst>
                <a:path w="12035" h="7727" extrusionOk="0">
                  <a:moveTo>
                    <a:pt x="12035" y="1"/>
                  </a:moveTo>
                  <a:lnTo>
                    <a:pt x="1" y="6955"/>
                  </a:lnTo>
                  <a:lnTo>
                    <a:pt x="1" y="7726"/>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643;p62">
              <a:extLst>
                <a:ext uri="{FF2B5EF4-FFF2-40B4-BE49-F238E27FC236}">
                  <a16:creationId xmlns:a16="http://schemas.microsoft.com/office/drawing/2014/main" id="{E1804462-E374-4A91-9648-944189D10994}"/>
                </a:ext>
              </a:extLst>
            </p:cNvPr>
            <p:cNvSpPr/>
            <p:nvPr/>
          </p:nvSpPr>
          <p:spPr>
            <a:xfrm>
              <a:off x="3882925" y="2739850"/>
              <a:ext cx="300875" cy="193375"/>
            </a:xfrm>
            <a:custGeom>
              <a:avLst/>
              <a:gdLst/>
              <a:ahLst/>
              <a:cxnLst/>
              <a:rect l="l" t="t" r="r" b="b"/>
              <a:pathLst>
                <a:path w="12035" h="7735" extrusionOk="0">
                  <a:moveTo>
                    <a:pt x="12035" y="0"/>
                  </a:moveTo>
                  <a:lnTo>
                    <a:pt x="1" y="6954"/>
                  </a:lnTo>
                  <a:lnTo>
                    <a:pt x="1" y="7734"/>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644;p62">
              <a:extLst>
                <a:ext uri="{FF2B5EF4-FFF2-40B4-BE49-F238E27FC236}">
                  <a16:creationId xmlns:a16="http://schemas.microsoft.com/office/drawing/2014/main" id="{8DD5AB76-4148-4167-A737-A3F75F2FBFD4}"/>
                </a:ext>
              </a:extLst>
            </p:cNvPr>
            <p:cNvSpPr/>
            <p:nvPr/>
          </p:nvSpPr>
          <p:spPr>
            <a:xfrm>
              <a:off x="3882925" y="2767225"/>
              <a:ext cx="300875" cy="193150"/>
            </a:xfrm>
            <a:custGeom>
              <a:avLst/>
              <a:gdLst/>
              <a:ahLst/>
              <a:cxnLst/>
              <a:rect l="l" t="t" r="r" b="b"/>
              <a:pathLst>
                <a:path w="12035" h="7726" extrusionOk="0">
                  <a:moveTo>
                    <a:pt x="12035" y="0"/>
                  </a:moveTo>
                  <a:lnTo>
                    <a:pt x="1" y="6946"/>
                  </a:lnTo>
                  <a:lnTo>
                    <a:pt x="1" y="7726"/>
                  </a:lnTo>
                  <a:lnTo>
                    <a:pt x="12035" y="772"/>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645;p62">
              <a:extLst>
                <a:ext uri="{FF2B5EF4-FFF2-40B4-BE49-F238E27FC236}">
                  <a16:creationId xmlns:a16="http://schemas.microsoft.com/office/drawing/2014/main" id="{10D1F048-4EEF-42C8-839E-13D07E213108}"/>
                </a:ext>
              </a:extLst>
            </p:cNvPr>
            <p:cNvSpPr/>
            <p:nvPr/>
          </p:nvSpPr>
          <p:spPr>
            <a:xfrm>
              <a:off x="3882925" y="2794375"/>
              <a:ext cx="300875" cy="193175"/>
            </a:xfrm>
            <a:custGeom>
              <a:avLst/>
              <a:gdLst/>
              <a:ahLst/>
              <a:cxnLst/>
              <a:rect l="l" t="t" r="r" b="b"/>
              <a:pathLst>
                <a:path w="12035" h="7727" extrusionOk="0">
                  <a:moveTo>
                    <a:pt x="12035" y="1"/>
                  </a:moveTo>
                  <a:lnTo>
                    <a:pt x="1" y="6947"/>
                  </a:lnTo>
                  <a:lnTo>
                    <a:pt x="1" y="7727"/>
                  </a:lnTo>
                  <a:lnTo>
                    <a:pt x="12035" y="781"/>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646;p62">
              <a:extLst>
                <a:ext uri="{FF2B5EF4-FFF2-40B4-BE49-F238E27FC236}">
                  <a16:creationId xmlns:a16="http://schemas.microsoft.com/office/drawing/2014/main" id="{6E52D96A-9EF5-4882-8989-DD6888DD3BC9}"/>
                </a:ext>
              </a:extLst>
            </p:cNvPr>
            <p:cNvSpPr/>
            <p:nvPr/>
          </p:nvSpPr>
          <p:spPr>
            <a:xfrm>
              <a:off x="3882925" y="2821550"/>
              <a:ext cx="300875" cy="193175"/>
            </a:xfrm>
            <a:custGeom>
              <a:avLst/>
              <a:gdLst/>
              <a:ahLst/>
              <a:cxnLst/>
              <a:rect l="l" t="t" r="r" b="b"/>
              <a:pathLst>
                <a:path w="12035" h="7727" extrusionOk="0">
                  <a:moveTo>
                    <a:pt x="12035" y="1"/>
                  </a:moveTo>
                  <a:lnTo>
                    <a:pt x="1" y="6955"/>
                  </a:lnTo>
                  <a:lnTo>
                    <a:pt x="1" y="7727"/>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647;p62">
              <a:extLst>
                <a:ext uri="{FF2B5EF4-FFF2-40B4-BE49-F238E27FC236}">
                  <a16:creationId xmlns:a16="http://schemas.microsoft.com/office/drawing/2014/main" id="{F066C610-6E31-42BA-8D72-DBDC6ECA50A9}"/>
                </a:ext>
              </a:extLst>
            </p:cNvPr>
            <p:cNvSpPr/>
            <p:nvPr/>
          </p:nvSpPr>
          <p:spPr>
            <a:xfrm>
              <a:off x="3882925" y="2870175"/>
              <a:ext cx="300875" cy="193175"/>
            </a:xfrm>
            <a:custGeom>
              <a:avLst/>
              <a:gdLst/>
              <a:ahLst/>
              <a:cxnLst/>
              <a:rect l="l" t="t" r="r" b="b"/>
              <a:pathLst>
                <a:path w="12035" h="7727" extrusionOk="0">
                  <a:moveTo>
                    <a:pt x="12035" y="1"/>
                  </a:moveTo>
                  <a:lnTo>
                    <a:pt x="1" y="6955"/>
                  </a:lnTo>
                  <a:lnTo>
                    <a:pt x="1" y="7727"/>
                  </a:lnTo>
                  <a:lnTo>
                    <a:pt x="12035" y="781"/>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648;p62">
              <a:extLst>
                <a:ext uri="{FF2B5EF4-FFF2-40B4-BE49-F238E27FC236}">
                  <a16:creationId xmlns:a16="http://schemas.microsoft.com/office/drawing/2014/main" id="{F5840EDA-6441-4ABF-A601-5F956274709C}"/>
                </a:ext>
              </a:extLst>
            </p:cNvPr>
            <p:cNvSpPr/>
            <p:nvPr/>
          </p:nvSpPr>
          <p:spPr>
            <a:xfrm>
              <a:off x="3882925" y="2897350"/>
              <a:ext cx="300875" cy="193375"/>
            </a:xfrm>
            <a:custGeom>
              <a:avLst/>
              <a:gdLst/>
              <a:ahLst/>
              <a:cxnLst/>
              <a:rect l="l" t="t" r="r" b="b"/>
              <a:pathLst>
                <a:path w="12035" h="7735" extrusionOk="0">
                  <a:moveTo>
                    <a:pt x="12035" y="1"/>
                  </a:moveTo>
                  <a:lnTo>
                    <a:pt x="1" y="6955"/>
                  </a:lnTo>
                  <a:lnTo>
                    <a:pt x="1" y="7735"/>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649;p62">
              <a:extLst>
                <a:ext uri="{FF2B5EF4-FFF2-40B4-BE49-F238E27FC236}">
                  <a16:creationId xmlns:a16="http://schemas.microsoft.com/office/drawing/2014/main" id="{EA96844B-08B8-43E1-8D79-A62A7925632C}"/>
                </a:ext>
              </a:extLst>
            </p:cNvPr>
            <p:cNvSpPr/>
            <p:nvPr/>
          </p:nvSpPr>
          <p:spPr>
            <a:xfrm>
              <a:off x="3882925" y="2924725"/>
              <a:ext cx="300875" cy="193175"/>
            </a:xfrm>
            <a:custGeom>
              <a:avLst/>
              <a:gdLst/>
              <a:ahLst/>
              <a:cxnLst/>
              <a:rect l="l" t="t" r="r" b="b"/>
              <a:pathLst>
                <a:path w="12035" h="7727" extrusionOk="0">
                  <a:moveTo>
                    <a:pt x="12035" y="1"/>
                  </a:moveTo>
                  <a:lnTo>
                    <a:pt x="1" y="6947"/>
                  </a:lnTo>
                  <a:lnTo>
                    <a:pt x="1" y="7726"/>
                  </a:lnTo>
                  <a:lnTo>
                    <a:pt x="12035" y="772"/>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650;p62">
              <a:extLst>
                <a:ext uri="{FF2B5EF4-FFF2-40B4-BE49-F238E27FC236}">
                  <a16:creationId xmlns:a16="http://schemas.microsoft.com/office/drawing/2014/main" id="{305E4C58-C5AE-40B8-9E43-7E724C59498E}"/>
                </a:ext>
              </a:extLst>
            </p:cNvPr>
            <p:cNvSpPr/>
            <p:nvPr/>
          </p:nvSpPr>
          <p:spPr>
            <a:xfrm>
              <a:off x="3882925" y="2951900"/>
              <a:ext cx="300875" cy="193175"/>
            </a:xfrm>
            <a:custGeom>
              <a:avLst/>
              <a:gdLst/>
              <a:ahLst/>
              <a:cxnLst/>
              <a:rect l="l" t="t" r="r" b="b"/>
              <a:pathLst>
                <a:path w="12035" h="7727" extrusionOk="0">
                  <a:moveTo>
                    <a:pt x="12035" y="0"/>
                  </a:moveTo>
                  <a:lnTo>
                    <a:pt x="1" y="6947"/>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651;p62">
              <a:extLst>
                <a:ext uri="{FF2B5EF4-FFF2-40B4-BE49-F238E27FC236}">
                  <a16:creationId xmlns:a16="http://schemas.microsoft.com/office/drawing/2014/main" id="{11EB36CF-1095-498B-AD29-AC90FDC7E59F}"/>
                </a:ext>
              </a:extLst>
            </p:cNvPr>
            <p:cNvSpPr/>
            <p:nvPr/>
          </p:nvSpPr>
          <p:spPr>
            <a:xfrm>
              <a:off x="3882925" y="2979075"/>
              <a:ext cx="300875" cy="193175"/>
            </a:xfrm>
            <a:custGeom>
              <a:avLst/>
              <a:gdLst/>
              <a:ahLst/>
              <a:cxnLst/>
              <a:rect l="l" t="t" r="r" b="b"/>
              <a:pathLst>
                <a:path w="12035" h="7727" extrusionOk="0">
                  <a:moveTo>
                    <a:pt x="12035" y="0"/>
                  </a:moveTo>
                  <a:lnTo>
                    <a:pt x="1" y="6954"/>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652;p62">
              <a:extLst>
                <a:ext uri="{FF2B5EF4-FFF2-40B4-BE49-F238E27FC236}">
                  <a16:creationId xmlns:a16="http://schemas.microsoft.com/office/drawing/2014/main" id="{4CF02346-C687-43F9-ACE9-8F72A5BA61BB}"/>
                </a:ext>
              </a:extLst>
            </p:cNvPr>
            <p:cNvSpPr/>
            <p:nvPr/>
          </p:nvSpPr>
          <p:spPr>
            <a:xfrm>
              <a:off x="3882925" y="3027700"/>
              <a:ext cx="300875" cy="193175"/>
            </a:xfrm>
            <a:custGeom>
              <a:avLst/>
              <a:gdLst/>
              <a:ahLst/>
              <a:cxnLst/>
              <a:rect l="l" t="t" r="r" b="b"/>
              <a:pathLst>
                <a:path w="12035" h="7727" extrusionOk="0">
                  <a:moveTo>
                    <a:pt x="12035" y="0"/>
                  </a:moveTo>
                  <a:lnTo>
                    <a:pt x="1" y="6947"/>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653;p62">
              <a:extLst>
                <a:ext uri="{FF2B5EF4-FFF2-40B4-BE49-F238E27FC236}">
                  <a16:creationId xmlns:a16="http://schemas.microsoft.com/office/drawing/2014/main" id="{754902A7-974E-47ED-A6C4-618B4DD1E277}"/>
                </a:ext>
              </a:extLst>
            </p:cNvPr>
            <p:cNvSpPr/>
            <p:nvPr/>
          </p:nvSpPr>
          <p:spPr>
            <a:xfrm>
              <a:off x="3882925" y="3054875"/>
              <a:ext cx="300875" cy="193375"/>
            </a:xfrm>
            <a:custGeom>
              <a:avLst/>
              <a:gdLst/>
              <a:ahLst/>
              <a:cxnLst/>
              <a:rect l="l" t="t" r="r" b="b"/>
              <a:pathLst>
                <a:path w="12035" h="7735" extrusionOk="0">
                  <a:moveTo>
                    <a:pt x="12035" y="0"/>
                  </a:moveTo>
                  <a:lnTo>
                    <a:pt x="1" y="6954"/>
                  </a:lnTo>
                  <a:lnTo>
                    <a:pt x="1" y="7734"/>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654;p62">
              <a:extLst>
                <a:ext uri="{FF2B5EF4-FFF2-40B4-BE49-F238E27FC236}">
                  <a16:creationId xmlns:a16="http://schemas.microsoft.com/office/drawing/2014/main" id="{D7C77EAB-8061-45A4-B0C8-FED586AEB1B7}"/>
                </a:ext>
              </a:extLst>
            </p:cNvPr>
            <p:cNvSpPr/>
            <p:nvPr/>
          </p:nvSpPr>
          <p:spPr>
            <a:xfrm>
              <a:off x="3882925" y="3082225"/>
              <a:ext cx="300875" cy="193175"/>
            </a:xfrm>
            <a:custGeom>
              <a:avLst/>
              <a:gdLst/>
              <a:ahLst/>
              <a:cxnLst/>
              <a:rect l="l" t="t" r="r" b="b"/>
              <a:pathLst>
                <a:path w="12035" h="7727" extrusionOk="0">
                  <a:moveTo>
                    <a:pt x="12035" y="1"/>
                  </a:moveTo>
                  <a:lnTo>
                    <a:pt x="1" y="6947"/>
                  </a:lnTo>
                  <a:lnTo>
                    <a:pt x="1" y="7727"/>
                  </a:lnTo>
                  <a:lnTo>
                    <a:pt x="12035" y="773"/>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655;p62">
              <a:extLst>
                <a:ext uri="{FF2B5EF4-FFF2-40B4-BE49-F238E27FC236}">
                  <a16:creationId xmlns:a16="http://schemas.microsoft.com/office/drawing/2014/main" id="{CEAB6253-2880-4414-98A8-B8A9F52F4AF7}"/>
                </a:ext>
              </a:extLst>
            </p:cNvPr>
            <p:cNvSpPr/>
            <p:nvPr/>
          </p:nvSpPr>
          <p:spPr>
            <a:xfrm>
              <a:off x="3882925" y="3109400"/>
              <a:ext cx="300875" cy="193175"/>
            </a:xfrm>
            <a:custGeom>
              <a:avLst/>
              <a:gdLst/>
              <a:ahLst/>
              <a:cxnLst/>
              <a:rect l="l" t="t" r="r" b="b"/>
              <a:pathLst>
                <a:path w="12035" h="7727" extrusionOk="0">
                  <a:moveTo>
                    <a:pt x="12035" y="1"/>
                  </a:moveTo>
                  <a:lnTo>
                    <a:pt x="1" y="6947"/>
                  </a:lnTo>
                  <a:lnTo>
                    <a:pt x="1" y="7727"/>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656;p62">
              <a:extLst>
                <a:ext uri="{FF2B5EF4-FFF2-40B4-BE49-F238E27FC236}">
                  <a16:creationId xmlns:a16="http://schemas.microsoft.com/office/drawing/2014/main" id="{3510036C-4BC0-47B8-BFC7-C90D0E25B67D}"/>
                </a:ext>
              </a:extLst>
            </p:cNvPr>
            <p:cNvSpPr/>
            <p:nvPr/>
          </p:nvSpPr>
          <p:spPr>
            <a:xfrm>
              <a:off x="3882925" y="3136575"/>
              <a:ext cx="300875" cy="193175"/>
            </a:xfrm>
            <a:custGeom>
              <a:avLst/>
              <a:gdLst/>
              <a:ahLst/>
              <a:cxnLst/>
              <a:rect l="l" t="t" r="r" b="b"/>
              <a:pathLst>
                <a:path w="12035" h="7727" extrusionOk="0">
                  <a:moveTo>
                    <a:pt x="12035" y="1"/>
                  </a:moveTo>
                  <a:lnTo>
                    <a:pt x="1" y="6955"/>
                  </a:lnTo>
                  <a:lnTo>
                    <a:pt x="1" y="7727"/>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657;p62">
              <a:extLst>
                <a:ext uri="{FF2B5EF4-FFF2-40B4-BE49-F238E27FC236}">
                  <a16:creationId xmlns:a16="http://schemas.microsoft.com/office/drawing/2014/main" id="{19DFFF94-2C26-4A20-B200-EE5F3D43E275}"/>
                </a:ext>
              </a:extLst>
            </p:cNvPr>
            <p:cNvSpPr/>
            <p:nvPr/>
          </p:nvSpPr>
          <p:spPr>
            <a:xfrm>
              <a:off x="708875" y="2495900"/>
              <a:ext cx="656050" cy="885300"/>
            </a:xfrm>
            <a:custGeom>
              <a:avLst/>
              <a:gdLst/>
              <a:ahLst/>
              <a:cxnLst/>
              <a:rect l="l" t="t" r="r" b="b"/>
              <a:pathLst>
                <a:path w="26242" h="35412" extrusionOk="0">
                  <a:moveTo>
                    <a:pt x="8" y="0"/>
                  </a:moveTo>
                  <a:lnTo>
                    <a:pt x="8" y="27620"/>
                  </a:lnTo>
                  <a:cubicBezTo>
                    <a:pt x="1" y="27919"/>
                    <a:pt x="166" y="28195"/>
                    <a:pt x="426" y="28345"/>
                  </a:cubicBezTo>
                  <a:lnTo>
                    <a:pt x="12263" y="35181"/>
                  </a:lnTo>
                  <a:cubicBezTo>
                    <a:pt x="12531" y="35334"/>
                    <a:pt x="12828" y="35411"/>
                    <a:pt x="13124" y="35411"/>
                  </a:cubicBezTo>
                  <a:cubicBezTo>
                    <a:pt x="13421" y="35411"/>
                    <a:pt x="13716" y="35334"/>
                    <a:pt x="13980" y="35181"/>
                  </a:cubicBezTo>
                  <a:lnTo>
                    <a:pt x="25825" y="28345"/>
                  </a:lnTo>
                  <a:cubicBezTo>
                    <a:pt x="26084" y="28195"/>
                    <a:pt x="26242" y="27919"/>
                    <a:pt x="26242" y="27620"/>
                  </a:cubicBezTo>
                  <a:lnTo>
                    <a:pt x="26242" y="0"/>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658;p62">
              <a:extLst>
                <a:ext uri="{FF2B5EF4-FFF2-40B4-BE49-F238E27FC236}">
                  <a16:creationId xmlns:a16="http://schemas.microsoft.com/office/drawing/2014/main" id="{AD8F04CC-DEBB-48B2-A0EC-22A98619B5E6}"/>
                </a:ext>
              </a:extLst>
            </p:cNvPr>
            <p:cNvSpPr/>
            <p:nvPr/>
          </p:nvSpPr>
          <p:spPr>
            <a:xfrm>
              <a:off x="705525" y="2301125"/>
              <a:ext cx="662750" cy="389575"/>
            </a:xfrm>
            <a:custGeom>
              <a:avLst/>
              <a:gdLst/>
              <a:ahLst/>
              <a:cxnLst/>
              <a:rect l="l" t="t" r="r" b="b"/>
              <a:pathLst>
                <a:path w="26510" h="15583" extrusionOk="0">
                  <a:moveTo>
                    <a:pt x="13258" y="1"/>
                  </a:moveTo>
                  <a:cubicBezTo>
                    <a:pt x="12962" y="1"/>
                    <a:pt x="12665" y="77"/>
                    <a:pt x="12397" y="231"/>
                  </a:cubicBezTo>
                  <a:lnTo>
                    <a:pt x="560" y="7067"/>
                  </a:lnTo>
                  <a:cubicBezTo>
                    <a:pt x="1" y="7390"/>
                    <a:pt x="1" y="8193"/>
                    <a:pt x="560" y="8516"/>
                  </a:cubicBezTo>
                  <a:lnTo>
                    <a:pt x="12397" y="15352"/>
                  </a:lnTo>
                  <a:cubicBezTo>
                    <a:pt x="12665" y="15506"/>
                    <a:pt x="12962" y="15582"/>
                    <a:pt x="13258" y="15582"/>
                  </a:cubicBezTo>
                  <a:cubicBezTo>
                    <a:pt x="13555" y="15582"/>
                    <a:pt x="13850" y="15506"/>
                    <a:pt x="14114" y="15352"/>
                  </a:cubicBezTo>
                  <a:lnTo>
                    <a:pt x="25959" y="8516"/>
                  </a:lnTo>
                  <a:cubicBezTo>
                    <a:pt x="26510" y="8193"/>
                    <a:pt x="26510" y="7390"/>
                    <a:pt x="25959" y="7067"/>
                  </a:cubicBezTo>
                  <a:lnTo>
                    <a:pt x="14114" y="231"/>
                  </a:lnTo>
                  <a:cubicBezTo>
                    <a:pt x="13850" y="77"/>
                    <a:pt x="13555" y="1"/>
                    <a:pt x="13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659;p62">
              <a:extLst>
                <a:ext uri="{FF2B5EF4-FFF2-40B4-BE49-F238E27FC236}">
                  <a16:creationId xmlns:a16="http://schemas.microsoft.com/office/drawing/2014/main" id="{98CAC55F-8BFA-45CB-B723-3E2BF9398453}"/>
                </a:ext>
              </a:extLst>
            </p:cNvPr>
            <p:cNvSpPr/>
            <p:nvPr/>
          </p:nvSpPr>
          <p:spPr>
            <a:xfrm>
              <a:off x="719700" y="2555950"/>
              <a:ext cx="300875" cy="193175"/>
            </a:xfrm>
            <a:custGeom>
              <a:avLst/>
              <a:gdLst/>
              <a:ahLst/>
              <a:cxnLst/>
              <a:rect l="l" t="t" r="r" b="b"/>
              <a:pathLst>
                <a:path w="12035" h="7727" extrusionOk="0">
                  <a:moveTo>
                    <a:pt x="1" y="1"/>
                  </a:moveTo>
                  <a:lnTo>
                    <a:pt x="1" y="780"/>
                  </a:lnTo>
                  <a:lnTo>
                    <a:pt x="12035" y="7726"/>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660;p62">
              <a:extLst>
                <a:ext uri="{FF2B5EF4-FFF2-40B4-BE49-F238E27FC236}">
                  <a16:creationId xmlns:a16="http://schemas.microsoft.com/office/drawing/2014/main" id="{7D54DDC1-09F5-44F1-A26E-C3BDB59F113F}"/>
                </a:ext>
              </a:extLst>
            </p:cNvPr>
            <p:cNvSpPr/>
            <p:nvPr/>
          </p:nvSpPr>
          <p:spPr>
            <a:xfrm>
              <a:off x="719700" y="2583325"/>
              <a:ext cx="300875" cy="193175"/>
            </a:xfrm>
            <a:custGeom>
              <a:avLst/>
              <a:gdLst/>
              <a:ahLst/>
              <a:cxnLst/>
              <a:rect l="l" t="t" r="r" b="b"/>
              <a:pathLst>
                <a:path w="12035" h="7727" extrusionOk="0">
                  <a:moveTo>
                    <a:pt x="1" y="0"/>
                  </a:moveTo>
                  <a:lnTo>
                    <a:pt x="1" y="772"/>
                  </a:lnTo>
                  <a:lnTo>
                    <a:pt x="12035" y="7726"/>
                  </a:lnTo>
                  <a:lnTo>
                    <a:pt x="12035" y="6947"/>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661;p62">
              <a:extLst>
                <a:ext uri="{FF2B5EF4-FFF2-40B4-BE49-F238E27FC236}">
                  <a16:creationId xmlns:a16="http://schemas.microsoft.com/office/drawing/2014/main" id="{8DEFBEFC-C041-4C77-893E-1D234131E895}"/>
                </a:ext>
              </a:extLst>
            </p:cNvPr>
            <p:cNvSpPr/>
            <p:nvPr/>
          </p:nvSpPr>
          <p:spPr>
            <a:xfrm>
              <a:off x="719700" y="2610500"/>
              <a:ext cx="300875" cy="193175"/>
            </a:xfrm>
            <a:custGeom>
              <a:avLst/>
              <a:gdLst/>
              <a:ahLst/>
              <a:cxnLst/>
              <a:rect l="l" t="t" r="r" b="b"/>
              <a:pathLst>
                <a:path w="12035" h="7727" extrusionOk="0">
                  <a:moveTo>
                    <a:pt x="1" y="0"/>
                  </a:moveTo>
                  <a:lnTo>
                    <a:pt x="1" y="780"/>
                  </a:lnTo>
                  <a:lnTo>
                    <a:pt x="12035" y="7726"/>
                  </a:lnTo>
                  <a:lnTo>
                    <a:pt x="12035" y="6946"/>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662;p62">
              <a:extLst>
                <a:ext uri="{FF2B5EF4-FFF2-40B4-BE49-F238E27FC236}">
                  <a16:creationId xmlns:a16="http://schemas.microsoft.com/office/drawing/2014/main" id="{42DB3923-2B75-4D94-A72C-A54E70FEFC7E}"/>
                </a:ext>
              </a:extLst>
            </p:cNvPr>
            <p:cNvSpPr/>
            <p:nvPr/>
          </p:nvSpPr>
          <p:spPr>
            <a:xfrm>
              <a:off x="719700" y="2637650"/>
              <a:ext cx="300875" cy="193175"/>
            </a:xfrm>
            <a:custGeom>
              <a:avLst/>
              <a:gdLst/>
              <a:ahLst/>
              <a:cxnLst/>
              <a:rect l="l" t="t" r="r" b="b"/>
              <a:pathLst>
                <a:path w="12035" h="7727" extrusionOk="0">
                  <a:moveTo>
                    <a:pt x="1" y="1"/>
                  </a:moveTo>
                  <a:lnTo>
                    <a:pt x="1" y="781"/>
                  </a:lnTo>
                  <a:lnTo>
                    <a:pt x="12035" y="7727"/>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663;p62">
              <a:extLst>
                <a:ext uri="{FF2B5EF4-FFF2-40B4-BE49-F238E27FC236}">
                  <a16:creationId xmlns:a16="http://schemas.microsoft.com/office/drawing/2014/main" id="{AD990DEB-F3DC-4EDA-B2F4-2EF5C110D3DC}"/>
                </a:ext>
              </a:extLst>
            </p:cNvPr>
            <p:cNvSpPr/>
            <p:nvPr/>
          </p:nvSpPr>
          <p:spPr>
            <a:xfrm>
              <a:off x="719700" y="2664825"/>
              <a:ext cx="300875" cy="193375"/>
            </a:xfrm>
            <a:custGeom>
              <a:avLst/>
              <a:gdLst/>
              <a:ahLst/>
              <a:cxnLst/>
              <a:rect l="l" t="t" r="r" b="b"/>
              <a:pathLst>
                <a:path w="12035" h="7735" extrusionOk="0">
                  <a:moveTo>
                    <a:pt x="1" y="1"/>
                  </a:moveTo>
                  <a:lnTo>
                    <a:pt x="1" y="780"/>
                  </a:lnTo>
                  <a:lnTo>
                    <a:pt x="12035" y="7735"/>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664;p62">
              <a:extLst>
                <a:ext uri="{FF2B5EF4-FFF2-40B4-BE49-F238E27FC236}">
                  <a16:creationId xmlns:a16="http://schemas.microsoft.com/office/drawing/2014/main" id="{02469C01-E9F8-4B85-B6E7-3736AA55BF03}"/>
                </a:ext>
              </a:extLst>
            </p:cNvPr>
            <p:cNvSpPr/>
            <p:nvPr/>
          </p:nvSpPr>
          <p:spPr>
            <a:xfrm>
              <a:off x="719700" y="2713475"/>
              <a:ext cx="300875" cy="193150"/>
            </a:xfrm>
            <a:custGeom>
              <a:avLst/>
              <a:gdLst/>
              <a:ahLst/>
              <a:cxnLst/>
              <a:rect l="l" t="t" r="r" b="b"/>
              <a:pathLst>
                <a:path w="12035" h="7726" extrusionOk="0">
                  <a:moveTo>
                    <a:pt x="1" y="0"/>
                  </a:moveTo>
                  <a:lnTo>
                    <a:pt x="1" y="780"/>
                  </a:lnTo>
                  <a:lnTo>
                    <a:pt x="12035" y="7726"/>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665;p62">
              <a:extLst>
                <a:ext uri="{FF2B5EF4-FFF2-40B4-BE49-F238E27FC236}">
                  <a16:creationId xmlns:a16="http://schemas.microsoft.com/office/drawing/2014/main" id="{81FC0F8E-D613-4F9E-A890-49C36F8D787E}"/>
                </a:ext>
              </a:extLst>
            </p:cNvPr>
            <p:cNvSpPr/>
            <p:nvPr/>
          </p:nvSpPr>
          <p:spPr>
            <a:xfrm>
              <a:off x="719700" y="2740825"/>
              <a:ext cx="300875" cy="193175"/>
            </a:xfrm>
            <a:custGeom>
              <a:avLst/>
              <a:gdLst/>
              <a:ahLst/>
              <a:cxnLst/>
              <a:rect l="l" t="t" r="r" b="b"/>
              <a:pathLst>
                <a:path w="12035" h="7727" extrusionOk="0">
                  <a:moveTo>
                    <a:pt x="1" y="1"/>
                  </a:moveTo>
                  <a:lnTo>
                    <a:pt x="1" y="773"/>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666;p62">
              <a:extLst>
                <a:ext uri="{FF2B5EF4-FFF2-40B4-BE49-F238E27FC236}">
                  <a16:creationId xmlns:a16="http://schemas.microsoft.com/office/drawing/2014/main" id="{E75FA72B-A916-4D98-AD6B-9E0D16437383}"/>
                </a:ext>
              </a:extLst>
            </p:cNvPr>
            <p:cNvSpPr/>
            <p:nvPr/>
          </p:nvSpPr>
          <p:spPr>
            <a:xfrm>
              <a:off x="719700" y="2768000"/>
              <a:ext cx="300875" cy="193175"/>
            </a:xfrm>
            <a:custGeom>
              <a:avLst/>
              <a:gdLst/>
              <a:ahLst/>
              <a:cxnLst/>
              <a:rect l="l" t="t" r="r" b="b"/>
              <a:pathLst>
                <a:path w="12035" h="7727" extrusionOk="0">
                  <a:moveTo>
                    <a:pt x="1" y="1"/>
                  </a:moveTo>
                  <a:lnTo>
                    <a:pt x="1" y="780"/>
                  </a:lnTo>
                  <a:lnTo>
                    <a:pt x="12035" y="7726"/>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667;p62">
              <a:extLst>
                <a:ext uri="{FF2B5EF4-FFF2-40B4-BE49-F238E27FC236}">
                  <a16:creationId xmlns:a16="http://schemas.microsoft.com/office/drawing/2014/main" id="{542363A6-9824-4F27-A221-BC68351D96EC}"/>
                </a:ext>
              </a:extLst>
            </p:cNvPr>
            <p:cNvSpPr/>
            <p:nvPr/>
          </p:nvSpPr>
          <p:spPr>
            <a:xfrm>
              <a:off x="719700" y="2795175"/>
              <a:ext cx="300875" cy="193175"/>
            </a:xfrm>
            <a:custGeom>
              <a:avLst/>
              <a:gdLst/>
              <a:ahLst/>
              <a:cxnLst/>
              <a:rect l="l" t="t" r="r" b="b"/>
              <a:pathLst>
                <a:path w="12035" h="7727" extrusionOk="0">
                  <a:moveTo>
                    <a:pt x="1" y="0"/>
                  </a:moveTo>
                  <a:lnTo>
                    <a:pt x="1" y="780"/>
                  </a:lnTo>
                  <a:lnTo>
                    <a:pt x="12035" y="7726"/>
                  </a:lnTo>
                  <a:lnTo>
                    <a:pt x="12035" y="6955"/>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668;p62">
              <a:extLst>
                <a:ext uri="{FF2B5EF4-FFF2-40B4-BE49-F238E27FC236}">
                  <a16:creationId xmlns:a16="http://schemas.microsoft.com/office/drawing/2014/main" id="{774A27C6-D9B8-47C6-919E-9612337CC810}"/>
                </a:ext>
              </a:extLst>
            </p:cNvPr>
            <p:cNvSpPr/>
            <p:nvPr/>
          </p:nvSpPr>
          <p:spPr>
            <a:xfrm>
              <a:off x="719700" y="2822350"/>
              <a:ext cx="300875" cy="193375"/>
            </a:xfrm>
            <a:custGeom>
              <a:avLst/>
              <a:gdLst/>
              <a:ahLst/>
              <a:cxnLst/>
              <a:rect l="l" t="t" r="r" b="b"/>
              <a:pathLst>
                <a:path w="12035" h="7735" extrusionOk="0">
                  <a:moveTo>
                    <a:pt x="1" y="0"/>
                  </a:moveTo>
                  <a:lnTo>
                    <a:pt x="1" y="780"/>
                  </a:lnTo>
                  <a:lnTo>
                    <a:pt x="12035" y="7734"/>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669;p62">
              <a:extLst>
                <a:ext uri="{FF2B5EF4-FFF2-40B4-BE49-F238E27FC236}">
                  <a16:creationId xmlns:a16="http://schemas.microsoft.com/office/drawing/2014/main" id="{508B8DE0-61E9-44A1-92A8-24D3C4665B60}"/>
                </a:ext>
              </a:extLst>
            </p:cNvPr>
            <p:cNvSpPr/>
            <p:nvPr/>
          </p:nvSpPr>
          <p:spPr>
            <a:xfrm>
              <a:off x="719700" y="2870975"/>
              <a:ext cx="300875" cy="193175"/>
            </a:xfrm>
            <a:custGeom>
              <a:avLst/>
              <a:gdLst/>
              <a:ahLst/>
              <a:cxnLst/>
              <a:rect l="l" t="t" r="r" b="b"/>
              <a:pathLst>
                <a:path w="12035" h="7727" extrusionOk="0">
                  <a:moveTo>
                    <a:pt x="1" y="0"/>
                  </a:moveTo>
                  <a:lnTo>
                    <a:pt x="1" y="780"/>
                  </a:lnTo>
                  <a:lnTo>
                    <a:pt x="12035" y="7726"/>
                  </a:lnTo>
                  <a:lnTo>
                    <a:pt x="12035" y="6955"/>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670;p62">
              <a:extLst>
                <a:ext uri="{FF2B5EF4-FFF2-40B4-BE49-F238E27FC236}">
                  <a16:creationId xmlns:a16="http://schemas.microsoft.com/office/drawing/2014/main" id="{DAB5A301-37BC-4CD7-8400-04EAC2550C33}"/>
                </a:ext>
              </a:extLst>
            </p:cNvPr>
            <p:cNvSpPr/>
            <p:nvPr/>
          </p:nvSpPr>
          <p:spPr>
            <a:xfrm>
              <a:off x="719700" y="2898150"/>
              <a:ext cx="300875" cy="193375"/>
            </a:xfrm>
            <a:custGeom>
              <a:avLst/>
              <a:gdLst/>
              <a:ahLst/>
              <a:cxnLst/>
              <a:rect l="l" t="t" r="r" b="b"/>
              <a:pathLst>
                <a:path w="12035" h="7735" extrusionOk="0">
                  <a:moveTo>
                    <a:pt x="1" y="0"/>
                  </a:moveTo>
                  <a:lnTo>
                    <a:pt x="1" y="780"/>
                  </a:lnTo>
                  <a:lnTo>
                    <a:pt x="12035" y="7734"/>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671;p62">
              <a:extLst>
                <a:ext uri="{FF2B5EF4-FFF2-40B4-BE49-F238E27FC236}">
                  <a16:creationId xmlns:a16="http://schemas.microsoft.com/office/drawing/2014/main" id="{59B0A3C8-AF46-4C33-9A81-51A526AFDC9B}"/>
                </a:ext>
              </a:extLst>
            </p:cNvPr>
            <p:cNvSpPr/>
            <p:nvPr/>
          </p:nvSpPr>
          <p:spPr>
            <a:xfrm>
              <a:off x="719700" y="2925525"/>
              <a:ext cx="300875" cy="193150"/>
            </a:xfrm>
            <a:custGeom>
              <a:avLst/>
              <a:gdLst/>
              <a:ahLst/>
              <a:cxnLst/>
              <a:rect l="l" t="t" r="r" b="b"/>
              <a:pathLst>
                <a:path w="12035" h="7726" extrusionOk="0">
                  <a:moveTo>
                    <a:pt x="1" y="0"/>
                  </a:moveTo>
                  <a:lnTo>
                    <a:pt x="1" y="780"/>
                  </a:lnTo>
                  <a:lnTo>
                    <a:pt x="12035" y="7726"/>
                  </a:lnTo>
                  <a:lnTo>
                    <a:pt x="12035" y="6946"/>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672;p62">
              <a:extLst>
                <a:ext uri="{FF2B5EF4-FFF2-40B4-BE49-F238E27FC236}">
                  <a16:creationId xmlns:a16="http://schemas.microsoft.com/office/drawing/2014/main" id="{83ACBD0F-F4F2-4208-BBD7-BE8C0283DC22}"/>
                </a:ext>
              </a:extLst>
            </p:cNvPr>
            <p:cNvSpPr/>
            <p:nvPr/>
          </p:nvSpPr>
          <p:spPr>
            <a:xfrm>
              <a:off x="719700" y="2952675"/>
              <a:ext cx="300875" cy="193175"/>
            </a:xfrm>
            <a:custGeom>
              <a:avLst/>
              <a:gdLst/>
              <a:ahLst/>
              <a:cxnLst/>
              <a:rect l="l" t="t" r="r" b="b"/>
              <a:pathLst>
                <a:path w="12035" h="7727" extrusionOk="0">
                  <a:moveTo>
                    <a:pt x="1" y="1"/>
                  </a:moveTo>
                  <a:lnTo>
                    <a:pt x="1" y="781"/>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673;p62">
              <a:extLst>
                <a:ext uri="{FF2B5EF4-FFF2-40B4-BE49-F238E27FC236}">
                  <a16:creationId xmlns:a16="http://schemas.microsoft.com/office/drawing/2014/main" id="{4457E699-7949-45D1-ABC3-6999DE494CA4}"/>
                </a:ext>
              </a:extLst>
            </p:cNvPr>
            <p:cNvSpPr/>
            <p:nvPr/>
          </p:nvSpPr>
          <p:spPr>
            <a:xfrm>
              <a:off x="719700" y="2979850"/>
              <a:ext cx="300875" cy="193375"/>
            </a:xfrm>
            <a:custGeom>
              <a:avLst/>
              <a:gdLst/>
              <a:ahLst/>
              <a:cxnLst/>
              <a:rect l="l" t="t" r="r" b="b"/>
              <a:pathLst>
                <a:path w="12035" h="7735" extrusionOk="0">
                  <a:moveTo>
                    <a:pt x="1" y="1"/>
                  </a:moveTo>
                  <a:lnTo>
                    <a:pt x="1" y="780"/>
                  </a:lnTo>
                  <a:lnTo>
                    <a:pt x="12035" y="7735"/>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674;p62">
              <a:extLst>
                <a:ext uri="{FF2B5EF4-FFF2-40B4-BE49-F238E27FC236}">
                  <a16:creationId xmlns:a16="http://schemas.microsoft.com/office/drawing/2014/main" id="{FAEC84BC-BCE0-42C1-AAE7-CCD05F7579CA}"/>
                </a:ext>
              </a:extLst>
            </p:cNvPr>
            <p:cNvSpPr/>
            <p:nvPr/>
          </p:nvSpPr>
          <p:spPr>
            <a:xfrm>
              <a:off x="719700" y="3028475"/>
              <a:ext cx="300875" cy="193175"/>
            </a:xfrm>
            <a:custGeom>
              <a:avLst/>
              <a:gdLst/>
              <a:ahLst/>
              <a:cxnLst/>
              <a:rect l="l" t="t" r="r" b="b"/>
              <a:pathLst>
                <a:path w="12035" h="7727" extrusionOk="0">
                  <a:moveTo>
                    <a:pt x="1" y="1"/>
                  </a:moveTo>
                  <a:lnTo>
                    <a:pt x="1" y="781"/>
                  </a:lnTo>
                  <a:lnTo>
                    <a:pt x="12035" y="7727"/>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675;p62">
              <a:extLst>
                <a:ext uri="{FF2B5EF4-FFF2-40B4-BE49-F238E27FC236}">
                  <a16:creationId xmlns:a16="http://schemas.microsoft.com/office/drawing/2014/main" id="{587DD068-7E65-440A-BCA7-6DC4C18FFD41}"/>
                </a:ext>
              </a:extLst>
            </p:cNvPr>
            <p:cNvSpPr/>
            <p:nvPr/>
          </p:nvSpPr>
          <p:spPr>
            <a:xfrm>
              <a:off x="719700" y="3055650"/>
              <a:ext cx="300875" cy="193375"/>
            </a:xfrm>
            <a:custGeom>
              <a:avLst/>
              <a:gdLst/>
              <a:ahLst/>
              <a:cxnLst/>
              <a:rect l="l" t="t" r="r" b="b"/>
              <a:pathLst>
                <a:path w="12035" h="7735" extrusionOk="0">
                  <a:moveTo>
                    <a:pt x="1" y="1"/>
                  </a:moveTo>
                  <a:lnTo>
                    <a:pt x="1" y="780"/>
                  </a:lnTo>
                  <a:lnTo>
                    <a:pt x="12035" y="7735"/>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676;p62">
              <a:extLst>
                <a:ext uri="{FF2B5EF4-FFF2-40B4-BE49-F238E27FC236}">
                  <a16:creationId xmlns:a16="http://schemas.microsoft.com/office/drawing/2014/main" id="{76F26703-ED05-4AEE-BFE1-78CAE60262F5}"/>
                </a:ext>
              </a:extLst>
            </p:cNvPr>
            <p:cNvSpPr/>
            <p:nvPr/>
          </p:nvSpPr>
          <p:spPr>
            <a:xfrm>
              <a:off x="719700" y="3083025"/>
              <a:ext cx="300875" cy="193175"/>
            </a:xfrm>
            <a:custGeom>
              <a:avLst/>
              <a:gdLst/>
              <a:ahLst/>
              <a:cxnLst/>
              <a:rect l="l" t="t" r="r" b="b"/>
              <a:pathLst>
                <a:path w="12035" h="7727" extrusionOk="0">
                  <a:moveTo>
                    <a:pt x="1" y="0"/>
                  </a:moveTo>
                  <a:lnTo>
                    <a:pt x="1" y="780"/>
                  </a:lnTo>
                  <a:lnTo>
                    <a:pt x="12035" y="7726"/>
                  </a:lnTo>
                  <a:lnTo>
                    <a:pt x="12035" y="6947"/>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677;p62">
              <a:extLst>
                <a:ext uri="{FF2B5EF4-FFF2-40B4-BE49-F238E27FC236}">
                  <a16:creationId xmlns:a16="http://schemas.microsoft.com/office/drawing/2014/main" id="{E4C21062-F1CF-4C94-BC74-D751C7D46C20}"/>
                </a:ext>
              </a:extLst>
            </p:cNvPr>
            <p:cNvSpPr/>
            <p:nvPr/>
          </p:nvSpPr>
          <p:spPr>
            <a:xfrm>
              <a:off x="719700" y="3110200"/>
              <a:ext cx="300875" cy="193175"/>
            </a:xfrm>
            <a:custGeom>
              <a:avLst/>
              <a:gdLst/>
              <a:ahLst/>
              <a:cxnLst/>
              <a:rect l="l" t="t" r="r" b="b"/>
              <a:pathLst>
                <a:path w="12035" h="7727" extrusionOk="0">
                  <a:moveTo>
                    <a:pt x="1" y="0"/>
                  </a:moveTo>
                  <a:lnTo>
                    <a:pt x="1" y="780"/>
                  </a:lnTo>
                  <a:lnTo>
                    <a:pt x="12035" y="7726"/>
                  </a:lnTo>
                  <a:lnTo>
                    <a:pt x="12035" y="6947"/>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678;p62">
              <a:extLst>
                <a:ext uri="{FF2B5EF4-FFF2-40B4-BE49-F238E27FC236}">
                  <a16:creationId xmlns:a16="http://schemas.microsoft.com/office/drawing/2014/main" id="{BE9F6052-DC67-4E3F-A13A-CEB5B548AA4D}"/>
                </a:ext>
              </a:extLst>
            </p:cNvPr>
            <p:cNvSpPr/>
            <p:nvPr/>
          </p:nvSpPr>
          <p:spPr>
            <a:xfrm>
              <a:off x="719700" y="3137375"/>
              <a:ext cx="300875" cy="193350"/>
            </a:xfrm>
            <a:custGeom>
              <a:avLst/>
              <a:gdLst/>
              <a:ahLst/>
              <a:cxnLst/>
              <a:rect l="l" t="t" r="r" b="b"/>
              <a:pathLst>
                <a:path w="12035" h="7734" extrusionOk="0">
                  <a:moveTo>
                    <a:pt x="1" y="0"/>
                  </a:moveTo>
                  <a:lnTo>
                    <a:pt x="1" y="780"/>
                  </a:lnTo>
                  <a:lnTo>
                    <a:pt x="12035" y="7734"/>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679;p62">
              <a:extLst>
                <a:ext uri="{FF2B5EF4-FFF2-40B4-BE49-F238E27FC236}">
                  <a16:creationId xmlns:a16="http://schemas.microsoft.com/office/drawing/2014/main" id="{AAB79F75-2CCB-4E22-93D5-598654CE1321}"/>
                </a:ext>
              </a:extLst>
            </p:cNvPr>
            <p:cNvSpPr/>
            <p:nvPr/>
          </p:nvSpPr>
          <p:spPr>
            <a:xfrm>
              <a:off x="1053225" y="2555950"/>
              <a:ext cx="300875" cy="193175"/>
            </a:xfrm>
            <a:custGeom>
              <a:avLst/>
              <a:gdLst/>
              <a:ahLst/>
              <a:cxnLst/>
              <a:rect l="l" t="t" r="r" b="b"/>
              <a:pathLst>
                <a:path w="12035" h="7727" extrusionOk="0">
                  <a:moveTo>
                    <a:pt x="12035" y="1"/>
                  </a:moveTo>
                  <a:lnTo>
                    <a:pt x="1" y="6955"/>
                  </a:lnTo>
                  <a:lnTo>
                    <a:pt x="1" y="7726"/>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680;p62">
              <a:extLst>
                <a:ext uri="{FF2B5EF4-FFF2-40B4-BE49-F238E27FC236}">
                  <a16:creationId xmlns:a16="http://schemas.microsoft.com/office/drawing/2014/main" id="{A238DE46-D9DF-4489-9295-43F8268B9B38}"/>
                </a:ext>
              </a:extLst>
            </p:cNvPr>
            <p:cNvSpPr/>
            <p:nvPr/>
          </p:nvSpPr>
          <p:spPr>
            <a:xfrm>
              <a:off x="1053225" y="2583325"/>
              <a:ext cx="300875" cy="193175"/>
            </a:xfrm>
            <a:custGeom>
              <a:avLst/>
              <a:gdLst/>
              <a:ahLst/>
              <a:cxnLst/>
              <a:rect l="l" t="t" r="r" b="b"/>
              <a:pathLst>
                <a:path w="12035" h="7727" extrusionOk="0">
                  <a:moveTo>
                    <a:pt x="12035" y="0"/>
                  </a:moveTo>
                  <a:lnTo>
                    <a:pt x="1" y="6947"/>
                  </a:lnTo>
                  <a:lnTo>
                    <a:pt x="1" y="7726"/>
                  </a:lnTo>
                  <a:lnTo>
                    <a:pt x="12035" y="772"/>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681;p62">
              <a:extLst>
                <a:ext uri="{FF2B5EF4-FFF2-40B4-BE49-F238E27FC236}">
                  <a16:creationId xmlns:a16="http://schemas.microsoft.com/office/drawing/2014/main" id="{1A2F3989-BB01-446E-BE4C-D39E56BE107E}"/>
                </a:ext>
              </a:extLst>
            </p:cNvPr>
            <p:cNvSpPr/>
            <p:nvPr/>
          </p:nvSpPr>
          <p:spPr>
            <a:xfrm>
              <a:off x="1053225" y="2610500"/>
              <a:ext cx="300875" cy="193175"/>
            </a:xfrm>
            <a:custGeom>
              <a:avLst/>
              <a:gdLst/>
              <a:ahLst/>
              <a:cxnLst/>
              <a:rect l="l" t="t" r="r" b="b"/>
              <a:pathLst>
                <a:path w="12035" h="7727" extrusionOk="0">
                  <a:moveTo>
                    <a:pt x="12035" y="0"/>
                  </a:moveTo>
                  <a:lnTo>
                    <a:pt x="1" y="6946"/>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682;p62">
              <a:extLst>
                <a:ext uri="{FF2B5EF4-FFF2-40B4-BE49-F238E27FC236}">
                  <a16:creationId xmlns:a16="http://schemas.microsoft.com/office/drawing/2014/main" id="{5CC9B720-7C9B-4660-8ABE-B22B9C4B728E}"/>
                </a:ext>
              </a:extLst>
            </p:cNvPr>
            <p:cNvSpPr/>
            <p:nvPr/>
          </p:nvSpPr>
          <p:spPr>
            <a:xfrm>
              <a:off x="1053225" y="2637650"/>
              <a:ext cx="300875" cy="193175"/>
            </a:xfrm>
            <a:custGeom>
              <a:avLst/>
              <a:gdLst/>
              <a:ahLst/>
              <a:cxnLst/>
              <a:rect l="l" t="t" r="r" b="b"/>
              <a:pathLst>
                <a:path w="12035" h="7727" extrusionOk="0">
                  <a:moveTo>
                    <a:pt x="12035" y="1"/>
                  </a:moveTo>
                  <a:lnTo>
                    <a:pt x="1" y="6955"/>
                  </a:lnTo>
                  <a:lnTo>
                    <a:pt x="1" y="7727"/>
                  </a:lnTo>
                  <a:lnTo>
                    <a:pt x="12035" y="781"/>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683;p62">
              <a:extLst>
                <a:ext uri="{FF2B5EF4-FFF2-40B4-BE49-F238E27FC236}">
                  <a16:creationId xmlns:a16="http://schemas.microsoft.com/office/drawing/2014/main" id="{A0016495-8820-4B4A-A280-C8F6E27963F6}"/>
                </a:ext>
              </a:extLst>
            </p:cNvPr>
            <p:cNvSpPr/>
            <p:nvPr/>
          </p:nvSpPr>
          <p:spPr>
            <a:xfrm>
              <a:off x="1053225" y="2664825"/>
              <a:ext cx="300875" cy="193375"/>
            </a:xfrm>
            <a:custGeom>
              <a:avLst/>
              <a:gdLst/>
              <a:ahLst/>
              <a:cxnLst/>
              <a:rect l="l" t="t" r="r" b="b"/>
              <a:pathLst>
                <a:path w="12035" h="7735" extrusionOk="0">
                  <a:moveTo>
                    <a:pt x="12035" y="1"/>
                  </a:moveTo>
                  <a:lnTo>
                    <a:pt x="1" y="6955"/>
                  </a:lnTo>
                  <a:lnTo>
                    <a:pt x="1" y="7735"/>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684;p62">
              <a:extLst>
                <a:ext uri="{FF2B5EF4-FFF2-40B4-BE49-F238E27FC236}">
                  <a16:creationId xmlns:a16="http://schemas.microsoft.com/office/drawing/2014/main" id="{5D485179-8177-4FFA-B4A8-271519B82D58}"/>
                </a:ext>
              </a:extLst>
            </p:cNvPr>
            <p:cNvSpPr/>
            <p:nvPr/>
          </p:nvSpPr>
          <p:spPr>
            <a:xfrm>
              <a:off x="1053225" y="2713475"/>
              <a:ext cx="300875" cy="193150"/>
            </a:xfrm>
            <a:custGeom>
              <a:avLst/>
              <a:gdLst/>
              <a:ahLst/>
              <a:cxnLst/>
              <a:rect l="l" t="t" r="r" b="b"/>
              <a:pathLst>
                <a:path w="12035" h="7726" extrusionOk="0">
                  <a:moveTo>
                    <a:pt x="12035" y="0"/>
                  </a:moveTo>
                  <a:lnTo>
                    <a:pt x="1" y="6954"/>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685;p62">
              <a:extLst>
                <a:ext uri="{FF2B5EF4-FFF2-40B4-BE49-F238E27FC236}">
                  <a16:creationId xmlns:a16="http://schemas.microsoft.com/office/drawing/2014/main" id="{A3F76C7B-4501-4478-8BDD-EA7FA508B2A9}"/>
                </a:ext>
              </a:extLst>
            </p:cNvPr>
            <p:cNvSpPr/>
            <p:nvPr/>
          </p:nvSpPr>
          <p:spPr>
            <a:xfrm>
              <a:off x="1053225" y="2740825"/>
              <a:ext cx="300875" cy="193175"/>
            </a:xfrm>
            <a:custGeom>
              <a:avLst/>
              <a:gdLst/>
              <a:ahLst/>
              <a:cxnLst/>
              <a:rect l="l" t="t" r="r" b="b"/>
              <a:pathLst>
                <a:path w="12035" h="7727" extrusionOk="0">
                  <a:moveTo>
                    <a:pt x="12035" y="1"/>
                  </a:moveTo>
                  <a:lnTo>
                    <a:pt x="1" y="6947"/>
                  </a:lnTo>
                  <a:lnTo>
                    <a:pt x="1" y="7727"/>
                  </a:lnTo>
                  <a:lnTo>
                    <a:pt x="12035" y="773"/>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686;p62">
              <a:extLst>
                <a:ext uri="{FF2B5EF4-FFF2-40B4-BE49-F238E27FC236}">
                  <a16:creationId xmlns:a16="http://schemas.microsoft.com/office/drawing/2014/main" id="{D8A23414-08E9-4AB0-A95D-3C8B491C5013}"/>
                </a:ext>
              </a:extLst>
            </p:cNvPr>
            <p:cNvSpPr/>
            <p:nvPr/>
          </p:nvSpPr>
          <p:spPr>
            <a:xfrm>
              <a:off x="1053225" y="2768000"/>
              <a:ext cx="300875" cy="193175"/>
            </a:xfrm>
            <a:custGeom>
              <a:avLst/>
              <a:gdLst/>
              <a:ahLst/>
              <a:cxnLst/>
              <a:rect l="l" t="t" r="r" b="b"/>
              <a:pathLst>
                <a:path w="12035" h="7727" extrusionOk="0">
                  <a:moveTo>
                    <a:pt x="12035" y="1"/>
                  </a:moveTo>
                  <a:lnTo>
                    <a:pt x="1" y="6947"/>
                  </a:lnTo>
                  <a:lnTo>
                    <a:pt x="1" y="7726"/>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687;p62">
              <a:extLst>
                <a:ext uri="{FF2B5EF4-FFF2-40B4-BE49-F238E27FC236}">
                  <a16:creationId xmlns:a16="http://schemas.microsoft.com/office/drawing/2014/main" id="{284F1038-480C-4158-B460-50625290C53A}"/>
                </a:ext>
              </a:extLst>
            </p:cNvPr>
            <p:cNvSpPr/>
            <p:nvPr/>
          </p:nvSpPr>
          <p:spPr>
            <a:xfrm>
              <a:off x="1053225" y="2795175"/>
              <a:ext cx="300875" cy="193175"/>
            </a:xfrm>
            <a:custGeom>
              <a:avLst/>
              <a:gdLst/>
              <a:ahLst/>
              <a:cxnLst/>
              <a:rect l="l" t="t" r="r" b="b"/>
              <a:pathLst>
                <a:path w="12035" h="7727" extrusionOk="0">
                  <a:moveTo>
                    <a:pt x="12035" y="0"/>
                  </a:moveTo>
                  <a:lnTo>
                    <a:pt x="1" y="6955"/>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688;p62">
              <a:extLst>
                <a:ext uri="{FF2B5EF4-FFF2-40B4-BE49-F238E27FC236}">
                  <a16:creationId xmlns:a16="http://schemas.microsoft.com/office/drawing/2014/main" id="{EDC994B8-3774-40C8-8D03-D8596E66A6EE}"/>
                </a:ext>
              </a:extLst>
            </p:cNvPr>
            <p:cNvSpPr/>
            <p:nvPr/>
          </p:nvSpPr>
          <p:spPr>
            <a:xfrm>
              <a:off x="1053225" y="2822350"/>
              <a:ext cx="300875" cy="193375"/>
            </a:xfrm>
            <a:custGeom>
              <a:avLst/>
              <a:gdLst/>
              <a:ahLst/>
              <a:cxnLst/>
              <a:rect l="l" t="t" r="r" b="b"/>
              <a:pathLst>
                <a:path w="12035" h="7735" extrusionOk="0">
                  <a:moveTo>
                    <a:pt x="12035" y="0"/>
                  </a:moveTo>
                  <a:lnTo>
                    <a:pt x="1" y="6954"/>
                  </a:lnTo>
                  <a:lnTo>
                    <a:pt x="1" y="7734"/>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689;p62">
              <a:extLst>
                <a:ext uri="{FF2B5EF4-FFF2-40B4-BE49-F238E27FC236}">
                  <a16:creationId xmlns:a16="http://schemas.microsoft.com/office/drawing/2014/main" id="{28117CC4-33E7-458B-A5B3-524A54E43637}"/>
                </a:ext>
              </a:extLst>
            </p:cNvPr>
            <p:cNvSpPr/>
            <p:nvPr/>
          </p:nvSpPr>
          <p:spPr>
            <a:xfrm>
              <a:off x="1053225" y="2870975"/>
              <a:ext cx="300875" cy="193175"/>
            </a:xfrm>
            <a:custGeom>
              <a:avLst/>
              <a:gdLst/>
              <a:ahLst/>
              <a:cxnLst/>
              <a:rect l="l" t="t" r="r" b="b"/>
              <a:pathLst>
                <a:path w="12035" h="7727" extrusionOk="0">
                  <a:moveTo>
                    <a:pt x="12035" y="0"/>
                  </a:moveTo>
                  <a:lnTo>
                    <a:pt x="1" y="6955"/>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690;p62">
              <a:extLst>
                <a:ext uri="{FF2B5EF4-FFF2-40B4-BE49-F238E27FC236}">
                  <a16:creationId xmlns:a16="http://schemas.microsoft.com/office/drawing/2014/main" id="{AF3DD691-F7A2-4075-BD59-05AFCC92A53D}"/>
                </a:ext>
              </a:extLst>
            </p:cNvPr>
            <p:cNvSpPr/>
            <p:nvPr/>
          </p:nvSpPr>
          <p:spPr>
            <a:xfrm>
              <a:off x="1053225" y="2898150"/>
              <a:ext cx="300875" cy="193375"/>
            </a:xfrm>
            <a:custGeom>
              <a:avLst/>
              <a:gdLst/>
              <a:ahLst/>
              <a:cxnLst/>
              <a:rect l="l" t="t" r="r" b="b"/>
              <a:pathLst>
                <a:path w="12035" h="7735" extrusionOk="0">
                  <a:moveTo>
                    <a:pt x="12035" y="0"/>
                  </a:moveTo>
                  <a:lnTo>
                    <a:pt x="1" y="6954"/>
                  </a:lnTo>
                  <a:lnTo>
                    <a:pt x="1" y="7734"/>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691;p62">
              <a:extLst>
                <a:ext uri="{FF2B5EF4-FFF2-40B4-BE49-F238E27FC236}">
                  <a16:creationId xmlns:a16="http://schemas.microsoft.com/office/drawing/2014/main" id="{22CA4095-1591-46B3-8FF4-4D11F737EFEA}"/>
                </a:ext>
              </a:extLst>
            </p:cNvPr>
            <p:cNvSpPr/>
            <p:nvPr/>
          </p:nvSpPr>
          <p:spPr>
            <a:xfrm>
              <a:off x="1053225" y="2925525"/>
              <a:ext cx="300875" cy="193150"/>
            </a:xfrm>
            <a:custGeom>
              <a:avLst/>
              <a:gdLst/>
              <a:ahLst/>
              <a:cxnLst/>
              <a:rect l="l" t="t" r="r" b="b"/>
              <a:pathLst>
                <a:path w="12035" h="7726" extrusionOk="0">
                  <a:moveTo>
                    <a:pt x="12035" y="0"/>
                  </a:moveTo>
                  <a:lnTo>
                    <a:pt x="1" y="6946"/>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692;p62">
              <a:extLst>
                <a:ext uri="{FF2B5EF4-FFF2-40B4-BE49-F238E27FC236}">
                  <a16:creationId xmlns:a16="http://schemas.microsoft.com/office/drawing/2014/main" id="{AD2FA5B9-68E5-4CC7-B540-260B52117576}"/>
                </a:ext>
              </a:extLst>
            </p:cNvPr>
            <p:cNvSpPr/>
            <p:nvPr/>
          </p:nvSpPr>
          <p:spPr>
            <a:xfrm>
              <a:off x="1053225" y="2952675"/>
              <a:ext cx="300875" cy="193175"/>
            </a:xfrm>
            <a:custGeom>
              <a:avLst/>
              <a:gdLst/>
              <a:ahLst/>
              <a:cxnLst/>
              <a:rect l="l" t="t" r="r" b="b"/>
              <a:pathLst>
                <a:path w="12035" h="7727" extrusionOk="0">
                  <a:moveTo>
                    <a:pt x="12035" y="1"/>
                  </a:moveTo>
                  <a:lnTo>
                    <a:pt x="1" y="6947"/>
                  </a:lnTo>
                  <a:lnTo>
                    <a:pt x="1" y="7727"/>
                  </a:lnTo>
                  <a:lnTo>
                    <a:pt x="12035" y="781"/>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693;p62">
              <a:extLst>
                <a:ext uri="{FF2B5EF4-FFF2-40B4-BE49-F238E27FC236}">
                  <a16:creationId xmlns:a16="http://schemas.microsoft.com/office/drawing/2014/main" id="{2E4FFE72-1A8F-4F85-B6B0-257DBCD65565}"/>
                </a:ext>
              </a:extLst>
            </p:cNvPr>
            <p:cNvSpPr/>
            <p:nvPr/>
          </p:nvSpPr>
          <p:spPr>
            <a:xfrm>
              <a:off x="1053225" y="2979850"/>
              <a:ext cx="300875" cy="193375"/>
            </a:xfrm>
            <a:custGeom>
              <a:avLst/>
              <a:gdLst/>
              <a:ahLst/>
              <a:cxnLst/>
              <a:rect l="l" t="t" r="r" b="b"/>
              <a:pathLst>
                <a:path w="12035" h="7735" extrusionOk="0">
                  <a:moveTo>
                    <a:pt x="12035" y="1"/>
                  </a:moveTo>
                  <a:lnTo>
                    <a:pt x="1" y="6955"/>
                  </a:lnTo>
                  <a:lnTo>
                    <a:pt x="1" y="7735"/>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694;p62">
              <a:extLst>
                <a:ext uri="{FF2B5EF4-FFF2-40B4-BE49-F238E27FC236}">
                  <a16:creationId xmlns:a16="http://schemas.microsoft.com/office/drawing/2014/main" id="{275B9FE6-9254-48D4-A96A-461BB3420F0E}"/>
                </a:ext>
              </a:extLst>
            </p:cNvPr>
            <p:cNvSpPr/>
            <p:nvPr/>
          </p:nvSpPr>
          <p:spPr>
            <a:xfrm>
              <a:off x="1053225" y="3028475"/>
              <a:ext cx="300875" cy="193175"/>
            </a:xfrm>
            <a:custGeom>
              <a:avLst/>
              <a:gdLst/>
              <a:ahLst/>
              <a:cxnLst/>
              <a:rect l="l" t="t" r="r" b="b"/>
              <a:pathLst>
                <a:path w="12035" h="7727" extrusionOk="0">
                  <a:moveTo>
                    <a:pt x="12035" y="1"/>
                  </a:moveTo>
                  <a:lnTo>
                    <a:pt x="1" y="6955"/>
                  </a:lnTo>
                  <a:lnTo>
                    <a:pt x="1" y="7727"/>
                  </a:lnTo>
                  <a:lnTo>
                    <a:pt x="12035" y="781"/>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695;p62">
              <a:extLst>
                <a:ext uri="{FF2B5EF4-FFF2-40B4-BE49-F238E27FC236}">
                  <a16:creationId xmlns:a16="http://schemas.microsoft.com/office/drawing/2014/main" id="{EF029186-B181-4EE2-BFFD-AF9C12308F3F}"/>
                </a:ext>
              </a:extLst>
            </p:cNvPr>
            <p:cNvSpPr/>
            <p:nvPr/>
          </p:nvSpPr>
          <p:spPr>
            <a:xfrm>
              <a:off x="1053225" y="3055650"/>
              <a:ext cx="300875" cy="193375"/>
            </a:xfrm>
            <a:custGeom>
              <a:avLst/>
              <a:gdLst/>
              <a:ahLst/>
              <a:cxnLst/>
              <a:rect l="l" t="t" r="r" b="b"/>
              <a:pathLst>
                <a:path w="12035" h="7735" extrusionOk="0">
                  <a:moveTo>
                    <a:pt x="12035" y="1"/>
                  </a:moveTo>
                  <a:lnTo>
                    <a:pt x="1" y="6955"/>
                  </a:lnTo>
                  <a:lnTo>
                    <a:pt x="1" y="7735"/>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696;p62">
              <a:extLst>
                <a:ext uri="{FF2B5EF4-FFF2-40B4-BE49-F238E27FC236}">
                  <a16:creationId xmlns:a16="http://schemas.microsoft.com/office/drawing/2014/main" id="{09E04479-7AAB-4CB6-9EAB-10E3EF9E6847}"/>
                </a:ext>
              </a:extLst>
            </p:cNvPr>
            <p:cNvSpPr/>
            <p:nvPr/>
          </p:nvSpPr>
          <p:spPr>
            <a:xfrm>
              <a:off x="1053225" y="3083025"/>
              <a:ext cx="300875" cy="193175"/>
            </a:xfrm>
            <a:custGeom>
              <a:avLst/>
              <a:gdLst/>
              <a:ahLst/>
              <a:cxnLst/>
              <a:rect l="l" t="t" r="r" b="b"/>
              <a:pathLst>
                <a:path w="12035" h="7727" extrusionOk="0">
                  <a:moveTo>
                    <a:pt x="12035" y="0"/>
                  </a:moveTo>
                  <a:lnTo>
                    <a:pt x="1" y="6947"/>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697;p62">
              <a:extLst>
                <a:ext uri="{FF2B5EF4-FFF2-40B4-BE49-F238E27FC236}">
                  <a16:creationId xmlns:a16="http://schemas.microsoft.com/office/drawing/2014/main" id="{C2C90DF7-C6AC-42AB-8BC8-4D91CA02BFC5}"/>
                </a:ext>
              </a:extLst>
            </p:cNvPr>
            <p:cNvSpPr/>
            <p:nvPr/>
          </p:nvSpPr>
          <p:spPr>
            <a:xfrm>
              <a:off x="1053225" y="3110200"/>
              <a:ext cx="300875" cy="193175"/>
            </a:xfrm>
            <a:custGeom>
              <a:avLst/>
              <a:gdLst/>
              <a:ahLst/>
              <a:cxnLst/>
              <a:rect l="l" t="t" r="r" b="b"/>
              <a:pathLst>
                <a:path w="12035" h="7727" extrusionOk="0">
                  <a:moveTo>
                    <a:pt x="12035" y="0"/>
                  </a:moveTo>
                  <a:lnTo>
                    <a:pt x="1" y="6947"/>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698;p62">
              <a:extLst>
                <a:ext uri="{FF2B5EF4-FFF2-40B4-BE49-F238E27FC236}">
                  <a16:creationId xmlns:a16="http://schemas.microsoft.com/office/drawing/2014/main" id="{9EC17384-9C31-4C0B-9922-5BCB98E12D6F}"/>
                </a:ext>
              </a:extLst>
            </p:cNvPr>
            <p:cNvSpPr/>
            <p:nvPr/>
          </p:nvSpPr>
          <p:spPr>
            <a:xfrm>
              <a:off x="1053225" y="3137375"/>
              <a:ext cx="300875" cy="193350"/>
            </a:xfrm>
            <a:custGeom>
              <a:avLst/>
              <a:gdLst/>
              <a:ahLst/>
              <a:cxnLst/>
              <a:rect l="l" t="t" r="r" b="b"/>
              <a:pathLst>
                <a:path w="12035" h="7734" extrusionOk="0">
                  <a:moveTo>
                    <a:pt x="12035" y="0"/>
                  </a:moveTo>
                  <a:lnTo>
                    <a:pt x="1" y="6954"/>
                  </a:lnTo>
                  <a:lnTo>
                    <a:pt x="1" y="7734"/>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699;p62">
              <a:extLst>
                <a:ext uri="{FF2B5EF4-FFF2-40B4-BE49-F238E27FC236}">
                  <a16:creationId xmlns:a16="http://schemas.microsoft.com/office/drawing/2014/main" id="{02DDE235-66DB-42D4-A8DC-3D7CEAE76634}"/>
                </a:ext>
              </a:extLst>
            </p:cNvPr>
            <p:cNvSpPr/>
            <p:nvPr/>
          </p:nvSpPr>
          <p:spPr>
            <a:xfrm>
              <a:off x="3555300" y="4144850"/>
              <a:ext cx="656075" cy="885300"/>
            </a:xfrm>
            <a:custGeom>
              <a:avLst/>
              <a:gdLst/>
              <a:ahLst/>
              <a:cxnLst/>
              <a:rect l="l" t="t" r="r" b="b"/>
              <a:pathLst>
                <a:path w="26243" h="35412" extrusionOk="0">
                  <a:moveTo>
                    <a:pt x="1" y="1"/>
                  </a:moveTo>
                  <a:lnTo>
                    <a:pt x="1" y="27620"/>
                  </a:lnTo>
                  <a:cubicBezTo>
                    <a:pt x="1" y="27919"/>
                    <a:pt x="158" y="28195"/>
                    <a:pt x="418" y="28345"/>
                  </a:cubicBezTo>
                  <a:lnTo>
                    <a:pt x="12263" y="35181"/>
                  </a:lnTo>
                  <a:cubicBezTo>
                    <a:pt x="12527" y="35334"/>
                    <a:pt x="12822" y="35411"/>
                    <a:pt x="13119" y="35411"/>
                  </a:cubicBezTo>
                  <a:cubicBezTo>
                    <a:pt x="13415" y="35411"/>
                    <a:pt x="13712" y="35334"/>
                    <a:pt x="13980" y="35181"/>
                  </a:cubicBezTo>
                  <a:lnTo>
                    <a:pt x="25817" y="28345"/>
                  </a:lnTo>
                  <a:cubicBezTo>
                    <a:pt x="26077" y="28195"/>
                    <a:pt x="26242" y="27919"/>
                    <a:pt x="26242" y="27620"/>
                  </a:cubicBezTo>
                  <a:lnTo>
                    <a:pt x="26242"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700;p62">
              <a:extLst>
                <a:ext uri="{FF2B5EF4-FFF2-40B4-BE49-F238E27FC236}">
                  <a16:creationId xmlns:a16="http://schemas.microsoft.com/office/drawing/2014/main" id="{11B2F7EA-BDF1-4688-B5E6-85E8F398F176}"/>
                </a:ext>
              </a:extLst>
            </p:cNvPr>
            <p:cNvSpPr/>
            <p:nvPr/>
          </p:nvSpPr>
          <p:spPr>
            <a:xfrm>
              <a:off x="3551975" y="3950075"/>
              <a:ext cx="662750" cy="389575"/>
            </a:xfrm>
            <a:custGeom>
              <a:avLst/>
              <a:gdLst/>
              <a:ahLst/>
              <a:cxnLst/>
              <a:rect l="l" t="t" r="r" b="b"/>
              <a:pathLst>
                <a:path w="26510" h="15583" extrusionOk="0">
                  <a:moveTo>
                    <a:pt x="13252" y="1"/>
                  </a:moveTo>
                  <a:cubicBezTo>
                    <a:pt x="12955" y="1"/>
                    <a:pt x="12660" y="77"/>
                    <a:pt x="12396" y="231"/>
                  </a:cubicBezTo>
                  <a:lnTo>
                    <a:pt x="551" y="7067"/>
                  </a:lnTo>
                  <a:cubicBezTo>
                    <a:pt x="0" y="7390"/>
                    <a:pt x="0" y="8193"/>
                    <a:pt x="551" y="8516"/>
                  </a:cubicBezTo>
                  <a:lnTo>
                    <a:pt x="12396" y="15352"/>
                  </a:lnTo>
                  <a:cubicBezTo>
                    <a:pt x="12660" y="15506"/>
                    <a:pt x="12955" y="15582"/>
                    <a:pt x="13252" y="15582"/>
                  </a:cubicBezTo>
                  <a:cubicBezTo>
                    <a:pt x="13548" y="15582"/>
                    <a:pt x="13845" y="15506"/>
                    <a:pt x="14113" y="15352"/>
                  </a:cubicBezTo>
                  <a:lnTo>
                    <a:pt x="25950" y="8516"/>
                  </a:lnTo>
                  <a:cubicBezTo>
                    <a:pt x="26509" y="8193"/>
                    <a:pt x="26509" y="7390"/>
                    <a:pt x="25950" y="7067"/>
                  </a:cubicBezTo>
                  <a:lnTo>
                    <a:pt x="14113" y="231"/>
                  </a:lnTo>
                  <a:cubicBezTo>
                    <a:pt x="13845" y="77"/>
                    <a:pt x="13548" y="1"/>
                    <a:pt x="132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701;p62">
              <a:extLst>
                <a:ext uri="{FF2B5EF4-FFF2-40B4-BE49-F238E27FC236}">
                  <a16:creationId xmlns:a16="http://schemas.microsoft.com/office/drawing/2014/main" id="{BA0BF9FE-7B64-4E65-B370-5F0596125213}"/>
                </a:ext>
              </a:extLst>
            </p:cNvPr>
            <p:cNvSpPr/>
            <p:nvPr/>
          </p:nvSpPr>
          <p:spPr>
            <a:xfrm>
              <a:off x="3566150" y="4204900"/>
              <a:ext cx="300850" cy="193175"/>
            </a:xfrm>
            <a:custGeom>
              <a:avLst/>
              <a:gdLst/>
              <a:ahLst/>
              <a:cxnLst/>
              <a:rect l="l" t="t" r="r" b="b"/>
              <a:pathLst>
                <a:path w="12034" h="7727" extrusionOk="0">
                  <a:moveTo>
                    <a:pt x="0" y="1"/>
                  </a:moveTo>
                  <a:lnTo>
                    <a:pt x="0" y="780"/>
                  </a:lnTo>
                  <a:lnTo>
                    <a:pt x="12034" y="7727"/>
                  </a:lnTo>
                  <a:lnTo>
                    <a:pt x="12034"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702;p62">
              <a:extLst>
                <a:ext uri="{FF2B5EF4-FFF2-40B4-BE49-F238E27FC236}">
                  <a16:creationId xmlns:a16="http://schemas.microsoft.com/office/drawing/2014/main" id="{48C8996A-A69E-4306-9285-E18B1DADA16D}"/>
                </a:ext>
              </a:extLst>
            </p:cNvPr>
            <p:cNvSpPr/>
            <p:nvPr/>
          </p:nvSpPr>
          <p:spPr>
            <a:xfrm>
              <a:off x="3566150" y="4232075"/>
              <a:ext cx="300850" cy="193375"/>
            </a:xfrm>
            <a:custGeom>
              <a:avLst/>
              <a:gdLst/>
              <a:ahLst/>
              <a:cxnLst/>
              <a:rect l="l" t="t" r="r" b="b"/>
              <a:pathLst>
                <a:path w="12034" h="7735" extrusionOk="0">
                  <a:moveTo>
                    <a:pt x="0" y="0"/>
                  </a:moveTo>
                  <a:lnTo>
                    <a:pt x="0" y="780"/>
                  </a:lnTo>
                  <a:lnTo>
                    <a:pt x="12034" y="7734"/>
                  </a:lnTo>
                  <a:lnTo>
                    <a:pt x="12034" y="6955"/>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703;p62">
              <a:extLst>
                <a:ext uri="{FF2B5EF4-FFF2-40B4-BE49-F238E27FC236}">
                  <a16:creationId xmlns:a16="http://schemas.microsoft.com/office/drawing/2014/main" id="{1A40FBED-5857-4D6E-93B7-B2701D69B455}"/>
                </a:ext>
              </a:extLst>
            </p:cNvPr>
            <p:cNvSpPr/>
            <p:nvPr/>
          </p:nvSpPr>
          <p:spPr>
            <a:xfrm>
              <a:off x="3566150" y="4259450"/>
              <a:ext cx="300850" cy="193175"/>
            </a:xfrm>
            <a:custGeom>
              <a:avLst/>
              <a:gdLst/>
              <a:ahLst/>
              <a:cxnLst/>
              <a:rect l="l" t="t" r="r" b="b"/>
              <a:pathLst>
                <a:path w="12034" h="7727" extrusionOk="0">
                  <a:moveTo>
                    <a:pt x="0" y="0"/>
                  </a:moveTo>
                  <a:lnTo>
                    <a:pt x="0" y="772"/>
                  </a:lnTo>
                  <a:lnTo>
                    <a:pt x="12034" y="7726"/>
                  </a:lnTo>
                  <a:lnTo>
                    <a:pt x="12034" y="6946"/>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704;p62">
              <a:extLst>
                <a:ext uri="{FF2B5EF4-FFF2-40B4-BE49-F238E27FC236}">
                  <a16:creationId xmlns:a16="http://schemas.microsoft.com/office/drawing/2014/main" id="{2C8695EE-25DF-4731-BF36-77EEEDB52479}"/>
                </a:ext>
              </a:extLst>
            </p:cNvPr>
            <p:cNvSpPr/>
            <p:nvPr/>
          </p:nvSpPr>
          <p:spPr>
            <a:xfrm>
              <a:off x="3566150" y="4286600"/>
              <a:ext cx="300850" cy="193175"/>
            </a:xfrm>
            <a:custGeom>
              <a:avLst/>
              <a:gdLst/>
              <a:ahLst/>
              <a:cxnLst/>
              <a:rect l="l" t="t" r="r" b="b"/>
              <a:pathLst>
                <a:path w="12034" h="7727" extrusionOk="0">
                  <a:moveTo>
                    <a:pt x="0" y="1"/>
                  </a:moveTo>
                  <a:lnTo>
                    <a:pt x="0" y="781"/>
                  </a:lnTo>
                  <a:lnTo>
                    <a:pt x="12034" y="7727"/>
                  </a:lnTo>
                  <a:lnTo>
                    <a:pt x="12034"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705;p62">
              <a:extLst>
                <a:ext uri="{FF2B5EF4-FFF2-40B4-BE49-F238E27FC236}">
                  <a16:creationId xmlns:a16="http://schemas.microsoft.com/office/drawing/2014/main" id="{20BCE712-87BC-4710-8B41-9EFBF1F9D8D3}"/>
                </a:ext>
              </a:extLst>
            </p:cNvPr>
            <p:cNvSpPr/>
            <p:nvPr/>
          </p:nvSpPr>
          <p:spPr>
            <a:xfrm>
              <a:off x="3566150" y="4313775"/>
              <a:ext cx="300850" cy="193175"/>
            </a:xfrm>
            <a:custGeom>
              <a:avLst/>
              <a:gdLst/>
              <a:ahLst/>
              <a:cxnLst/>
              <a:rect l="l" t="t" r="r" b="b"/>
              <a:pathLst>
                <a:path w="12034" h="7727" extrusionOk="0">
                  <a:moveTo>
                    <a:pt x="0" y="1"/>
                  </a:moveTo>
                  <a:lnTo>
                    <a:pt x="0" y="780"/>
                  </a:lnTo>
                  <a:lnTo>
                    <a:pt x="12034" y="7727"/>
                  </a:lnTo>
                  <a:lnTo>
                    <a:pt x="12034"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706;p62">
              <a:extLst>
                <a:ext uri="{FF2B5EF4-FFF2-40B4-BE49-F238E27FC236}">
                  <a16:creationId xmlns:a16="http://schemas.microsoft.com/office/drawing/2014/main" id="{5423239C-0B06-4B5B-AC86-10E349055606}"/>
                </a:ext>
              </a:extLst>
            </p:cNvPr>
            <p:cNvSpPr/>
            <p:nvPr/>
          </p:nvSpPr>
          <p:spPr>
            <a:xfrm>
              <a:off x="3566150" y="4362425"/>
              <a:ext cx="300850" cy="193150"/>
            </a:xfrm>
            <a:custGeom>
              <a:avLst/>
              <a:gdLst/>
              <a:ahLst/>
              <a:cxnLst/>
              <a:rect l="l" t="t" r="r" b="b"/>
              <a:pathLst>
                <a:path w="12034" h="7726" extrusionOk="0">
                  <a:moveTo>
                    <a:pt x="0" y="0"/>
                  </a:moveTo>
                  <a:lnTo>
                    <a:pt x="0" y="780"/>
                  </a:lnTo>
                  <a:lnTo>
                    <a:pt x="12034" y="7726"/>
                  </a:lnTo>
                  <a:lnTo>
                    <a:pt x="12034" y="6954"/>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707;p62">
              <a:extLst>
                <a:ext uri="{FF2B5EF4-FFF2-40B4-BE49-F238E27FC236}">
                  <a16:creationId xmlns:a16="http://schemas.microsoft.com/office/drawing/2014/main" id="{8F80E8CC-A01D-466E-8396-6A114376BA32}"/>
                </a:ext>
              </a:extLst>
            </p:cNvPr>
            <p:cNvSpPr/>
            <p:nvPr/>
          </p:nvSpPr>
          <p:spPr>
            <a:xfrm>
              <a:off x="3566150" y="4389575"/>
              <a:ext cx="300850" cy="193375"/>
            </a:xfrm>
            <a:custGeom>
              <a:avLst/>
              <a:gdLst/>
              <a:ahLst/>
              <a:cxnLst/>
              <a:rect l="l" t="t" r="r" b="b"/>
              <a:pathLst>
                <a:path w="12034" h="7735" extrusionOk="0">
                  <a:moveTo>
                    <a:pt x="0" y="1"/>
                  </a:moveTo>
                  <a:lnTo>
                    <a:pt x="0" y="781"/>
                  </a:lnTo>
                  <a:lnTo>
                    <a:pt x="12034" y="7735"/>
                  </a:lnTo>
                  <a:lnTo>
                    <a:pt x="12034"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708;p62">
              <a:extLst>
                <a:ext uri="{FF2B5EF4-FFF2-40B4-BE49-F238E27FC236}">
                  <a16:creationId xmlns:a16="http://schemas.microsoft.com/office/drawing/2014/main" id="{43AE15C6-6A82-4DC4-BBDB-C6B20DD438FB}"/>
                </a:ext>
              </a:extLst>
            </p:cNvPr>
            <p:cNvSpPr/>
            <p:nvPr/>
          </p:nvSpPr>
          <p:spPr>
            <a:xfrm>
              <a:off x="3566150" y="4416950"/>
              <a:ext cx="300850" cy="193175"/>
            </a:xfrm>
            <a:custGeom>
              <a:avLst/>
              <a:gdLst/>
              <a:ahLst/>
              <a:cxnLst/>
              <a:rect l="l" t="t" r="r" b="b"/>
              <a:pathLst>
                <a:path w="12034" h="7727" extrusionOk="0">
                  <a:moveTo>
                    <a:pt x="0" y="1"/>
                  </a:moveTo>
                  <a:lnTo>
                    <a:pt x="0" y="772"/>
                  </a:lnTo>
                  <a:lnTo>
                    <a:pt x="12034" y="7727"/>
                  </a:lnTo>
                  <a:lnTo>
                    <a:pt x="12034"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709;p62">
              <a:extLst>
                <a:ext uri="{FF2B5EF4-FFF2-40B4-BE49-F238E27FC236}">
                  <a16:creationId xmlns:a16="http://schemas.microsoft.com/office/drawing/2014/main" id="{3EC4FE5B-4BC6-46AA-BA4E-FA1A83850037}"/>
                </a:ext>
              </a:extLst>
            </p:cNvPr>
            <p:cNvSpPr/>
            <p:nvPr/>
          </p:nvSpPr>
          <p:spPr>
            <a:xfrm>
              <a:off x="3566150" y="4444125"/>
              <a:ext cx="300850" cy="193175"/>
            </a:xfrm>
            <a:custGeom>
              <a:avLst/>
              <a:gdLst/>
              <a:ahLst/>
              <a:cxnLst/>
              <a:rect l="l" t="t" r="r" b="b"/>
              <a:pathLst>
                <a:path w="12034" h="7727" extrusionOk="0">
                  <a:moveTo>
                    <a:pt x="0" y="0"/>
                  </a:moveTo>
                  <a:lnTo>
                    <a:pt x="0" y="780"/>
                  </a:lnTo>
                  <a:lnTo>
                    <a:pt x="12034" y="7726"/>
                  </a:lnTo>
                  <a:lnTo>
                    <a:pt x="12034" y="6947"/>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710;p62">
              <a:extLst>
                <a:ext uri="{FF2B5EF4-FFF2-40B4-BE49-F238E27FC236}">
                  <a16:creationId xmlns:a16="http://schemas.microsoft.com/office/drawing/2014/main" id="{BA914493-EA68-4495-B36B-4CF7C6E08D07}"/>
                </a:ext>
              </a:extLst>
            </p:cNvPr>
            <p:cNvSpPr/>
            <p:nvPr/>
          </p:nvSpPr>
          <p:spPr>
            <a:xfrm>
              <a:off x="3566150" y="4471300"/>
              <a:ext cx="300850" cy="193175"/>
            </a:xfrm>
            <a:custGeom>
              <a:avLst/>
              <a:gdLst/>
              <a:ahLst/>
              <a:cxnLst/>
              <a:rect l="l" t="t" r="r" b="b"/>
              <a:pathLst>
                <a:path w="12034" h="7727" extrusionOk="0">
                  <a:moveTo>
                    <a:pt x="0" y="0"/>
                  </a:moveTo>
                  <a:lnTo>
                    <a:pt x="0" y="780"/>
                  </a:lnTo>
                  <a:lnTo>
                    <a:pt x="12034" y="7726"/>
                  </a:lnTo>
                  <a:lnTo>
                    <a:pt x="12034" y="6954"/>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711;p62">
              <a:extLst>
                <a:ext uri="{FF2B5EF4-FFF2-40B4-BE49-F238E27FC236}">
                  <a16:creationId xmlns:a16="http://schemas.microsoft.com/office/drawing/2014/main" id="{B9953692-1B83-46D6-AF52-322A7D2B2830}"/>
                </a:ext>
              </a:extLst>
            </p:cNvPr>
            <p:cNvSpPr/>
            <p:nvPr/>
          </p:nvSpPr>
          <p:spPr>
            <a:xfrm>
              <a:off x="3566150" y="4519925"/>
              <a:ext cx="300850" cy="193175"/>
            </a:xfrm>
            <a:custGeom>
              <a:avLst/>
              <a:gdLst/>
              <a:ahLst/>
              <a:cxnLst/>
              <a:rect l="l" t="t" r="r" b="b"/>
              <a:pathLst>
                <a:path w="12034" h="7727" extrusionOk="0">
                  <a:moveTo>
                    <a:pt x="0" y="0"/>
                  </a:moveTo>
                  <a:lnTo>
                    <a:pt x="0" y="780"/>
                  </a:lnTo>
                  <a:lnTo>
                    <a:pt x="12034" y="7726"/>
                  </a:lnTo>
                  <a:lnTo>
                    <a:pt x="12034" y="6947"/>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712;p62">
              <a:extLst>
                <a:ext uri="{FF2B5EF4-FFF2-40B4-BE49-F238E27FC236}">
                  <a16:creationId xmlns:a16="http://schemas.microsoft.com/office/drawing/2014/main" id="{BB0F70AD-707F-4657-98B5-3586C510D06D}"/>
                </a:ext>
              </a:extLst>
            </p:cNvPr>
            <p:cNvSpPr/>
            <p:nvPr/>
          </p:nvSpPr>
          <p:spPr>
            <a:xfrm>
              <a:off x="3566150" y="4547100"/>
              <a:ext cx="300850" cy="193375"/>
            </a:xfrm>
            <a:custGeom>
              <a:avLst/>
              <a:gdLst/>
              <a:ahLst/>
              <a:cxnLst/>
              <a:rect l="l" t="t" r="r" b="b"/>
              <a:pathLst>
                <a:path w="12034" h="7735" extrusionOk="0">
                  <a:moveTo>
                    <a:pt x="0" y="0"/>
                  </a:moveTo>
                  <a:lnTo>
                    <a:pt x="0" y="780"/>
                  </a:lnTo>
                  <a:lnTo>
                    <a:pt x="12034" y="7734"/>
                  </a:lnTo>
                  <a:lnTo>
                    <a:pt x="12034" y="6954"/>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713;p62">
              <a:extLst>
                <a:ext uri="{FF2B5EF4-FFF2-40B4-BE49-F238E27FC236}">
                  <a16:creationId xmlns:a16="http://schemas.microsoft.com/office/drawing/2014/main" id="{E8B6AC66-B0E4-47B5-829C-8AF9EFABF9B5}"/>
                </a:ext>
              </a:extLst>
            </p:cNvPr>
            <p:cNvSpPr/>
            <p:nvPr/>
          </p:nvSpPr>
          <p:spPr>
            <a:xfrm>
              <a:off x="3566150" y="4574475"/>
              <a:ext cx="300850" cy="193150"/>
            </a:xfrm>
            <a:custGeom>
              <a:avLst/>
              <a:gdLst/>
              <a:ahLst/>
              <a:cxnLst/>
              <a:rect l="l" t="t" r="r" b="b"/>
              <a:pathLst>
                <a:path w="12034" h="7726" extrusionOk="0">
                  <a:moveTo>
                    <a:pt x="0" y="0"/>
                  </a:moveTo>
                  <a:lnTo>
                    <a:pt x="0" y="772"/>
                  </a:lnTo>
                  <a:lnTo>
                    <a:pt x="12034" y="7726"/>
                  </a:lnTo>
                  <a:lnTo>
                    <a:pt x="12034" y="6946"/>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714;p62">
              <a:extLst>
                <a:ext uri="{FF2B5EF4-FFF2-40B4-BE49-F238E27FC236}">
                  <a16:creationId xmlns:a16="http://schemas.microsoft.com/office/drawing/2014/main" id="{DBF0A685-6FE8-4B5E-80D3-38C3C823A754}"/>
                </a:ext>
              </a:extLst>
            </p:cNvPr>
            <p:cNvSpPr/>
            <p:nvPr/>
          </p:nvSpPr>
          <p:spPr>
            <a:xfrm>
              <a:off x="3566150" y="4601625"/>
              <a:ext cx="300850" cy="193175"/>
            </a:xfrm>
            <a:custGeom>
              <a:avLst/>
              <a:gdLst/>
              <a:ahLst/>
              <a:cxnLst/>
              <a:rect l="l" t="t" r="r" b="b"/>
              <a:pathLst>
                <a:path w="12034" h="7727" extrusionOk="0">
                  <a:moveTo>
                    <a:pt x="0" y="1"/>
                  </a:moveTo>
                  <a:lnTo>
                    <a:pt x="0" y="781"/>
                  </a:lnTo>
                  <a:lnTo>
                    <a:pt x="12034" y="7727"/>
                  </a:lnTo>
                  <a:lnTo>
                    <a:pt x="12034"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715;p62">
              <a:extLst>
                <a:ext uri="{FF2B5EF4-FFF2-40B4-BE49-F238E27FC236}">
                  <a16:creationId xmlns:a16="http://schemas.microsoft.com/office/drawing/2014/main" id="{61EA9915-7E84-4ECE-AA49-D819CA9A32FA}"/>
                </a:ext>
              </a:extLst>
            </p:cNvPr>
            <p:cNvSpPr/>
            <p:nvPr/>
          </p:nvSpPr>
          <p:spPr>
            <a:xfrm>
              <a:off x="3566150" y="4628800"/>
              <a:ext cx="300850" cy="193175"/>
            </a:xfrm>
            <a:custGeom>
              <a:avLst/>
              <a:gdLst/>
              <a:ahLst/>
              <a:cxnLst/>
              <a:rect l="l" t="t" r="r" b="b"/>
              <a:pathLst>
                <a:path w="12034" h="7727" extrusionOk="0">
                  <a:moveTo>
                    <a:pt x="0" y="1"/>
                  </a:moveTo>
                  <a:lnTo>
                    <a:pt x="0" y="780"/>
                  </a:lnTo>
                  <a:lnTo>
                    <a:pt x="12034" y="7727"/>
                  </a:lnTo>
                  <a:lnTo>
                    <a:pt x="12034"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716;p62">
              <a:extLst>
                <a:ext uri="{FF2B5EF4-FFF2-40B4-BE49-F238E27FC236}">
                  <a16:creationId xmlns:a16="http://schemas.microsoft.com/office/drawing/2014/main" id="{6F126D95-8142-4582-BE4D-11F2A3FF7C2A}"/>
                </a:ext>
              </a:extLst>
            </p:cNvPr>
            <p:cNvSpPr/>
            <p:nvPr/>
          </p:nvSpPr>
          <p:spPr>
            <a:xfrm>
              <a:off x="3566150" y="4677425"/>
              <a:ext cx="300850" cy="193175"/>
            </a:xfrm>
            <a:custGeom>
              <a:avLst/>
              <a:gdLst/>
              <a:ahLst/>
              <a:cxnLst/>
              <a:rect l="l" t="t" r="r" b="b"/>
              <a:pathLst>
                <a:path w="12034" h="7727" extrusionOk="0">
                  <a:moveTo>
                    <a:pt x="0" y="1"/>
                  </a:moveTo>
                  <a:lnTo>
                    <a:pt x="0" y="781"/>
                  </a:lnTo>
                  <a:lnTo>
                    <a:pt x="12034" y="7727"/>
                  </a:lnTo>
                  <a:lnTo>
                    <a:pt x="12034"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717;p62">
              <a:extLst>
                <a:ext uri="{FF2B5EF4-FFF2-40B4-BE49-F238E27FC236}">
                  <a16:creationId xmlns:a16="http://schemas.microsoft.com/office/drawing/2014/main" id="{0D23DF9A-F3A2-404A-844F-538EC527495C}"/>
                </a:ext>
              </a:extLst>
            </p:cNvPr>
            <p:cNvSpPr/>
            <p:nvPr/>
          </p:nvSpPr>
          <p:spPr>
            <a:xfrm>
              <a:off x="3566150" y="4704600"/>
              <a:ext cx="300850" cy="193375"/>
            </a:xfrm>
            <a:custGeom>
              <a:avLst/>
              <a:gdLst/>
              <a:ahLst/>
              <a:cxnLst/>
              <a:rect l="l" t="t" r="r" b="b"/>
              <a:pathLst>
                <a:path w="12034" h="7735" extrusionOk="0">
                  <a:moveTo>
                    <a:pt x="0" y="1"/>
                  </a:moveTo>
                  <a:lnTo>
                    <a:pt x="0" y="780"/>
                  </a:lnTo>
                  <a:lnTo>
                    <a:pt x="12034" y="7735"/>
                  </a:lnTo>
                  <a:lnTo>
                    <a:pt x="12034"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718;p62">
              <a:extLst>
                <a:ext uri="{FF2B5EF4-FFF2-40B4-BE49-F238E27FC236}">
                  <a16:creationId xmlns:a16="http://schemas.microsoft.com/office/drawing/2014/main" id="{B19E111B-4594-4B6B-86DB-4FBB0BCD30F4}"/>
                </a:ext>
              </a:extLst>
            </p:cNvPr>
            <p:cNvSpPr/>
            <p:nvPr/>
          </p:nvSpPr>
          <p:spPr>
            <a:xfrm>
              <a:off x="3566150" y="4731975"/>
              <a:ext cx="300850" cy="193175"/>
            </a:xfrm>
            <a:custGeom>
              <a:avLst/>
              <a:gdLst/>
              <a:ahLst/>
              <a:cxnLst/>
              <a:rect l="l" t="t" r="r" b="b"/>
              <a:pathLst>
                <a:path w="12034" h="7727" extrusionOk="0">
                  <a:moveTo>
                    <a:pt x="0" y="0"/>
                  </a:moveTo>
                  <a:lnTo>
                    <a:pt x="0" y="772"/>
                  </a:lnTo>
                  <a:lnTo>
                    <a:pt x="12034" y="7726"/>
                  </a:lnTo>
                  <a:lnTo>
                    <a:pt x="12034" y="6947"/>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719;p62">
              <a:extLst>
                <a:ext uri="{FF2B5EF4-FFF2-40B4-BE49-F238E27FC236}">
                  <a16:creationId xmlns:a16="http://schemas.microsoft.com/office/drawing/2014/main" id="{1BC8BB7B-C115-4139-AF45-6A615E4F3643}"/>
                </a:ext>
              </a:extLst>
            </p:cNvPr>
            <p:cNvSpPr/>
            <p:nvPr/>
          </p:nvSpPr>
          <p:spPr>
            <a:xfrm>
              <a:off x="3566150" y="4759150"/>
              <a:ext cx="300850" cy="193175"/>
            </a:xfrm>
            <a:custGeom>
              <a:avLst/>
              <a:gdLst/>
              <a:ahLst/>
              <a:cxnLst/>
              <a:rect l="l" t="t" r="r" b="b"/>
              <a:pathLst>
                <a:path w="12034" h="7727" extrusionOk="0">
                  <a:moveTo>
                    <a:pt x="0" y="0"/>
                  </a:moveTo>
                  <a:lnTo>
                    <a:pt x="0" y="780"/>
                  </a:lnTo>
                  <a:lnTo>
                    <a:pt x="12034" y="7726"/>
                  </a:lnTo>
                  <a:lnTo>
                    <a:pt x="12034" y="6947"/>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720;p62">
              <a:extLst>
                <a:ext uri="{FF2B5EF4-FFF2-40B4-BE49-F238E27FC236}">
                  <a16:creationId xmlns:a16="http://schemas.microsoft.com/office/drawing/2014/main" id="{A0E38310-350A-4BC3-AC5C-863A5C42682C}"/>
                </a:ext>
              </a:extLst>
            </p:cNvPr>
            <p:cNvSpPr/>
            <p:nvPr/>
          </p:nvSpPr>
          <p:spPr>
            <a:xfrm>
              <a:off x="3566150" y="4786325"/>
              <a:ext cx="300850" cy="193175"/>
            </a:xfrm>
            <a:custGeom>
              <a:avLst/>
              <a:gdLst/>
              <a:ahLst/>
              <a:cxnLst/>
              <a:rect l="l" t="t" r="r" b="b"/>
              <a:pathLst>
                <a:path w="12034" h="7727" extrusionOk="0">
                  <a:moveTo>
                    <a:pt x="0" y="0"/>
                  </a:moveTo>
                  <a:lnTo>
                    <a:pt x="0" y="780"/>
                  </a:lnTo>
                  <a:lnTo>
                    <a:pt x="12034" y="7726"/>
                  </a:lnTo>
                  <a:lnTo>
                    <a:pt x="12034" y="6954"/>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721;p62">
              <a:extLst>
                <a:ext uri="{FF2B5EF4-FFF2-40B4-BE49-F238E27FC236}">
                  <a16:creationId xmlns:a16="http://schemas.microsoft.com/office/drawing/2014/main" id="{02311F47-9B5B-4557-A419-78279E87DA09}"/>
                </a:ext>
              </a:extLst>
            </p:cNvPr>
            <p:cNvSpPr/>
            <p:nvPr/>
          </p:nvSpPr>
          <p:spPr>
            <a:xfrm>
              <a:off x="3899675" y="4204900"/>
              <a:ext cx="300875" cy="193175"/>
            </a:xfrm>
            <a:custGeom>
              <a:avLst/>
              <a:gdLst/>
              <a:ahLst/>
              <a:cxnLst/>
              <a:rect l="l" t="t" r="r" b="b"/>
              <a:pathLst>
                <a:path w="12035" h="7727" extrusionOk="0">
                  <a:moveTo>
                    <a:pt x="12034" y="1"/>
                  </a:moveTo>
                  <a:lnTo>
                    <a:pt x="0" y="6955"/>
                  </a:lnTo>
                  <a:lnTo>
                    <a:pt x="0" y="7727"/>
                  </a:lnTo>
                  <a:lnTo>
                    <a:pt x="12034" y="780"/>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722;p62">
              <a:extLst>
                <a:ext uri="{FF2B5EF4-FFF2-40B4-BE49-F238E27FC236}">
                  <a16:creationId xmlns:a16="http://schemas.microsoft.com/office/drawing/2014/main" id="{8D821A04-D0D6-4757-B4F2-36FBC953FB1D}"/>
                </a:ext>
              </a:extLst>
            </p:cNvPr>
            <p:cNvSpPr/>
            <p:nvPr/>
          </p:nvSpPr>
          <p:spPr>
            <a:xfrm>
              <a:off x="3899675" y="4232075"/>
              <a:ext cx="300875" cy="193375"/>
            </a:xfrm>
            <a:custGeom>
              <a:avLst/>
              <a:gdLst/>
              <a:ahLst/>
              <a:cxnLst/>
              <a:rect l="l" t="t" r="r" b="b"/>
              <a:pathLst>
                <a:path w="12035" h="7735" extrusionOk="0">
                  <a:moveTo>
                    <a:pt x="12034" y="0"/>
                  </a:moveTo>
                  <a:lnTo>
                    <a:pt x="0" y="6955"/>
                  </a:lnTo>
                  <a:lnTo>
                    <a:pt x="0" y="7734"/>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723;p62">
              <a:extLst>
                <a:ext uri="{FF2B5EF4-FFF2-40B4-BE49-F238E27FC236}">
                  <a16:creationId xmlns:a16="http://schemas.microsoft.com/office/drawing/2014/main" id="{F77530F8-5122-492C-93B4-A8380CE77AFC}"/>
                </a:ext>
              </a:extLst>
            </p:cNvPr>
            <p:cNvSpPr/>
            <p:nvPr/>
          </p:nvSpPr>
          <p:spPr>
            <a:xfrm>
              <a:off x="3899675" y="4259450"/>
              <a:ext cx="300875" cy="193175"/>
            </a:xfrm>
            <a:custGeom>
              <a:avLst/>
              <a:gdLst/>
              <a:ahLst/>
              <a:cxnLst/>
              <a:rect l="l" t="t" r="r" b="b"/>
              <a:pathLst>
                <a:path w="12035" h="7727" extrusionOk="0">
                  <a:moveTo>
                    <a:pt x="12034" y="0"/>
                  </a:moveTo>
                  <a:lnTo>
                    <a:pt x="0" y="6946"/>
                  </a:lnTo>
                  <a:lnTo>
                    <a:pt x="0" y="7726"/>
                  </a:lnTo>
                  <a:lnTo>
                    <a:pt x="12034" y="772"/>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724;p62">
              <a:extLst>
                <a:ext uri="{FF2B5EF4-FFF2-40B4-BE49-F238E27FC236}">
                  <a16:creationId xmlns:a16="http://schemas.microsoft.com/office/drawing/2014/main" id="{5D8E27F2-861A-4091-AF1B-10B8FBF3C82B}"/>
                </a:ext>
              </a:extLst>
            </p:cNvPr>
            <p:cNvSpPr/>
            <p:nvPr/>
          </p:nvSpPr>
          <p:spPr>
            <a:xfrm>
              <a:off x="3899675" y="4286600"/>
              <a:ext cx="300875" cy="193175"/>
            </a:xfrm>
            <a:custGeom>
              <a:avLst/>
              <a:gdLst/>
              <a:ahLst/>
              <a:cxnLst/>
              <a:rect l="l" t="t" r="r" b="b"/>
              <a:pathLst>
                <a:path w="12035" h="7727" extrusionOk="0">
                  <a:moveTo>
                    <a:pt x="12034" y="1"/>
                  </a:moveTo>
                  <a:lnTo>
                    <a:pt x="0" y="6947"/>
                  </a:lnTo>
                  <a:lnTo>
                    <a:pt x="0" y="7727"/>
                  </a:lnTo>
                  <a:lnTo>
                    <a:pt x="12034" y="781"/>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725;p62">
              <a:extLst>
                <a:ext uri="{FF2B5EF4-FFF2-40B4-BE49-F238E27FC236}">
                  <a16:creationId xmlns:a16="http://schemas.microsoft.com/office/drawing/2014/main" id="{83AABCA8-5EDC-44FF-9ED9-A870ECF082F5}"/>
                </a:ext>
              </a:extLst>
            </p:cNvPr>
            <p:cNvSpPr/>
            <p:nvPr/>
          </p:nvSpPr>
          <p:spPr>
            <a:xfrm>
              <a:off x="3899675" y="4313775"/>
              <a:ext cx="300875" cy="193175"/>
            </a:xfrm>
            <a:custGeom>
              <a:avLst/>
              <a:gdLst/>
              <a:ahLst/>
              <a:cxnLst/>
              <a:rect l="l" t="t" r="r" b="b"/>
              <a:pathLst>
                <a:path w="12035" h="7727" extrusionOk="0">
                  <a:moveTo>
                    <a:pt x="12034" y="1"/>
                  </a:moveTo>
                  <a:lnTo>
                    <a:pt x="0" y="6955"/>
                  </a:lnTo>
                  <a:lnTo>
                    <a:pt x="0" y="7727"/>
                  </a:lnTo>
                  <a:lnTo>
                    <a:pt x="12034" y="780"/>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726;p62">
              <a:extLst>
                <a:ext uri="{FF2B5EF4-FFF2-40B4-BE49-F238E27FC236}">
                  <a16:creationId xmlns:a16="http://schemas.microsoft.com/office/drawing/2014/main" id="{CC9FE117-D3DC-48CD-8D76-49F453C0A16F}"/>
                </a:ext>
              </a:extLst>
            </p:cNvPr>
            <p:cNvSpPr/>
            <p:nvPr/>
          </p:nvSpPr>
          <p:spPr>
            <a:xfrm>
              <a:off x="3899675" y="4362425"/>
              <a:ext cx="300875" cy="193150"/>
            </a:xfrm>
            <a:custGeom>
              <a:avLst/>
              <a:gdLst/>
              <a:ahLst/>
              <a:cxnLst/>
              <a:rect l="l" t="t" r="r" b="b"/>
              <a:pathLst>
                <a:path w="12035" h="7726" extrusionOk="0">
                  <a:moveTo>
                    <a:pt x="12034" y="0"/>
                  </a:moveTo>
                  <a:lnTo>
                    <a:pt x="0" y="6954"/>
                  </a:lnTo>
                  <a:lnTo>
                    <a:pt x="0" y="7726"/>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727;p62">
              <a:extLst>
                <a:ext uri="{FF2B5EF4-FFF2-40B4-BE49-F238E27FC236}">
                  <a16:creationId xmlns:a16="http://schemas.microsoft.com/office/drawing/2014/main" id="{C28080DB-66EE-4077-8824-7242EDB08D1E}"/>
                </a:ext>
              </a:extLst>
            </p:cNvPr>
            <p:cNvSpPr/>
            <p:nvPr/>
          </p:nvSpPr>
          <p:spPr>
            <a:xfrm>
              <a:off x="3899675" y="4389575"/>
              <a:ext cx="300875" cy="193375"/>
            </a:xfrm>
            <a:custGeom>
              <a:avLst/>
              <a:gdLst/>
              <a:ahLst/>
              <a:cxnLst/>
              <a:rect l="l" t="t" r="r" b="b"/>
              <a:pathLst>
                <a:path w="12035" h="7735" extrusionOk="0">
                  <a:moveTo>
                    <a:pt x="12034" y="1"/>
                  </a:moveTo>
                  <a:lnTo>
                    <a:pt x="0" y="6955"/>
                  </a:lnTo>
                  <a:lnTo>
                    <a:pt x="0" y="7735"/>
                  </a:lnTo>
                  <a:lnTo>
                    <a:pt x="12034" y="781"/>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728;p62">
              <a:extLst>
                <a:ext uri="{FF2B5EF4-FFF2-40B4-BE49-F238E27FC236}">
                  <a16:creationId xmlns:a16="http://schemas.microsoft.com/office/drawing/2014/main" id="{6CCA6E6B-651E-412A-9533-EC9260C5DED3}"/>
                </a:ext>
              </a:extLst>
            </p:cNvPr>
            <p:cNvSpPr/>
            <p:nvPr/>
          </p:nvSpPr>
          <p:spPr>
            <a:xfrm>
              <a:off x="3899675" y="4416950"/>
              <a:ext cx="300875" cy="193175"/>
            </a:xfrm>
            <a:custGeom>
              <a:avLst/>
              <a:gdLst/>
              <a:ahLst/>
              <a:cxnLst/>
              <a:rect l="l" t="t" r="r" b="b"/>
              <a:pathLst>
                <a:path w="12035" h="7727" extrusionOk="0">
                  <a:moveTo>
                    <a:pt x="12034" y="1"/>
                  </a:moveTo>
                  <a:lnTo>
                    <a:pt x="0" y="6947"/>
                  </a:lnTo>
                  <a:lnTo>
                    <a:pt x="0" y="7727"/>
                  </a:lnTo>
                  <a:lnTo>
                    <a:pt x="12034" y="772"/>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729;p62">
              <a:extLst>
                <a:ext uri="{FF2B5EF4-FFF2-40B4-BE49-F238E27FC236}">
                  <a16:creationId xmlns:a16="http://schemas.microsoft.com/office/drawing/2014/main" id="{20467C0B-2519-4C93-A5AB-22F56785653C}"/>
                </a:ext>
              </a:extLst>
            </p:cNvPr>
            <p:cNvSpPr/>
            <p:nvPr/>
          </p:nvSpPr>
          <p:spPr>
            <a:xfrm>
              <a:off x="3899675" y="4444125"/>
              <a:ext cx="300875" cy="193175"/>
            </a:xfrm>
            <a:custGeom>
              <a:avLst/>
              <a:gdLst/>
              <a:ahLst/>
              <a:cxnLst/>
              <a:rect l="l" t="t" r="r" b="b"/>
              <a:pathLst>
                <a:path w="12035" h="7727" extrusionOk="0">
                  <a:moveTo>
                    <a:pt x="12034" y="0"/>
                  </a:moveTo>
                  <a:lnTo>
                    <a:pt x="0" y="6947"/>
                  </a:lnTo>
                  <a:lnTo>
                    <a:pt x="0" y="7726"/>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730;p62">
              <a:extLst>
                <a:ext uri="{FF2B5EF4-FFF2-40B4-BE49-F238E27FC236}">
                  <a16:creationId xmlns:a16="http://schemas.microsoft.com/office/drawing/2014/main" id="{94F90100-34C0-4FFC-98C7-99358D12A2DA}"/>
                </a:ext>
              </a:extLst>
            </p:cNvPr>
            <p:cNvSpPr/>
            <p:nvPr/>
          </p:nvSpPr>
          <p:spPr>
            <a:xfrm>
              <a:off x="3899675" y="4471300"/>
              <a:ext cx="300875" cy="193175"/>
            </a:xfrm>
            <a:custGeom>
              <a:avLst/>
              <a:gdLst/>
              <a:ahLst/>
              <a:cxnLst/>
              <a:rect l="l" t="t" r="r" b="b"/>
              <a:pathLst>
                <a:path w="12035" h="7727" extrusionOk="0">
                  <a:moveTo>
                    <a:pt x="12034" y="0"/>
                  </a:moveTo>
                  <a:lnTo>
                    <a:pt x="0" y="6954"/>
                  </a:lnTo>
                  <a:lnTo>
                    <a:pt x="0" y="7726"/>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731;p62">
              <a:extLst>
                <a:ext uri="{FF2B5EF4-FFF2-40B4-BE49-F238E27FC236}">
                  <a16:creationId xmlns:a16="http://schemas.microsoft.com/office/drawing/2014/main" id="{3BD7BA25-2B44-407A-ACF8-461D8C352D27}"/>
                </a:ext>
              </a:extLst>
            </p:cNvPr>
            <p:cNvSpPr/>
            <p:nvPr/>
          </p:nvSpPr>
          <p:spPr>
            <a:xfrm>
              <a:off x="3899675" y="4519925"/>
              <a:ext cx="300875" cy="193175"/>
            </a:xfrm>
            <a:custGeom>
              <a:avLst/>
              <a:gdLst/>
              <a:ahLst/>
              <a:cxnLst/>
              <a:rect l="l" t="t" r="r" b="b"/>
              <a:pathLst>
                <a:path w="12035" h="7727" extrusionOk="0">
                  <a:moveTo>
                    <a:pt x="12034" y="0"/>
                  </a:moveTo>
                  <a:lnTo>
                    <a:pt x="0" y="6947"/>
                  </a:lnTo>
                  <a:lnTo>
                    <a:pt x="0" y="7726"/>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732;p62">
              <a:extLst>
                <a:ext uri="{FF2B5EF4-FFF2-40B4-BE49-F238E27FC236}">
                  <a16:creationId xmlns:a16="http://schemas.microsoft.com/office/drawing/2014/main" id="{481C4FB2-16F8-4355-8015-0BAB2EA9022B}"/>
                </a:ext>
              </a:extLst>
            </p:cNvPr>
            <p:cNvSpPr/>
            <p:nvPr/>
          </p:nvSpPr>
          <p:spPr>
            <a:xfrm>
              <a:off x="3899675" y="4547100"/>
              <a:ext cx="300875" cy="193375"/>
            </a:xfrm>
            <a:custGeom>
              <a:avLst/>
              <a:gdLst/>
              <a:ahLst/>
              <a:cxnLst/>
              <a:rect l="l" t="t" r="r" b="b"/>
              <a:pathLst>
                <a:path w="12035" h="7735" extrusionOk="0">
                  <a:moveTo>
                    <a:pt x="12034" y="0"/>
                  </a:moveTo>
                  <a:lnTo>
                    <a:pt x="0" y="6954"/>
                  </a:lnTo>
                  <a:lnTo>
                    <a:pt x="0" y="7734"/>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733;p62">
              <a:extLst>
                <a:ext uri="{FF2B5EF4-FFF2-40B4-BE49-F238E27FC236}">
                  <a16:creationId xmlns:a16="http://schemas.microsoft.com/office/drawing/2014/main" id="{FC96698C-91AA-4381-BA62-E679BEC0F2B1}"/>
                </a:ext>
              </a:extLst>
            </p:cNvPr>
            <p:cNvSpPr/>
            <p:nvPr/>
          </p:nvSpPr>
          <p:spPr>
            <a:xfrm>
              <a:off x="3899675" y="4574475"/>
              <a:ext cx="300875" cy="193150"/>
            </a:xfrm>
            <a:custGeom>
              <a:avLst/>
              <a:gdLst/>
              <a:ahLst/>
              <a:cxnLst/>
              <a:rect l="l" t="t" r="r" b="b"/>
              <a:pathLst>
                <a:path w="12035" h="7726" extrusionOk="0">
                  <a:moveTo>
                    <a:pt x="12034" y="0"/>
                  </a:moveTo>
                  <a:lnTo>
                    <a:pt x="0" y="6946"/>
                  </a:lnTo>
                  <a:lnTo>
                    <a:pt x="0" y="7726"/>
                  </a:lnTo>
                  <a:lnTo>
                    <a:pt x="12034" y="772"/>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734;p62">
              <a:extLst>
                <a:ext uri="{FF2B5EF4-FFF2-40B4-BE49-F238E27FC236}">
                  <a16:creationId xmlns:a16="http://schemas.microsoft.com/office/drawing/2014/main" id="{D95D0CFE-568B-4373-9B99-D5BACFD8D096}"/>
                </a:ext>
              </a:extLst>
            </p:cNvPr>
            <p:cNvSpPr/>
            <p:nvPr/>
          </p:nvSpPr>
          <p:spPr>
            <a:xfrm>
              <a:off x="3899675" y="4601625"/>
              <a:ext cx="300875" cy="193175"/>
            </a:xfrm>
            <a:custGeom>
              <a:avLst/>
              <a:gdLst/>
              <a:ahLst/>
              <a:cxnLst/>
              <a:rect l="l" t="t" r="r" b="b"/>
              <a:pathLst>
                <a:path w="12035" h="7727" extrusionOk="0">
                  <a:moveTo>
                    <a:pt x="12034" y="1"/>
                  </a:moveTo>
                  <a:lnTo>
                    <a:pt x="0" y="6947"/>
                  </a:lnTo>
                  <a:lnTo>
                    <a:pt x="0" y="7727"/>
                  </a:lnTo>
                  <a:lnTo>
                    <a:pt x="12034" y="781"/>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735;p62">
              <a:extLst>
                <a:ext uri="{FF2B5EF4-FFF2-40B4-BE49-F238E27FC236}">
                  <a16:creationId xmlns:a16="http://schemas.microsoft.com/office/drawing/2014/main" id="{CD8557FC-699B-4087-BC0A-A29314B30321}"/>
                </a:ext>
              </a:extLst>
            </p:cNvPr>
            <p:cNvSpPr/>
            <p:nvPr/>
          </p:nvSpPr>
          <p:spPr>
            <a:xfrm>
              <a:off x="3899675" y="4628800"/>
              <a:ext cx="300875" cy="193175"/>
            </a:xfrm>
            <a:custGeom>
              <a:avLst/>
              <a:gdLst/>
              <a:ahLst/>
              <a:cxnLst/>
              <a:rect l="l" t="t" r="r" b="b"/>
              <a:pathLst>
                <a:path w="12035" h="7727" extrusionOk="0">
                  <a:moveTo>
                    <a:pt x="12034" y="1"/>
                  </a:moveTo>
                  <a:lnTo>
                    <a:pt x="0" y="6955"/>
                  </a:lnTo>
                  <a:lnTo>
                    <a:pt x="0" y="7727"/>
                  </a:lnTo>
                  <a:lnTo>
                    <a:pt x="12034" y="780"/>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736;p62">
              <a:extLst>
                <a:ext uri="{FF2B5EF4-FFF2-40B4-BE49-F238E27FC236}">
                  <a16:creationId xmlns:a16="http://schemas.microsoft.com/office/drawing/2014/main" id="{65714006-C988-4E6C-AD91-0D1407AE7D40}"/>
                </a:ext>
              </a:extLst>
            </p:cNvPr>
            <p:cNvSpPr/>
            <p:nvPr/>
          </p:nvSpPr>
          <p:spPr>
            <a:xfrm>
              <a:off x="3899675" y="4677425"/>
              <a:ext cx="300875" cy="193175"/>
            </a:xfrm>
            <a:custGeom>
              <a:avLst/>
              <a:gdLst/>
              <a:ahLst/>
              <a:cxnLst/>
              <a:rect l="l" t="t" r="r" b="b"/>
              <a:pathLst>
                <a:path w="12035" h="7727" extrusionOk="0">
                  <a:moveTo>
                    <a:pt x="12034" y="1"/>
                  </a:moveTo>
                  <a:lnTo>
                    <a:pt x="0" y="6947"/>
                  </a:lnTo>
                  <a:lnTo>
                    <a:pt x="0" y="7727"/>
                  </a:lnTo>
                  <a:lnTo>
                    <a:pt x="12034" y="781"/>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737;p62">
              <a:extLst>
                <a:ext uri="{FF2B5EF4-FFF2-40B4-BE49-F238E27FC236}">
                  <a16:creationId xmlns:a16="http://schemas.microsoft.com/office/drawing/2014/main" id="{8524E840-205E-4C67-B088-64594DB67147}"/>
                </a:ext>
              </a:extLst>
            </p:cNvPr>
            <p:cNvSpPr/>
            <p:nvPr/>
          </p:nvSpPr>
          <p:spPr>
            <a:xfrm>
              <a:off x="3899675" y="4704600"/>
              <a:ext cx="300875" cy="193375"/>
            </a:xfrm>
            <a:custGeom>
              <a:avLst/>
              <a:gdLst/>
              <a:ahLst/>
              <a:cxnLst/>
              <a:rect l="l" t="t" r="r" b="b"/>
              <a:pathLst>
                <a:path w="12035" h="7735" extrusionOk="0">
                  <a:moveTo>
                    <a:pt x="12034" y="1"/>
                  </a:moveTo>
                  <a:lnTo>
                    <a:pt x="0" y="6955"/>
                  </a:lnTo>
                  <a:lnTo>
                    <a:pt x="0" y="7735"/>
                  </a:lnTo>
                  <a:lnTo>
                    <a:pt x="12034" y="780"/>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738;p62">
              <a:extLst>
                <a:ext uri="{FF2B5EF4-FFF2-40B4-BE49-F238E27FC236}">
                  <a16:creationId xmlns:a16="http://schemas.microsoft.com/office/drawing/2014/main" id="{BC707C20-DAF0-4A01-B9C1-7C680F9BCD0C}"/>
                </a:ext>
              </a:extLst>
            </p:cNvPr>
            <p:cNvSpPr/>
            <p:nvPr/>
          </p:nvSpPr>
          <p:spPr>
            <a:xfrm>
              <a:off x="3899675" y="4731975"/>
              <a:ext cx="300875" cy="193175"/>
            </a:xfrm>
            <a:custGeom>
              <a:avLst/>
              <a:gdLst/>
              <a:ahLst/>
              <a:cxnLst/>
              <a:rect l="l" t="t" r="r" b="b"/>
              <a:pathLst>
                <a:path w="12035" h="7727" extrusionOk="0">
                  <a:moveTo>
                    <a:pt x="12034" y="0"/>
                  </a:moveTo>
                  <a:lnTo>
                    <a:pt x="0" y="6947"/>
                  </a:lnTo>
                  <a:lnTo>
                    <a:pt x="0" y="7726"/>
                  </a:lnTo>
                  <a:lnTo>
                    <a:pt x="12034" y="772"/>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739;p62">
              <a:extLst>
                <a:ext uri="{FF2B5EF4-FFF2-40B4-BE49-F238E27FC236}">
                  <a16:creationId xmlns:a16="http://schemas.microsoft.com/office/drawing/2014/main" id="{9D2CED07-E90B-43EA-9DF8-112DC408DC3D}"/>
                </a:ext>
              </a:extLst>
            </p:cNvPr>
            <p:cNvSpPr/>
            <p:nvPr/>
          </p:nvSpPr>
          <p:spPr>
            <a:xfrm>
              <a:off x="3899675" y="4759150"/>
              <a:ext cx="300875" cy="193175"/>
            </a:xfrm>
            <a:custGeom>
              <a:avLst/>
              <a:gdLst/>
              <a:ahLst/>
              <a:cxnLst/>
              <a:rect l="l" t="t" r="r" b="b"/>
              <a:pathLst>
                <a:path w="12035" h="7727" extrusionOk="0">
                  <a:moveTo>
                    <a:pt x="12034" y="0"/>
                  </a:moveTo>
                  <a:lnTo>
                    <a:pt x="0" y="6947"/>
                  </a:lnTo>
                  <a:lnTo>
                    <a:pt x="0" y="7726"/>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740;p62">
              <a:extLst>
                <a:ext uri="{FF2B5EF4-FFF2-40B4-BE49-F238E27FC236}">
                  <a16:creationId xmlns:a16="http://schemas.microsoft.com/office/drawing/2014/main" id="{7FAE2AB4-EF89-442A-85E0-517397085937}"/>
                </a:ext>
              </a:extLst>
            </p:cNvPr>
            <p:cNvSpPr/>
            <p:nvPr/>
          </p:nvSpPr>
          <p:spPr>
            <a:xfrm>
              <a:off x="3899675" y="4786325"/>
              <a:ext cx="300875" cy="193175"/>
            </a:xfrm>
            <a:custGeom>
              <a:avLst/>
              <a:gdLst/>
              <a:ahLst/>
              <a:cxnLst/>
              <a:rect l="l" t="t" r="r" b="b"/>
              <a:pathLst>
                <a:path w="12035" h="7727" extrusionOk="0">
                  <a:moveTo>
                    <a:pt x="12034" y="0"/>
                  </a:moveTo>
                  <a:lnTo>
                    <a:pt x="0" y="6954"/>
                  </a:lnTo>
                  <a:lnTo>
                    <a:pt x="0" y="7726"/>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741;p62">
              <a:extLst>
                <a:ext uri="{FF2B5EF4-FFF2-40B4-BE49-F238E27FC236}">
                  <a16:creationId xmlns:a16="http://schemas.microsoft.com/office/drawing/2014/main" id="{3D949D45-5F60-4CB5-B338-A0DCF40C595C}"/>
                </a:ext>
              </a:extLst>
            </p:cNvPr>
            <p:cNvSpPr/>
            <p:nvPr/>
          </p:nvSpPr>
          <p:spPr>
            <a:xfrm>
              <a:off x="2131800" y="3323425"/>
              <a:ext cx="656050" cy="885300"/>
            </a:xfrm>
            <a:custGeom>
              <a:avLst/>
              <a:gdLst/>
              <a:ahLst/>
              <a:cxnLst/>
              <a:rect l="l" t="t" r="r" b="b"/>
              <a:pathLst>
                <a:path w="26242" h="35412" extrusionOk="0">
                  <a:moveTo>
                    <a:pt x="0" y="1"/>
                  </a:moveTo>
                  <a:lnTo>
                    <a:pt x="0" y="27620"/>
                  </a:lnTo>
                  <a:cubicBezTo>
                    <a:pt x="0" y="27920"/>
                    <a:pt x="158" y="28195"/>
                    <a:pt x="418" y="28345"/>
                  </a:cubicBezTo>
                  <a:lnTo>
                    <a:pt x="12263" y="35181"/>
                  </a:lnTo>
                  <a:cubicBezTo>
                    <a:pt x="12527" y="35334"/>
                    <a:pt x="12824" y="35411"/>
                    <a:pt x="13121" y="35411"/>
                  </a:cubicBezTo>
                  <a:cubicBezTo>
                    <a:pt x="13418" y="35411"/>
                    <a:pt x="13716" y="35334"/>
                    <a:pt x="13980" y="35181"/>
                  </a:cubicBezTo>
                  <a:lnTo>
                    <a:pt x="25824" y="28345"/>
                  </a:lnTo>
                  <a:cubicBezTo>
                    <a:pt x="26076" y="28195"/>
                    <a:pt x="26242" y="27920"/>
                    <a:pt x="26242" y="27620"/>
                  </a:cubicBezTo>
                  <a:lnTo>
                    <a:pt x="26234"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742;p62">
              <a:extLst>
                <a:ext uri="{FF2B5EF4-FFF2-40B4-BE49-F238E27FC236}">
                  <a16:creationId xmlns:a16="http://schemas.microsoft.com/office/drawing/2014/main" id="{AA833111-2481-4313-AC78-779D7E15BDB2}"/>
                </a:ext>
              </a:extLst>
            </p:cNvPr>
            <p:cNvSpPr/>
            <p:nvPr/>
          </p:nvSpPr>
          <p:spPr>
            <a:xfrm>
              <a:off x="2128250" y="3128850"/>
              <a:ext cx="662950" cy="389375"/>
            </a:xfrm>
            <a:custGeom>
              <a:avLst/>
              <a:gdLst/>
              <a:ahLst/>
              <a:cxnLst/>
              <a:rect l="l" t="t" r="r" b="b"/>
              <a:pathLst>
                <a:path w="26518" h="15575" extrusionOk="0">
                  <a:moveTo>
                    <a:pt x="13263" y="1"/>
                  </a:moveTo>
                  <a:cubicBezTo>
                    <a:pt x="12966" y="1"/>
                    <a:pt x="12669" y="77"/>
                    <a:pt x="12405" y="231"/>
                  </a:cubicBezTo>
                  <a:lnTo>
                    <a:pt x="560" y="7059"/>
                  </a:lnTo>
                  <a:cubicBezTo>
                    <a:pt x="1" y="7382"/>
                    <a:pt x="1" y="8185"/>
                    <a:pt x="560" y="8508"/>
                  </a:cubicBezTo>
                  <a:lnTo>
                    <a:pt x="12405" y="15344"/>
                  </a:lnTo>
                  <a:cubicBezTo>
                    <a:pt x="12669" y="15498"/>
                    <a:pt x="12964" y="15574"/>
                    <a:pt x="13260" y="15574"/>
                  </a:cubicBezTo>
                  <a:cubicBezTo>
                    <a:pt x="13557" y="15574"/>
                    <a:pt x="13854" y="15498"/>
                    <a:pt x="14122" y="15344"/>
                  </a:cubicBezTo>
                  <a:lnTo>
                    <a:pt x="25966" y="8516"/>
                  </a:lnTo>
                  <a:cubicBezTo>
                    <a:pt x="26518" y="8193"/>
                    <a:pt x="26518" y="7382"/>
                    <a:pt x="25966" y="7067"/>
                  </a:cubicBezTo>
                  <a:lnTo>
                    <a:pt x="14122" y="231"/>
                  </a:lnTo>
                  <a:cubicBezTo>
                    <a:pt x="13858" y="77"/>
                    <a:pt x="13560" y="1"/>
                    <a:pt x="132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743;p62">
              <a:extLst>
                <a:ext uri="{FF2B5EF4-FFF2-40B4-BE49-F238E27FC236}">
                  <a16:creationId xmlns:a16="http://schemas.microsoft.com/office/drawing/2014/main" id="{509761C3-5ECF-495B-AF54-C0649037D038}"/>
                </a:ext>
              </a:extLst>
            </p:cNvPr>
            <p:cNvSpPr/>
            <p:nvPr/>
          </p:nvSpPr>
          <p:spPr>
            <a:xfrm>
              <a:off x="2142425" y="3383475"/>
              <a:ext cx="301075" cy="193175"/>
            </a:xfrm>
            <a:custGeom>
              <a:avLst/>
              <a:gdLst/>
              <a:ahLst/>
              <a:cxnLst/>
              <a:rect l="l" t="t" r="r" b="b"/>
              <a:pathLst>
                <a:path w="12043" h="7727" extrusionOk="0">
                  <a:moveTo>
                    <a:pt x="1" y="1"/>
                  </a:moveTo>
                  <a:lnTo>
                    <a:pt x="1" y="780"/>
                  </a:lnTo>
                  <a:lnTo>
                    <a:pt x="12042" y="7727"/>
                  </a:lnTo>
                  <a:lnTo>
                    <a:pt x="12042"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744;p62">
              <a:extLst>
                <a:ext uri="{FF2B5EF4-FFF2-40B4-BE49-F238E27FC236}">
                  <a16:creationId xmlns:a16="http://schemas.microsoft.com/office/drawing/2014/main" id="{EFA68ECF-0626-4A1C-B134-D4F18C60C09B}"/>
                </a:ext>
              </a:extLst>
            </p:cNvPr>
            <p:cNvSpPr/>
            <p:nvPr/>
          </p:nvSpPr>
          <p:spPr>
            <a:xfrm>
              <a:off x="2142425" y="3410650"/>
              <a:ext cx="301075" cy="193375"/>
            </a:xfrm>
            <a:custGeom>
              <a:avLst/>
              <a:gdLst/>
              <a:ahLst/>
              <a:cxnLst/>
              <a:rect l="l" t="t" r="r" b="b"/>
              <a:pathLst>
                <a:path w="12043" h="7735" extrusionOk="0">
                  <a:moveTo>
                    <a:pt x="1" y="0"/>
                  </a:moveTo>
                  <a:lnTo>
                    <a:pt x="1" y="780"/>
                  </a:lnTo>
                  <a:lnTo>
                    <a:pt x="12042" y="7734"/>
                  </a:lnTo>
                  <a:lnTo>
                    <a:pt x="12042" y="6955"/>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745;p62">
              <a:extLst>
                <a:ext uri="{FF2B5EF4-FFF2-40B4-BE49-F238E27FC236}">
                  <a16:creationId xmlns:a16="http://schemas.microsoft.com/office/drawing/2014/main" id="{DE946404-A10A-43AC-8DC5-9C7546C8D4C5}"/>
                </a:ext>
              </a:extLst>
            </p:cNvPr>
            <p:cNvSpPr/>
            <p:nvPr/>
          </p:nvSpPr>
          <p:spPr>
            <a:xfrm>
              <a:off x="2142425" y="3438025"/>
              <a:ext cx="301075" cy="193175"/>
            </a:xfrm>
            <a:custGeom>
              <a:avLst/>
              <a:gdLst/>
              <a:ahLst/>
              <a:cxnLst/>
              <a:rect l="l" t="t" r="r" b="b"/>
              <a:pathLst>
                <a:path w="12043" h="7727" extrusionOk="0">
                  <a:moveTo>
                    <a:pt x="1" y="0"/>
                  </a:moveTo>
                  <a:lnTo>
                    <a:pt x="1" y="772"/>
                  </a:lnTo>
                  <a:lnTo>
                    <a:pt x="12042" y="7726"/>
                  </a:lnTo>
                  <a:lnTo>
                    <a:pt x="12042" y="6946"/>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746;p62">
              <a:extLst>
                <a:ext uri="{FF2B5EF4-FFF2-40B4-BE49-F238E27FC236}">
                  <a16:creationId xmlns:a16="http://schemas.microsoft.com/office/drawing/2014/main" id="{115BE5DE-24FE-46FC-8FF8-4B3CE4FC3188}"/>
                </a:ext>
              </a:extLst>
            </p:cNvPr>
            <p:cNvSpPr/>
            <p:nvPr/>
          </p:nvSpPr>
          <p:spPr>
            <a:xfrm>
              <a:off x="2142425" y="3465175"/>
              <a:ext cx="301075" cy="193175"/>
            </a:xfrm>
            <a:custGeom>
              <a:avLst/>
              <a:gdLst/>
              <a:ahLst/>
              <a:cxnLst/>
              <a:rect l="l" t="t" r="r" b="b"/>
              <a:pathLst>
                <a:path w="12043" h="7727" extrusionOk="0">
                  <a:moveTo>
                    <a:pt x="1" y="1"/>
                  </a:moveTo>
                  <a:lnTo>
                    <a:pt x="1" y="781"/>
                  </a:lnTo>
                  <a:lnTo>
                    <a:pt x="12042" y="7727"/>
                  </a:lnTo>
                  <a:lnTo>
                    <a:pt x="12042"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747;p62">
              <a:extLst>
                <a:ext uri="{FF2B5EF4-FFF2-40B4-BE49-F238E27FC236}">
                  <a16:creationId xmlns:a16="http://schemas.microsoft.com/office/drawing/2014/main" id="{9BD6D51A-2012-466E-AC52-E0DBEF23E754}"/>
                </a:ext>
              </a:extLst>
            </p:cNvPr>
            <p:cNvSpPr/>
            <p:nvPr/>
          </p:nvSpPr>
          <p:spPr>
            <a:xfrm>
              <a:off x="2142425" y="3492350"/>
              <a:ext cx="301075" cy="193175"/>
            </a:xfrm>
            <a:custGeom>
              <a:avLst/>
              <a:gdLst/>
              <a:ahLst/>
              <a:cxnLst/>
              <a:rect l="l" t="t" r="r" b="b"/>
              <a:pathLst>
                <a:path w="12043" h="7727" extrusionOk="0">
                  <a:moveTo>
                    <a:pt x="1" y="1"/>
                  </a:moveTo>
                  <a:lnTo>
                    <a:pt x="1" y="781"/>
                  </a:lnTo>
                  <a:lnTo>
                    <a:pt x="12042" y="7727"/>
                  </a:lnTo>
                  <a:lnTo>
                    <a:pt x="12042"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748;p62">
              <a:extLst>
                <a:ext uri="{FF2B5EF4-FFF2-40B4-BE49-F238E27FC236}">
                  <a16:creationId xmlns:a16="http://schemas.microsoft.com/office/drawing/2014/main" id="{644C8022-0CF9-46B0-A2CD-A4280D3C395D}"/>
                </a:ext>
              </a:extLst>
            </p:cNvPr>
            <p:cNvSpPr/>
            <p:nvPr/>
          </p:nvSpPr>
          <p:spPr>
            <a:xfrm>
              <a:off x="2142425" y="3541000"/>
              <a:ext cx="301075" cy="193175"/>
            </a:xfrm>
            <a:custGeom>
              <a:avLst/>
              <a:gdLst/>
              <a:ahLst/>
              <a:cxnLst/>
              <a:rect l="l" t="t" r="r" b="b"/>
              <a:pathLst>
                <a:path w="12043" h="7727" extrusionOk="0">
                  <a:moveTo>
                    <a:pt x="1" y="0"/>
                  </a:moveTo>
                  <a:lnTo>
                    <a:pt x="1" y="780"/>
                  </a:lnTo>
                  <a:lnTo>
                    <a:pt x="12042" y="7726"/>
                  </a:lnTo>
                  <a:lnTo>
                    <a:pt x="12042" y="6946"/>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749;p62">
              <a:extLst>
                <a:ext uri="{FF2B5EF4-FFF2-40B4-BE49-F238E27FC236}">
                  <a16:creationId xmlns:a16="http://schemas.microsoft.com/office/drawing/2014/main" id="{942CE552-8760-43F8-A7D8-41B7DA9F9E8E}"/>
                </a:ext>
              </a:extLst>
            </p:cNvPr>
            <p:cNvSpPr/>
            <p:nvPr/>
          </p:nvSpPr>
          <p:spPr>
            <a:xfrm>
              <a:off x="2142425" y="3568150"/>
              <a:ext cx="301075" cy="193375"/>
            </a:xfrm>
            <a:custGeom>
              <a:avLst/>
              <a:gdLst/>
              <a:ahLst/>
              <a:cxnLst/>
              <a:rect l="l" t="t" r="r" b="b"/>
              <a:pathLst>
                <a:path w="12043" h="7735" extrusionOk="0">
                  <a:moveTo>
                    <a:pt x="1" y="1"/>
                  </a:moveTo>
                  <a:lnTo>
                    <a:pt x="1" y="781"/>
                  </a:lnTo>
                  <a:lnTo>
                    <a:pt x="12042" y="7735"/>
                  </a:lnTo>
                  <a:lnTo>
                    <a:pt x="12042"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750;p62">
              <a:extLst>
                <a:ext uri="{FF2B5EF4-FFF2-40B4-BE49-F238E27FC236}">
                  <a16:creationId xmlns:a16="http://schemas.microsoft.com/office/drawing/2014/main" id="{549F540E-4BCC-4428-A2FE-DEFE3255F45C}"/>
                </a:ext>
              </a:extLst>
            </p:cNvPr>
            <p:cNvSpPr/>
            <p:nvPr/>
          </p:nvSpPr>
          <p:spPr>
            <a:xfrm>
              <a:off x="2142425" y="3595525"/>
              <a:ext cx="301075" cy="193175"/>
            </a:xfrm>
            <a:custGeom>
              <a:avLst/>
              <a:gdLst/>
              <a:ahLst/>
              <a:cxnLst/>
              <a:rect l="l" t="t" r="r" b="b"/>
              <a:pathLst>
                <a:path w="12043" h="7727" extrusionOk="0">
                  <a:moveTo>
                    <a:pt x="1" y="1"/>
                  </a:moveTo>
                  <a:lnTo>
                    <a:pt x="1" y="772"/>
                  </a:lnTo>
                  <a:lnTo>
                    <a:pt x="12042" y="7727"/>
                  </a:lnTo>
                  <a:lnTo>
                    <a:pt x="12042"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751;p62">
              <a:extLst>
                <a:ext uri="{FF2B5EF4-FFF2-40B4-BE49-F238E27FC236}">
                  <a16:creationId xmlns:a16="http://schemas.microsoft.com/office/drawing/2014/main" id="{3DE29AE3-42CD-48A1-8A0C-052927CFEFCB}"/>
                </a:ext>
              </a:extLst>
            </p:cNvPr>
            <p:cNvSpPr/>
            <p:nvPr/>
          </p:nvSpPr>
          <p:spPr>
            <a:xfrm>
              <a:off x="2142425" y="3622700"/>
              <a:ext cx="301075" cy="193175"/>
            </a:xfrm>
            <a:custGeom>
              <a:avLst/>
              <a:gdLst/>
              <a:ahLst/>
              <a:cxnLst/>
              <a:rect l="l" t="t" r="r" b="b"/>
              <a:pathLst>
                <a:path w="12043" h="7727" extrusionOk="0">
                  <a:moveTo>
                    <a:pt x="1" y="0"/>
                  </a:moveTo>
                  <a:lnTo>
                    <a:pt x="1" y="780"/>
                  </a:lnTo>
                  <a:lnTo>
                    <a:pt x="12042" y="7726"/>
                  </a:lnTo>
                  <a:lnTo>
                    <a:pt x="12042" y="6947"/>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752;p62">
              <a:extLst>
                <a:ext uri="{FF2B5EF4-FFF2-40B4-BE49-F238E27FC236}">
                  <a16:creationId xmlns:a16="http://schemas.microsoft.com/office/drawing/2014/main" id="{C88AABCD-71F0-4BA5-A2E5-67391D68DCE4}"/>
                </a:ext>
              </a:extLst>
            </p:cNvPr>
            <p:cNvSpPr/>
            <p:nvPr/>
          </p:nvSpPr>
          <p:spPr>
            <a:xfrm>
              <a:off x="2142425" y="3649875"/>
              <a:ext cx="301075" cy="193175"/>
            </a:xfrm>
            <a:custGeom>
              <a:avLst/>
              <a:gdLst/>
              <a:ahLst/>
              <a:cxnLst/>
              <a:rect l="l" t="t" r="r" b="b"/>
              <a:pathLst>
                <a:path w="12043" h="7727" extrusionOk="0">
                  <a:moveTo>
                    <a:pt x="1" y="0"/>
                  </a:moveTo>
                  <a:lnTo>
                    <a:pt x="1" y="780"/>
                  </a:lnTo>
                  <a:lnTo>
                    <a:pt x="12042" y="7726"/>
                  </a:lnTo>
                  <a:lnTo>
                    <a:pt x="12042"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753;p62">
              <a:extLst>
                <a:ext uri="{FF2B5EF4-FFF2-40B4-BE49-F238E27FC236}">
                  <a16:creationId xmlns:a16="http://schemas.microsoft.com/office/drawing/2014/main" id="{0D6ADABE-B33C-41EB-BB5C-899A6D23EA09}"/>
                </a:ext>
              </a:extLst>
            </p:cNvPr>
            <p:cNvSpPr/>
            <p:nvPr/>
          </p:nvSpPr>
          <p:spPr>
            <a:xfrm>
              <a:off x="2142425" y="3698500"/>
              <a:ext cx="301075" cy="193175"/>
            </a:xfrm>
            <a:custGeom>
              <a:avLst/>
              <a:gdLst/>
              <a:ahLst/>
              <a:cxnLst/>
              <a:rect l="l" t="t" r="r" b="b"/>
              <a:pathLst>
                <a:path w="12043" h="7727" extrusionOk="0">
                  <a:moveTo>
                    <a:pt x="1" y="1"/>
                  </a:moveTo>
                  <a:lnTo>
                    <a:pt x="1" y="780"/>
                  </a:lnTo>
                  <a:lnTo>
                    <a:pt x="12042" y="7727"/>
                  </a:lnTo>
                  <a:lnTo>
                    <a:pt x="12042"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754;p62">
              <a:extLst>
                <a:ext uri="{FF2B5EF4-FFF2-40B4-BE49-F238E27FC236}">
                  <a16:creationId xmlns:a16="http://schemas.microsoft.com/office/drawing/2014/main" id="{DB29BB4A-20B4-488F-9433-DE37CA99AF51}"/>
                </a:ext>
              </a:extLst>
            </p:cNvPr>
            <p:cNvSpPr/>
            <p:nvPr/>
          </p:nvSpPr>
          <p:spPr>
            <a:xfrm>
              <a:off x="2142425" y="3725675"/>
              <a:ext cx="301075" cy="193175"/>
            </a:xfrm>
            <a:custGeom>
              <a:avLst/>
              <a:gdLst/>
              <a:ahLst/>
              <a:cxnLst/>
              <a:rect l="l" t="t" r="r" b="b"/>
              <a:pathLst>
                <a:path w="12043" h="7727" extrusionOk="0">
                  <a:moveTo>
                    <a:pt x="1" y="0"/>
                  </a:moveTo>
                  <a:lnTo>
                    <a:pt x="1" y="780"/>
                  </a:lnTo>
                  <a:lnTo>
                    <a:pt x="12042" y="7726"/>
                  </a:lnTo>
                  <a:lnTo>
                    <a:pt x="12042" y="6955"/>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755;p62">
              <a:extLst>
                <a:ext uri="{FF2B5EF4-FFF2-40B4-BE49-F238E27FC236}">
                  <a16:creationId xmlns:a16="http://schemas.microsoft.com/office/drawing/2014/main" id="{CC3D2887-5AC2-415C-87EC-CE9ABCC26A2F}"/>
                </a:ext>
              </a:extLst>
            </p:cNvPr>
            <p:cNvSpPr/>
            <p:nvPr/>
          </p:nvSpPr>
          <p:spPr>
            <a:xfrm>
              <a:off x="2142425" y="3753050"/>
              <a:ext cx="301075" cy="193175"/>
            </a:xfrm>
            <a:custGeom>
              <a:avLst/>
              <a:gdLst/>
              <a:ahLst/>
              <a:cxnLst/>
              <a:rect l="l" t="t" r="r" b="b"/>
              <a:pathLst>
                <a:path w="12043" h="7727" extrusionOk="0">
                  <a:moveTo>
                    <a:pt x="1" y="0"/>
                  </a:moveTo>
                  <a:lnTo>
                    <a:pt x="1" y="772"/>
                  </a:lnTo>
                  <a:lnTo>
                    <a:pt x="12042" y="7726"/>
                  </a:lnTo>
                  <a:lnTo>
                    <a:pt x="12042" y="6946"/>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756;p62">
              <a:extLst>
                <a:ext uri="{FF2B5EF4-FFF2-40B4-BE49-F238E27FC236}">
                  <a16:creationId xmlns:a16="http://schemas.microsoft.com/office/drawing/2014/main" id="{184EFC49-D564-406A-B956-FAE766AF28CA}"/>
                </a:ext>
              </a:extLst>
            </p:cNvPr>
            <p:cNvSpPr/>
            <p:nvPr/>
          </p:nvSpPr>
          <p:spPr>
            <a:xfrm>
              <a:off x="2142425" y="3780200"/>
              <a:ext cx="301075" cy="193175"/>
            </a:xfrm>
            <a:custGeom>
              <a:avLst/>
              <a:gdLst/>
              <a:ahLst/>
              <a:cxnLst/>
              <a:rect l="l" t="t" r="r" b="b"/>
              <a:pathLst>
                <a:path w="12043" h="7727" extrusionOk="0">
                  <a:moveTo>
                    <a:pt x="1" y="1"/>
                  </a:moveTo>
                  <a:lnTo>
                    <a:pt x="1" y="781"/>
                  </a:lnTo>
                  <a:lnTo>
                    <a:pt x="12042" y="7727"/>
                  </a:lnTo>
                  <a:lnTo>
                    <a:pt x="12042"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757;p62">
              <a:extLst>
                <a:ext uri="{FF2B5EF4-FFF2-40B4-BE49-F238E27FC236}">
                  <a16:creationId xmlns:a16="http://schemas.microsoft.com/office/drawing/2014/main" id="{6F517218-596B-4423-8E42-78977589A99A}"/>
                </a:ext>
              </a:extLst>
            </p:cNvPr>
            <p:cNvSpPr/>
            <p:nvPr/>
          </p:nvSpPr>
          <p:spPr>
            <a:xfrm>
              <a:off x="2142425" y="3807375"/>
              <a:ext cx="301075" cy="193175"/>
            </a:xfrm>
            <a:custGeom>
              <a:avLst/>
              <a:gdLst/>
              <a:ahLst/>
              <a:cxnLst/>
              <a:rect l="l" t="t" r="r" b="b"/>
              <a:pathLst>
                <a:path w="12043" h="7727" extrusionOk="0">
                  <a:moveTo>
                    <a:pt x="1" y="1"/>
                  </a:moveTo>
                  <a:lnTo>
                    <a:pt x="1" y="780"/>
                  </a:lnTo>
                  <a:lnTo>
                    <a:pt x="12042" y="7727"/>
                  </a:lnTo>
                  <a:lnTo>
                    <a:pt x="12042"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758;p62">
              <a:extLst>
                <a:ext uri="{FF2B5EF4-FFF2-40B4-BE49-F238E27FC236}">
                  <a16:creationId xmlns:a16="http://schemas.microsoft.com/office/drawing/2014/main" id="{83B60563-9E2E-4980-960B-8024EE349C53}"/>
                </a:ext>
              </a:extLst>
            </p:cNvPr>
            <p:cNvSpPr/>
            <p:nvPr/>
          </p:nvSpPr>
          <p:spPr>
            <a:xfrm>
              <a:off x="2142425" y="3856025"/>
              <a:ext cx="301075" cy="193150"/>
            </a:xfrm>
            <a:custGeom>
              <a:avLst/>
              <a:gdLst/>
              <a:ahLst/>
              <a:cxnLst/>
              <a:rect l="l" t="t" r="r" b="b"/>
              <a:pathLst>
                <a:path w="12043" h="7726" extrusionOk="0">
                  <a:moveTo>
                    <a:pt x="1" y="0"/>
                  </a:moveTo>
                  <a:lnTo>
                    <a:pt x="1" y="780"/>
                  </a:lnTo>
                  <a:lnTo>
                    <a:pt x="12042" y="7726"/>
                  </a:lnTo>
                  <a:lnTo>
                    <a:pt x="12042" y="6946"/>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759;p62">
              <a:extLst>
                <a:ext uri="{FF2B5EF4-FFF2-40B4-BE49-F238E27FC236}">
                  <a16:creationId xmlns:a16="http://schemas.microsoft.com/office/drawing/2014/main" id="{28BE46C9-D9E9-48A2-8EA4-AD634CFCFC33}"/>
                </a:ext>
              </a:extLst>
            </p:cNvPr>
            <p:cNvSpPr/>
            <p:nvPr/>
          </p:nvSpPr>
          <p:spPr>
            <a:xfrm>
              <a:off x="2142425" y="3883175"/>
              <a:ext cx="301075" cy="193175"/>
            </a:xfrm>
            <a:custGeom>
              <a:avLst/>
              <a:gdLst/>
              <a:ahLst/>
              <a:cxnLst/>
              <a:rect l="l" t="t" r="r" b="b"/>
              <a:pathLst>
                <a:path w="12043" h="7727" extrusionOk="0">
                  <a:moveTo>
                    <a:pt x="1" y="1"/>
                  </a:moveTo>
                  <a:lnTo>
                    <a:pt x="1" y="781"/>
                  </a:lnTo>
                  <a:lnTo>
                    <a:pt x="12042" y="7727"/>
                  </a:lnTo>
                  <a:lnTo>
                    <a:pt x="12042"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760;p62">
              <a:extLst>
                <a:ext uri="{FF2B5EF4-FFF2-40B4-BE49-F238E27FC236}">
                  <a16:creationId xmlns:a16="http://schemas.microsoft.com/office/drawing/2014/main" id="{25FBA50D-22BC-4686-AC61-35384CB520D8}"/>
                </a:ext>
              </a:extLst>
            </p:cNvPr>
            <p:cNvSpPr/>
            <p:nvPr/>
          </p:nvSpPr>
          <p:spPr>
            <a:xfrm>
              <a:off x="2142425" y="3910550"/>
              <a:ext cx="301075" cy="193175"/>
            </a:xfrm>
            <a:custGeom>
              <a:avLst/>
              <a:gdLst/>
              <a:ahLst/>
              <a:cxnLst/>
              <a:rect l="l" t="t" r="r" b="b"/>
              <a:pathLst>
                <a:path w="12043" h="7727" extrusionOk="0">
                  <a:moveTo>
                    <a:pt x="1" y="1"/>
                  </a:moveTo>
                  <a:lnTo>
                    <a:pt x="1" y="772"/>
                  </a:lnTo>
                  <a:lnTo>
                    <a:pt x="12042" y="7727"/>
                  </a:lnTo>
                  <a:lnTo>
                    <a:pt x="12042"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761;p62">
              <a:extLst>
                <a:ext uri="{FF2B5EF4-FFF2-40B4-BE49-F238E27FC236}">
                  <a16:creationId xmlns:a16="http://schemas.microsoft.com/office/drawing/2014/main" id="{5D673C3E-06ED-42C5-8140-1EBB68CA2487}"/>
                </a:ext>
              </a:extLst>
            </p:cNvPr>
            <p:cNvSpPr/>
            <p:nvPr/>
          </p:nvSpPr>
          <p:spPr>
            <a:xfrm>
              <a:off x="2142425" y="3937725"/>
              <a:ext cx="301075" cy="193175"/>
            </a:xfrm>
            <a:custGeom>
              <a:avLst/>
              <a:gdLst/>
              <a:ahLst/>
              <a:cxnLst/>
              <a:rect l="l" t="t" r="r" b="b"/>
              <a:pathLst>
                <a:path w="12043" h="7727" extrusionOk="0">
                  <a:moveTo>
                    <a:pt x="1" y="0"/>
                  </a:moveTo>
                  <a:lnTo>
                    <a:pt x="1" y="780"/>
                  </a:lnTo>
                  <a:lnTo>
                    <a:pt x="12042" y="7726"/>
                  </a:lnTo>
                  <a:lnTo>
                    <a:pt x="12042" y="6947"/>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762;p62">
              <a:extLst>
                <a:ext uri="{FF2B5EF4-FFF2-40B4-BE49-F238E27FC236}">
                  <a16:creationId xmlns:a16="http://schemas.microsoft.com/office/drawing/2014/main" id="{7B487715-CF9A-4099-A317-B58819313530}"/>
                </a:ext>
              </a:extLst>
            </p:cNvPr>
            <p:cNvSpPr/>
            <p:nvPr/>
          </p:nvSpPr>
          <p:spPr>
            <a:xfrm>
              <a:off x="2142425" y="3964900"/>
              <a:ext cx="301075" cy="193175"/>
            </a:xfrm>
            <a:custGeom>
              <a:avLst/>
              <a:gdLst/>
              <a:ahLst/>
              <a:cxnLst/>
              <a:rect l="l" t="t" r="r" b="b"/>
              <a:pathLst>
                <a:path w="12043" h="7727" extrusionOk="0">
                  <a:moveTo>
                    <a:pt x="1" y="0"/>
                  </a:moveTo>
                  <a:lnTo>
                    <a:pt x="1" y="780"/>
                  </a:lnTo>
                  <a:lnTo>
                    <a:pt x="12042" y="7726"/>
                  </a:lnTo>
                  <a:lnTo>
                    <a:pt x="12042"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763;p62">
              <a:extLst>
                <a:ext uri="{FF2B5EF4-FFF2-40B4-BE49-F238E27FC236}">
                  <a16:creationId xmlns:a16="http://schemas.microsoft.com/office/drawing/2014/main" id="{B34107CD-C88B-4ADC-8AAC-99000C801EBE}"/>
                </a:ext>
              </a:extLst>
            </p:cNvPr>
            <p:cNvSpPr/>
            <p:nvPr/>
          </p:nvSpPr>
          <p:spPr>
            <a:xfrm>
              <a:off x="2475950" y="3383475"/>
              <a:ext cx="301075" cy="193175"/>
            </a:xfrm>
            <a:custGeom>
              <a:avLst/>
              <a:gdLst/>
              <a:ahLst/>
              <a:cxnLst/>
              <a:rect l="l" t="t" r="r" b="b"/>
              <a:pathLst>
                <a:path w="12043" h="7727" extrusionOk="0">
                  <a:moveTo>
                    <a:pt x="12043" y="1"/>
                  </a:moveTo>
                  <a:lnTo>
                    <a:pt x="1" y="6947"/>
                  </a:lnTo>
                  <a:lnTo>
                    <a:pt x="1" y="7727"/>
                  </a:lnTo>
                  <a:lnTo>
                    <a:pt x="12043" y="780"/>
                  </a:lnTo>
                  <a:lnTo>
                    <a:pt x="12043"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764;p62">
              <a:extLst>
                <a:ext uri="{FF2B5EF4-FFF2-40B4-BE49-F238E27FC236}">
                  <a16:creationId xmlns:a16="http://schemas.microsoft.com/office/drawing/2014/main" id="{C4EEF2FF-4A3A-42AC-A657-531F92FC72FE}"/>
                </a:ext>
              </a:extLst>
            </p:cNvPr>
            <p:cNvSpPr/>
            <p:nvPr/>
          </p:nvSpPr>
          <p:spPr>
            <a:xfrm>
              <a:off x="2475950" y="3410650"/>
              <a:ext cx="301075" cy="193375"/>
            </a:xfrm>
            <a:custGeom>
              <a:avLst/>
              <a:gdLst/>
              <a:ahLst/>
              <a:cxnLst/>
              <a:rect l="l" t="t" r="r" b="b"/>
              <a:pathLst>
                <a:path w="12043" h="7735" extrusionOk="0">
                  <a:moveTo>
                    <a:pt x="12043" y="0"/>
                  </a:moveTo>
                  <a:lnTo>
                    <a:pt x="1" y="6955"/>
                  </a:lnTo>
                  <a:lnTo>
                    <a:pt x="1" y="7734"/>
                  </a:lnTo>
                  <a:lnTo>
                    <a:pt x="12043" y="780"/>
                  </a:lnTo>
                  <a:lnTo>
                    <a:pt x="12043"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765;p62">
              <a:extLst>
                <a:ext uri="{FF2B5EF4-FFF2-40B4-BE49-F238E27FC236}">
                  <a16:creationId xmlns:a16="http://schemas.microsoft.com/office/drawing/2014/main" id="{FB7088B1-30F8-44D6-A105-FDE4FFFEB278}"/>
                </a:ext>
              </a:extLst>
            </p:cNvPr>
            <p:cNvSpPr/>
            <p:nvPr/>
          </p:nvSpPr>
          <p:spPr>
            <a:xfrm>
              <a:off x="2475950" y="3438025"/>
              <a:ext cx="301075" cy="193175"/>
            </a:xfrm>
            <a:custGeom>
              <a:avLst/>
              <a:gdLst/>
              <a:ahLst/>
              <a:cxnLst/>
              <a:rect l="l" t="t" r="r" b="b"/>
              <a:pathLst>
                <a:path w="12043" h="7727" extrusionOk="0">
                  <a:moveTo>
                    <a:pt x="12043" y="0"/>
                  </a:moveTo>
                  <a:lnTo>
                    <a:pt x="1" y="6946"/>
                  </a:lnTo>
                  <a:lnTo>
                    <a:pt x="1" y="7726"/>
                  </a:lnTo>
                  <a:lnTo>
                    <a:pt x="12043" y="772"/>
                  </a:lnTo>
                  <a:lnTo>
                    <a:pt x="12043"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766;p62">
              <a:extLst>
                <a:ext uri="{FF2B5EF4-FFF2-40B4-BE49-F238E27FC236}">
                  <a16:creationId xmlns:a16="http://schemas.microsoft.com/office/drawing/2014/main" id="{8A33CB45-961C-4D26-B1C1-2C154DB549A4}"/>
                </a:ext>
              </a:extLst>
            </p:cNvPr>
            <p:cNvSpPr/>
            <p:nvPr/>
          </p:nvSpPr>
          <p:spPr>
            <a:xfrm>
              <a:off x="2475950" y="3465175"/>
              <a:ext cx="301075" cy="193175"/>
            </a:xfrm>
            <a:custGeom>
              <a:avLst/>
              <a:gdLst/>
              <a:ahLst/>
              <a:cxnLst/>
              <a:rect l="l" t="t" r="r" b="b"/>
              <a:pathLst>
                <a:path w="12043" h="7727" extrusionOk="0">
                  <a:moveTo>
                    <a:pt x="12043" y="1"/>
                  </a:moveTo>
                  <a:lnTo>
                    <a:pt x="1" y="6947"/>
                  </a:lnTo>
                  <a:lnTo>
                    <a:pt x="1" y="7727"/>
                  </a:lnTo>
                  <a:lnTo>
                    <a:pt x="12043" y="781"/>
                  </a:lnTo>
                  <a:lnTo>
                    <a:pt x="12043"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767;p62">
              <a:extLst>
                <a:ext uri="{FF2B5EF4-FFF2-40B4-BE49-F238E27FC236}">
                  <a16:creationId xmlns:a16="http://schemas.microsoft.com/office/drawing/2014/main" id="{D052129D-578D-47F0-8B21-FCC2C05D2A8E}"/>
                </a:ext>
              </a:extLst>
            </p:cNvPr>
            <p:cNvSpPr/>
            <p:nvPr/>
          </p:nvSpPr>
          <p:spPr>
            <a:xfrm>
              <a:off x="2475950" y="3492350"/>
              <a:ext cx="301075" cy="193175"/>
            </a:xfrm>
            <a:custGeom>
              <a:avLst/>
              <a:gdLst/>
              <a:ahLst/>
              <a:cxnLst/>
              <a:rect l="l" t="t" r="r" b="b"/>
              <a:pathLst>
                <a:path w="12043" h="7727" extrusionOk="0">
                  <a:moveTo>
                    <a:pt x="12043" y="1"/>
                  </a:moveTo>
                  <a:lnTo>
                    <a:pt x="1" y="6955"/>
                  </a:lnTo>
                  <a:lnTo>
                    <a:pt x="1" y="7727"/>
                  </a:lnTo>
                  <a:lnTo>
                    <a:pt x="12043" y="781"/>
                  </a:lnTo>
                  <a:lnTo>
                    <a:pt x="12043"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768;p62">
              <a:extLst>
                <a:ext uri="{FF2B5EF4-FFF2-40B4-BE49-F238E27FC236}">
                  <a16:creationId xmlns:a16="http://schemas.microsoft.com/office/drawing/2014/main" id="{A6D683E5-0936-4CA9-B455-91B5A32E0D51}"/>
                </a:ext>
              </a:extLst>
            </p:cNvPr>
            <p:cNvSpPr/>
            <p:nvPr/>
          </p:nvSpPr>
          <p:spPr>
            <a:xfrm>
              <a:off x="2475950" y="3541000"/>
              <a:ext cx="301075" cy="193175"/>
            </a:xfrm>
            <a:custGeom>
              <a:avLst/>
              <a:gdLst/>
              <a:ahLst/>
              <a:cxnLst/>
              <a:rect l="l" t="t" r="r" b="b"/>
              <a:pathLst>
                <a:path w="12043" h="7727" extrusionOk="0">
                  <a:moveTo>
                    <a:pt x="12043" y="0"/>
                  </a:moveTo>
                  <a:lnTo>
                    <a:pt x="1" y="6946"/>
                  </a:lnTo>
                  <a:lnTo>
                    <a:pt x="1" y="7726"/>
                  </a:lnTo>
                  <a:lnTo>
                    <a:pt x="12043" y="780"/>
                  </a:lnTo>
                  <a:lnTo>
                    <a:pt x="12043"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769;p62">
              <a:extLst>
                <a:ext uri="{FF2B5EF4-FFF2-40B4-BE49-F238E27FC236}">
                  <a16:creationId xmlns:a16="http://schemas.microsoft.com/office/drawing/2014/main" id="{5B8A0DE3-3B31-4383-B010-4A5295ED5747}"/>
                </a:ext>
              </a:extLst>
            </p:cNvPr>
            <p:cNvSpPr/>
            <p:nvPr/>
          </p:nvSpPr>
          <p:spPr>
            <a:xfrm>
              <a:off x="2475950" y="3568150"/>
              <a:ext cx="301075" cy="193375"/>
            </a:xfrm>
            <a:custGeom>
              <a:avLst/>
              <a:gdLst/>
              <a:ahLst/>
              <a:cxnLst/>
              <a:rect l="l" t="t" r="r" b="b"/>
              <a:pathLst>
                <a:path w="12043" h="7735" extrusionOk="0">
                  <a:moveTo>
                    <a:pt x="12043" y="1"/>
                  </a:moveTo>
                  <a:lnTo>
                    <a:pt x="1" y="6955"/>
                  </a:lnTo>
                  <a:lnTo>
                    <a:pt x="1" y="7735"/>
                  </a:lnTo>
                  <a:lnTo>
                    <a:pt x="12043" y="781"/>
                  </a:lnTo>
                  <a:lnTo>
                    <a:pt x="12043"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770;p62">
              <a:extLst>
                <a:ext uri="{FF2B5EF4-FFF2-40B4-BE49-F238E27FC236}">
                  <a16:creationId xmlns:a16="http://schemas.microsoft.com/office/drawing/2014/main" id="{609974D9-86B2-4961-B15D-A1E57987329B}"/>
                </a:ext>
              </a:extLst>
            </p:cNvPr>
            <p:cNvSpPr/>
            <p:nvPr/>
          </p:nvSpPr>
          <p:spPr>
            <a:xfrm>
              <a:off x="2475950" y="3595525"/>
              <a:ext cx="301075" cy="193175"/>
            </a:xfrm>
            <a:custGeom>
              <a:avLst/>
              <a:gdLst/>
              <a:ahLst/>
              <a:cxnLst/>
              <a:rect l="l" t="t" r="r" b="b"/>
              <a:pathLst>
                <a:path w="12043" h="7727" extrusionOk="0">
                  <a:moveTo>
                    <a:pt x="12043" y="1"/>
                  </a:moveTo>
                  <a:lnTo>
                    <a:pt x="1" y="6947"/>
                  </a:lnTo>
                  <a:lnTo>
                    <a:pt x="1" y="7727"/>
                  </a:lnTo>
                  <a:lnTo>
                    <a:pt x="12043" y="772"/>
                  </a:lnTo>
                  <a:lnTo>
                    <a:pt x="12043"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771;p62">
              <a:extLst>
                <a:ext uri="{FF2B5EF4-FFF2-40B4-BE49-F238E27FC236}">
                  <a16:creationId xmlns:a16="http://schemas.microsoft.com/office/drawing/2014/main" id="{61801E07-0FBB-4394-9A03-B6C97636A00E}"/>
                </a:ext>
              </a:extLst>
            </p:cNvPr>
            <p:cNvSpPr/>
            <p:nvPr/>
          </p:nvSpPr>
          <p:spPr>
            <a:xfrm>
              <a:off x="2475950" y="3622700"/>
              <a:ext cx="301075" cy="193175"/>
            </a:xfrm>
            <a:custGeom>
              <a:avLst/>
              <a:gdLst/>
              <a:ahLst/>
              <a:cxnLst/>
              <a:rect l="l" t="t" r="r" b="b"/>
              <a:pathLst>
                <a:path w="12043" h="7727" extrusionOk="0">
                  <a:moveTo>
                    <a:pt x="12043" y="0"/>
                  </a:moveTo>
                  <a:lnTo>
                    <a:pt x="1" y="6947"/>
                  </a:lnTo>
                  <a:lnTo>
                    <a:pt x="1" y="7726"/>
                  </a:lnTo>
                  <a:lnTo>
                    <a:pt x="12043" y="780"/>
                  </a:lnTo>
                  <a:lnTo>
                    <a:pt x="12043"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772;p62">
              <a:extLst>
                <a:ext uri="{FF2B5EF4-FFF2-40B4-BE49-F238E27FC236}">
                  <a16:creationId xmlns:a16="http://schemas.microsoft.com/office/drawing/2014/main" id="{0E7662F1-C31A-4785-B75E-8CFF52F08C3C}"/>
                </a:ext>
              </a:extLst>
            </p:cNvPr>
            <p:cNvSpPr/>
            <p:nvPr/>
          </p:nvSpPr>
          <p:spPr>
            <a:xfrm>
              <a:off x="2475950" y="3649875"/>
              <a:ext cx="301075" cy="193175"/>
            </a:xfrm>
            <a:custGeom>
              <a:avLst/>
              <a:gdLst/>
              <a:ahLst/>
              <a:cxnLst/>
              <a:rect l="l" t="t" r="r" b="b"/>
              <a:pathLst>
                <a:path w="12043" h="7727" extrusionOk="0">
                  <a:moveTo>
                    <a:pt x="12043" y="0"/>
                  </a:moveTo>
                  <a:lnTo>
                    <a:pt x="1" y="6954"/>
                  </a:lnTo>
                  <a:lnTo>
                    <a:pt x="1" y="7726"/>
                  </a:lnTo>
                  <a:lnTo>
                    <a:pt x="12043" y="780"/>
                  </a:lnTo>
                  <a:lnTo>
                    <a:pt x="12043"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773;p62">
              <a:extLst>
                <a:ext uri="{FF2B5EF4-FFF2-40B4-BE49-F238E27FC236}">
                  <a16:creationId xmlns:a16="http://schemas.microsoft.com/office/drawing/2014/main" id="{477D10DC-1A3A-4294-A122-F78B66D5AD0B}"/>
                </a:ext>
              </a:extLst>
            </p:cNvPr>
            <p:cNvSpPr/>
            <p:nvPr/>
          </p:nvSpPr>
          <p:spPr>
            <a:xfrm>
              <a:off x="2475950" y="3698500"/>
              <a:ext cx="301075" cy="193175"/>
            </a:xfrm>
            <a:custGeom>
              <a:avLst/>
              <a:gdLst/>
              <a:ahLst/>
              <a:cxnLst/>
              <a:rect l="l" t="t" r="r" b="b"/>
              <a:pathLst>
                <a:path w="12043" h="7727" extrusionOk="0">
                  <a:moveTo>
                    <a:pt x="12043" y="1"/>
                  </a:moveTo>
                  <a:lnTo>
                    <a:pt x="1" y="6947"/>
                  </a:lnTo>
                  <a:lnTo>
                    <a:pt x="1" y="7727"/>
                  </a:lnTo>
                  <a:lnTo>
                    <a:pt x="12043" y="780"/>
                  </a:lnTo>
                  <a:lnTo>
                    <a:pt x="12043"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774;p62">
              <a:extLst>
                <a:ext uri="{FF2B5EF4-FFF2-40B4-BE49-F238E27FC236}">
                  <a16:creationId xmlns:a16="http://schemas.microsoft.com/office/drawing/2014/main" id="{29EF0AF9-863C-45B1-B7CD-BD28A5754B5D}"/>
                </a:ext>
              </a:extLst>
            </p:cNvPr>
            <p:cNvSpPr/>
            <p:nvPr/>
          </p:nvSpPr>
          <p:spPr>
            <a:xfrm>
              <a:off x="2475950" y="3725675"/>
              <a:ext cx="301075" cy="193175"/>
            </a:xfrm>
            <a:custGeom>
              <a:avLst/>
              <a:gdLst/>
              <a:ahLst/>
              <a:cxnLst/>
              <a:rect l="l" t="t" r="r" b="b"/>
              <a:pathLst>
                <a:path w="12043" h="7727" extrusionOk="0">
                  <a:moveTo>
                    <a:pt x="12043" y="0"/>
                  </a:moveTo>
                  <a:lnTo>
                    <a:pt x="1" y="6955"/>
                  </a:lnTo>
                  <a:lnTo>
                    <a:pt x="1" y="7726"/>
                  </a:lnTo>
                  <a:lnTo>
                    <a:pt x="12043" y="780"/>
                  </a:lnTo>
                  <a:lnTo>
                    <a:pt x="12043"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775;p62">
              <a:extLst>
                <a:ext uri="{FF2B5EF4-FFF2-40B4-BE49-F238E27FC236}">
                  <a16:creationId xmlns:a16="http://schemas.microsoft.com/office/drawing/2014/main" id="{E2CCC175-BC19-4877-9680-6B953F610F9E}"/>
                </a:ext>
              </a:extLst>
            </p:cNvPr>
            <p:cNvSpPr/>
            <p:nvPr/>
          </p:nvSpPr>
          <p:spPr>
            <a:xfrm>
              <a:off x="2475950" y="3753050"/>
              <a:ext cx="301075" cy="193175"/>
            </a:xfrm>
            <a:custGeom>
              <a:avLst/>
              <a:gdLst/>
              <a:ahLst/>
              <a:cxnLst/>
              <a:rect l="l" t="t" r="r" b="b"/>
              <a:pathLst>
                <a:path w="12043" h="7727" extrusionOk="0">
                  <a:moveTo>
                    <a:pt x="12043" y="0"/>
                  </a:moveTo>
                  <a:lnTo>
                    <a:pt x="1" y="6946"/>
                  </a:lnTo>
                  <a:lnTo>
                    <a:pt x="1" y="7726"/>
                  </a:lnTo>
                  <a:lnTo>
                    <a:pt x="12043" y="772"/>
                  </a:lnTo>
                  <a:lnTo>
                    <a:pt x="12043"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776;p62">
              <a:extLst>
                <a:ext uri="{FF2B5EF4-FFF2-40B4-BE49-F238E27FC236}">
                  <a16:creationId xmlns:a16="http://schemas.microsoft.com/office/drawing/2014/main" id="{FC5D2BEC-5AB6-4FB0-8C75-B63DCE6419C1}"/>
                </a:ext>
              </a:extLst>
            </p:cNvPr>
            <p:cNvSpPr/>
            <p:nvPr/>
          </p:nvSpPr>
          <p:spPr>
            <a:xfrm>
              <a:off x="2475950" y="3780200"/>
              <a:ext cx="301075" cy="193175"/>
            </a:xfrm>
            <a:custGeom>
              <a:avLst/>
              <a:gdLst/>
              <a:ahLst/>
              <a:cxnLst/>
              <a:rect l="l" t="t" r="r" b="b"/>
              <a:pathLst>
                <a:path w="12043" h="7727" extrusionOk="0">
                  <a:moveTo>
                    <a:pt x="12043" y="1"/>
                  </a:moveTo>
                  <a:lnTo>
                    <a:pt x="1" y="6947"/>
                  </a:lnTo>
                  <a:lnTo>
                    <a:pt x="1" y="7727"/>
                  </a:lnTo>
                  <a:lnTo>
                    <a:pt x="12043" y="781"/>
                  </a:lnTo>
                  <a:lnTo>
                    <a:pt x="12043"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777;p62">
              <a:extLst>
                <a:ext uri="{FF2B5EF4-FFF2-40B4-BE49-F238E27FC236}">
                  <a16:creationId xmlns:a16="http://schemas.microsoft.com/office/drawing/2014/main" id="{C5D29096-F657-4DE8-BD00-E4750EC0E73B}"/>
                </a:ext>
              </a:extLst>
            </p:cNvPr>
            <p:cNvSpPr/>
            <p:nvPr/>
          </p:nvSpPr>
          <p:spPr>
            <a:xfrm>
              <a:off x="2475950" y="3807375"/>
              <a:ext cx="301075" cy="193175"/>
            </a:xfrm>
            <a:custGeom>
              <a:avLst/>
              <a:gdLst/>
              <a:ahLst/>
              <a:cxnLst/>
              <a:rect l="l" t="t" r="r" b="b"/>
              <a:pathLst>
                <a:path w="12043" h="7727" extrusionOk="0">
                  <a:moveTo>
                    <a:pt x="12043" y="1"/>
                  </a:moveTo>
                  <a:lnTo>
                    <a:pt x="1" y="6955"/>
                  </a:lnTo>
                  <a:lnTo>
                    <a:pt x="1" y="7727"/>
                  </a:lnTo>
                  <a:lnTo>
                    <a:pt x="12043" y="780"/>
                  </a:lnTo>
                  <a:lnTo>
                    <a:pt x="12043"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778;p62">
              <a:extLst>
                <a:ext uri="{FF2B5EF4-FFF2-40B4-BE49-F238E27FC236}">
                  <a16:creationId xmlns:a16="http://schemas.microsoft.com/office/drawing/2014/main" id="{3A9290E9-F880-43E8-A556-F6CFB00DFCE7}"/>
                </a:ext>
              </a:extLst>
            </p:cNvPr>
            <p:cNvSpPr/>
            <p:nvPr/>
          </p:nvSpPr>
          <p:spPr>
            <a:xfrm>
              <a:off x="2475950" y="3856025"/>
              <a:ext cx="301075" cy="193150"/>
            </a:xfrm>
            <a:custGeom>
              <a:avLst/>
              <a:gdLst/>
              <a:ahLst/>
              <a:cxnLst/>
              <a:rect l="l" t="t" r="r" b="b"/>
              <a:pathLst>
                <a:path w="12043" h="7726" extrusionOk="0">
                  <a:moveTo>
                    <a:pt x="12043" y="0"/>
                  </a:moveTo>
                  <a:lnTo>
                    <a:pt x="1" y="6946"/>
                  </a:lnTo>
                  <a:lnTo>
                    <a:pt x="1" y="7726"/>
                  </a:lnTo>
                  <a:lnTo>
                    <a:pt x="12043" y="780"/>
                  </a:lnTo>
                  <a:lnTo>
                    <a:pt x="12043"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779;p62">
              <a:extLst>
                <a:ext uri="{FF2B5EF4-FFF2-40B4-BE49-F238E27FC236}">
                  <a16:creationId xmlns:a16="http://schemas.microsoft.com/office/drawing/2014/main" id="{E362E86A-7C05-4885-A709-FF4D631048AA}"/>
                </a:ext>
              </a:extLst>
            </p:cNvPr>
            <p:cNvSpPr/>
            <p:nvPr/>
          </p:nvSpPr>
          <p:spPr>
            <a:xfrm>
              <a:off x="2475950" y="3883175"/>
              <a:ext cx="301075" cy="193175"/>
            </a:xfrm>
            <a:custGeom>
              <a:avLst/>
              <a:gdLst/>
              <a:ahLst/>
              <a:cxnLst/>
              <a:rect l="l" t="t" r="r" b="b"/>
              <a:pathLst>
                <a:path w="12043" h="7727" extrusionOk="0">
                  <a:moveTo>
                    <a:pt x="12043" y="1"/>
                  </a:moveTo>
                  <a:lnTo>
                    <a:pt x="1" y="6955"/>
                  </a:lnTo>
                  <a:lnTo>
                    <a:pt x="1" y="7727"/>
                  </a:lnTo>
                  <a:lnTo>
                    <a:pt x="12043" y="781"/>
                  </a:lnTo>
                  <a:lnTo>
                    <a:pt x="12043"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780;p62">
              <a:extLst>
                <a:ext uri="{FF2B5EF4-FFF2-40B4-BE49-F238E27FC236}">
                  <a16:creationId xmlns:a16="http://schemas.microsoft.com/office/drawing/2014/main" id="{4A5C325C-ADD2-4EB2-974F-5D4F0D265E80}"/>
                </a:ext>
              </a:extLst>
            </p:cNvPr>
            <p:cNvSpPr/>
            <p:nvPr/>
          </p:nvSpPr>
          <p:spPr>
            <a:xfrm>
              <a:off x="2475950" y="3910550"/>
              <a:ext cx="301075" cy="193175"/>
            </a:xfrm>
            <a:custGeom>
              <a:avLst/>
              <a:gdLst/>
              <a:ahLst/>
              <a:cxnLst/>
              <a:rect l="l" t="t" r="r" b="b"/>
              <a:pathLst>
                <a:path w="12043" h="7727" extrusionOk="0">
                  <a:moveTo>
                    <a:pt x="12043" y="1"/>
                  </a:moveTo>
                  <a:lnTo>
                    <a:pt x="1" y="6947"/>
                  </a:lnTo>
                  <a:lnTo>
                    <a:pt x="1" y="7727"/>
                  </a:lnTo>
                  <a:lnTo>
                    <a:pt x="12043" y="772"/>
                  </a:lnTo>
                  <a:lnTo>
                    <a:pt x="12043"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781;p62">
              <a:extLst>
                <a:ext uri="{FF2B5EF4-FFF2-40B4-BE49-F238E27FC236}">
                  <a16:creationId xmlns:a16="http://schemas.microsoft.com/office/drawing/2014/main" id="{DA48B1DB-B9FC-4EB8-8B8F-E44E01A5D5C1}"/>
                </a:ext>
              </a:extLst>
            </p:cNvPr>
            <p:cNvSpPr/>
            <p:nvPr/>
          </p:nvSpPr>
          <p:spPr>
            <a:xfrm>
              <a:off x="2475950" y="3937725"/>
              <a:ext cx="301075" cy="193175"/>
            </a:xfrm>
            <a:custGeom>
              <a:avLst/>
              <a:gdLst/>
              <a:ahLst/>
              <a:cxnLst/>
              <a:rect l="l" t="t" r="r" b="b"/>
              <a:pathLst>
                <a:path w="12043" h="7727" extrusionOk="0">
                  <a:moveTo>
                    <a:pt x="12043" y="0"/>
                  </a:moveTo>
                  <a:lnTo>
                    <a:pt x="1" y="6947"/>
                  </a:lnTo>
                  <a:lnTo>
                    <a:pt x="1" y="7726"/>
                  </a:lnTo>
                  <a:lnTo>
                    <a:pt x="12043" y="780"/>
                  </a:lnTo>
                  <a:lnTo>
                    <a:pt x="12043"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782;p62">
              <a:extLst>
                <a:ext uri="{FF2B5EF4-FFF2-40B4-BE49-F238E27FC236}">
                  <a16:creationId xmlns:a16="http://schemas.microsoft.com/office/drawing/2014/main" id="{288CC7B8-FCC9-4ED6-909D-C1B2653FC96E}"/>
                </a:ext>
              </a:extLst>
            </p:cNvPr>
            <p:cNvSpPr/>
            <p:nvPr/>
          </p:nvSpPr>
          <p:spPr>
            <a:xfrm>
              <a:off x="2475950" y="3964900"/>
              <a:ext cx="301075" cy="193175"/>
            </a:xfrm>
            <a:custGeom>
              <a:avLst/>
              <a:gdLst/>
              <a:ahLst/>
              <a:cxnLst/>
              <a:rect l="l" t="t" r="r" b="b"/>
              <a:pathLst>
                <a:path w="12043" h="7727" extrusionOk="0">
                  <a:moveTo>
                    <a:pt x="12043" y="0"/>
                  </a:moveTo>
                  <a:lnTo>
                    <a:pt x="1" y="6954"/>
                  </a:lnTo>
                  <a:lnTo>
                    <a:pt x="1" y="7726"/>
                  </a:lnTo>
                  <a:lnTo>
                    <a:pt x="12043" y="780"/>
                  </a:lnTo>
                  <a:lnTo>
                    <a:pt x="12043"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783;p62">
              <a:extLst>
                <a:ext uri="{FF2B5EF4-FFF2-40B4-BE49-F238E27FC236}">
                  <a16:creationId xmlns:a16="http://schemas.microsoft.com/office/drawing/2014/main" id="{BAA65500-B528-475E-AD34-2B8CC5EFB332}"/>
                </a:ext>
              </a:extLst>
            </p:cNvPr>
            <p:cNvSpPr/>
            <p:nvPr/>
          </p:nvSpPr>
          <p:spPr>
            <a:xfrm>
              <a:off x="3428900" y="926875"/>
              <a:ext cx="656075" cy="885300"/>
            </a:xfrm>
            <a:custGeom>
              <a:avLst/>
              <a:gdLst/>
              <a:ahLst/>
              <a:cxnLst/>
              <a:rect l="l" t="t" r="r" b="b"/>
              <a:pathLst>
                <a:path w="26243" h="35412" extrusionOk="0">
                  <a:moveTo>
                    <a:pt x="1" y="1"/>
                  </a:moveTo>
                  <a:lnTo>
                    <a:pt x="1" y="27621"/>
                  </a:lnTo>
                  <a:cubicBezTo>
                    <a:pt x="1" y="27920"/>
                    <a:pt x="158" y="28196"/>
                    <a:pt x="418" y="28345"/>
                  </a:cubicBezTo>
                  <a:lnTo>
                    <a:pt x="12263" y="35181"/>
                  </a:lnTo>
                  <a:cubicBezTo>
                    <a:pt x="12527" y="35335"/>
                    <a:pt x="12822" y="35412"/>
                    <a:pt x="13119" y="35412"/>
                  </a:cubicBezTo>
                  <a:cubicBezTo>
                    <a:pt x="13415" y="35412"/>
                    <a:pt x="13712" y="35335"/>
                    <a:pt x="13980" y="35181"/>
                  </a:cubicBezTo>
                  <a:lnTo>
                    <a:pt x="25817" y="28345"/>
                  </a:lnTo>
                  <a:cubicBezTo>
                    <a:pt x="26077" y="28196"/>
                    <a:pt x="26234" y="27920"/>
                    <a:pt x="26234" y="27621"/>
                  </a:cubicBezTo>
                  <a:lnTo>
                    <a:pt x="26242"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784;p62">
              <a:extLst>
                <a:ext uri="{FF2B5EF4-FFF2-40B4-BE49-F238E27FC236}">
                  <a16:creationId xmlns:a16="http://schemas.microsoft.com/office/drawing/2014/main" id="{4D493402-A91C-4166-896A-34BCFBD289EF}"/>
                </a:ext>
              </a:extLst>
            </p:cNvPr>
            <p:cNvSpPr/>
            <p:nvPr/>
          </p:nvSpPr>
          <p:spPr>
            <a:xfrm>
              <a:off x="3425375" y="732300"/>
              <a:ext cx="662950" cy="389375"/>
            </a:xfrm>
            <a:custGeom>
              <a:avLst/>
              <a:gdLst/>
              <a:ahLst/>
              <a:cxnLst/>
              <a:rect l="l" t="t" r="r" b="b"/>
              <a:pathLst>
                <a:path w="26518" h="15575" extrusionOk="0">
                  <a:moveTo>
                    <a:pt x="13260" y="1"/>
                  </a:moveTo>
                  <a:cubicBezTo>
                    <a:pt x="12963" y="1"/>
                    <a:pt x="12668" y="78"/>
                    <a:pt x="12404" y="231"/>
                  </a:cubicBezTo>
                  <a:lnTo>
                    <a:pt x="559" y="7059"/>
                  </a:lnTo>
                  <a:cubicBezTo>
                    <a:pt x="0" y="7382"/>
                    <a:pt x="0" y="8194"/>
                    <a:pt x="559" y="8509"/>
                  </a:cubicBezTo>
                  <a:lnTo>
                    <a:pt x="12404" y="15345"/>
                  </a:lnTo>
                  <a:cubicBezTo>
                    <a:pt x="12668" y="15498"/>
                    <a:pt x="12963" y="15575"/>
                    <a:pt x="13260" y="15575"/>
                  </a:cubicBezTo>
                  <a:cubicBezTo>
                    <a:pt x="13556" y="15575"/>
                    <a:pt x="13853" y="15498"/>
                    <a:pt x="14121" y="15345"/>
                  </a:cubicBezTo>
                  <a:lnTo>
                    <a:pt x="25958" y="8509"/>
                  </a:lnTo>
                  <a:cubicBezTo>
                    <a:pt x="26517" y="8194"/>
                    <a:pt x="26517" y="7382"/>
                    <a:pt x="25958" y="7067"/>
                  </a:cubicBezTo>
                  <a:lnTo>
                    <a:pt x="14121" y="231"/>
                  </a:lnTo>
                  <a:cubicBezTo>
                    <a:pt x="13853" y="78"/>
                    <a:pt x="13556" y="1"/>
                    <a:pt x="13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785;p62">
              <a:extLst>
                <a:ext uri="{FF2B5EF4-FFF2-40B4-BE49-F238E27FC236}">
                  <a16:creationId xmlns:a16="http://schemas.microsoft.com/office/drawing/2014/main" id="{51408F08-BFA9-4729-A2B2-9F2951EE15FB}"/>
                </a:ext>
              </a:extLst>
            </p:cNvPr>
            <p:cNvSpPr/>
            <p:nvPr/>
          </p:nvSpPr>
          <p:spPr>
            <a:xfrm>
              <a:off x="3439550" y="987125"/>
              <a:ext cx="301050" cy="193175"/>
            </a:xfrm>
            <a:custGeom>
              <a:avLst/>
              <a:gdLst/>
              <a:ahLst/>
              <a:cxnLst/>
              <a:rect l="l" t="t" r="r" b="b"/>
              <a:pathLst>
                <a:path w="12042" h="7727" extrusionOk="0">
                  <a:moveTo>
                    <a:pt x="0" y="1"/>
                  </a:moveTo>
                  <a:lnTo>
                    <a:pt x="0" y="773"/>
                  </a:lnTo>
                  <a:lnTo>
                    <a:pt x="12042" y="7727"/>
                  </a:lnTo>
                  <a:lnTo>
                    <a:pt x="12042"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786;p62">
              <a:extLst>
                <a:ext uri="{FF2B5EF4-FFF2-40B4-BE49-F238E27FC236}">
                  <a16:creationId xmlns:a16="http://schemas.microsoft.com/office/drawing/2014/main" id="{3EAE9731-BB5C-47AE-BF30-A7A06C4E398D}"/>
                </a:ext>
              </a:extLst>
            </p:cNvPr>
            <p:cNvSpPr/>
            <p:nvPr/>
          </p:nvSpPr>
          <p:spPr>
            <a:xfrm>
              <a:off x="3439550" y="1014300"/>
              <a:ext cx="301050" cy="193175"/>
            </a:xfrm>
            <a:custGeom>
              <a:avLst/>
              <a:gdLst/>
              <a:ahLst/>
              <a:cxnLst/>
              <a:rect l="l" t="t" r="r" b="b"/>
              <a:pathLst>
                <a:path w="12042" h="7727" extrusionOk="0">
                  <a:moveTo>
                    <a:pt x="0" y="1"/>
                  </a:moveTo>
                  <a:lnTo>
                    <a:pt x="0" y="780"/>
                  </a:lnTo>
                  <a:lnTo>
                    <a:pt x="12042" y="7727"/>
                  </a:lnTo>
                  <a:lnTo>
                    <a:pt x="12042"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787;p62">
              <a:extLst>
                <a:ext uri="{FF2B5EF4-FFF2-40B4-BE49-F238E27FC236}">
                  <a16:creationId xmlns:a16="http://schemas.microsoft.com/office/drawing/2014/main" id="{4514C621-D1D2-4CD3-B742-1758D5CCA48A}"/>
                </a:ext>
              </a:extLst>
            </p:cNvPr>
            <p:cNvSpPr/>
            <p:nvPr/>
          </p:nvSpPr>
          <p:spPr>
            <a:xfrm>
              <a:off x="3439550" y="1041475"/>
              <a:ext cx="301050" cy="193175"/>
            </a:xfrm>
            <a:custGeom>
              <a:avLst/>
              <a:gdLst/>
              <a:ahLst/>
              <a:cxnLst/>
              <a:rect l="l" t="t" r="r" b="b"/>
              <a:pathLst>
                <a:path w="12042" h="7727" extrusionOk="0">
                  <a:moveTo>
                    <a:pt x="0" y="1"/>
                  </a:moveTo>
                  <a:lnTo>
                    <a:pt x="0" y="780"/>
                  </a:lnTo>
                  <a:lnTo>
                    <a:pt x="12042" y="7727"/>
                  </a:lnTo>
                  <a:lnTo>
                    <a:pt x="12042"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788;p62">
              <a:extLst>
                <a:ext uri="{FF2B5EF4-FFF2-40B4-BE49-F238E27FC236}">
                  <a16:creationId xmlns:a16="http://schemas.microsoft.com/office/drawing/2014/main" id="{A8589947-5949-4F87-A99F-055EE73C63B9}"/>
                </a:ext>
              </a:extLst>
            </p:cNvPr>
            <p:cNvSpPr/>
            <p:nvPr/>
          </p:nvSpPr>
          <p:spPr>
            <a:xfrm>
              <a:off x="3439550" y="1068650"/>
              <a:ext cx="301050" cy="193375"/>
            </a:xfrm>
            <a:custGeom>
              <a:avLst/>
              <a:gdLst/>
              <a:ahLst/>
              <a:cxnLst/>
              <a:rect l="l" t="t" r="r" b="b"/>
              <a:pathLst>
                <a:path w="12042" h="7735" extrusionOk="0">
                  <a:moveTo>
                    <a:pt x="0" y="0"/>
                  </a:moveTo>
                  <a:lnTo>
                    <a:pt x="0" y="780"/>
                  </a:lnTo>
                  <a:lnTo>
                    <a:pt x="12042" y="7734"/>
                  </a:lnTo>
                  <a:lnTo>
                    <a:pt x="12042" y="6955"/>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789;p62">
              <a:extLst>
                <a:ext uri="{FF2B5EF4-FFF2-40B4-BE49-F238E27FC236}">
                  <a16:creationId xmlns:a16="http://schemas.microsoft.com/office/drawing/2014/main" id="{A061C258-3DEE-47AA-82B4-48C6E9D9BE04}"/>
                </a:ext>
              </a:extLst>
            </p:cNvPr>
            <p:cNvSpPr/>
            <p:nvPr/>
          </p:nvSpPr>
          <p:spPr>
            <a:xfrm>
              <a:off x="3439550" y="1096025"/>
              <a:ext cx="301050" cy="193175"/>
            </a:xfrm>
            <a:custGeom>
              <a:avLst/>
              <a:gdLst/>
              <a:ahLst/>
              <a:cxnLst/>
              <a:rect l="l" t="t" r="r" b="b"/>
              <a:pathLst>
                <a:path w="12042" h="7727" extrusionOk="0">
                  <a:moveTo>
                    <a:pt x="0" y="0"/>
                  </a:moveTo>
                  <a:lnTo>
                    <a:pt x="0" y="780"/>
                  </a:lnTo>
                  <a:lnTo>
                    <a:pt x="12042" y="7726"/>
                  </a:lnTo>
                  <a:lnTo>
                    <a:pt x="12042" y="6946"/>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790;p62">
              <a:extLst>
                <a:ext uri="{FF2B5EF4-FFF2-40B4-BE49-F238E27FC236}">
                  <a16:creationId xmlns:a16="http://schemas.microsoft.com/office/drawing/2014/main" id="{26939075-0BF7-4567-BF7D-8739547029A7}"/>
                </a:ext>
              </a:extLst>
            </p:cNvPr>
            <p:cNvSpPr/>
            <p:nvPr/>
          </p:nvSpPr>
          <p:spPr>
            <a:xfrm>
              <a:off x="3439550" y="1144650"/>
              <a:ext cx="301050" cy="193175"/>
            </a:xfrm>
            <a:custGeom>
              <a:avLst/>
              <a:gdLst/>
              <a:ahLst/>
              <a:cxnLst/>
              <a:rect l="l" t="t" r="r" b="b"/>
              <a:pathLst>
                <a:path w="12042" h="7727" extrusionOk="0">
                  <a:moveTo>
                    <a:pt x="0" y="0"/>
                  </a:moveTo>
                  <a:lnTo>
                    <a:pt x="0" y="772"/>
                  </a:lnTo>
                  <a:lnTo>
                    <a:pt x="12042" y="7726"/>
                  </a:lnTo>
                  <a:lnTo>
                    <a:pt x="12042" y="6947"/>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791;p62">
              <a:extLst>
                <a:ext uri="{FF2B5EF4-FFF2-40B4-BE49-F238E27FC236}">
                  <a16:creationId xmlns:a16="http://schemas.microsoft.com/office/drawing/2014/main" id="{490858C3-7849-461C-A147-15AD45AD0626}"/>
                </a:ext>
              </a:extLst>
            </p:cNvPr>
            <p:cNvSpPr/>
            <p:nvPr/>
          </p:nvSpPr>
          <p:spPr>
            <a:xfrm>
              <a:off x="3439550" y="1171825"/>
              <a:ext cx="301050" cy="193175"/>
            </a:xfrm>
            <a:custGeom>
              <a:avLst/>
              <a:gdLst/>
              <a:ahLst/>
              <a:cxnLst/>
              <a:rect l="l" t="t" r="r" b="b"/>
              <a:pathLst>
                <a:path w="12042" h="7727" extrusionOk="0">
                  <a:moveTo>
                    <a:pt x="0" y="0"/>
                  </a:moveTo>
                  <a:lnTo>
                    <a:pt x="0" y="780"/>
                  </a:lnTo>
                  <a:lnTo>
                    <a:pt x="12042" y="7726"/>
                  </a:lnTo>
                  <a:lnTo>
                    <a:pt x="12042" y="6946"/>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792;p62">
              <a:extLst>
                <a:ext uri="{FF2B5EF4-FFF2-40B4-BE49-F238E27FC236}">
                  <a16:creationId xmlns:a16="http://schemas.microsoft.com/office/drawing/2014/main" id="{C11B175F-D23A-486F-85A7-658F5E3C59B3}"/>
                </a:ext>
              </a:extLst>
            </p:cNvPr>
            <p:cNvSpPr/>
            <p:nvPr/>
          </p:nvSpPr>
          <p:spPr>
            <a:xfrm>
              <a:off x="3439550" y="1199000"/>
              <a:ext cx="301050" cy="193150"/>
            </a:xfrm>
            <a:custGeom>
              <a:avLst/>
              <a:gdLst/>
              <a:ahLst/>
              <a:cxnLst/>
              <a:rect l="l" t="t" r="r" b="b"/>
              <a:pathLst>
                <a:path w="12042" h="7726" extrusionOk="0">
                  <a:moveTo>
                    <a:pt x="0" y="0"/>
                  </a:moveTo>
                  <a:lnTo>
                    <a:pt x="0" y="780"/>
                  </a:lnTo>
                  <a:lnTo>
                    <a:pt x="12042" y="7726"/>
                  </a:lnTo>
                  <a:lnTo>
                    <a:pt x="12042" y="6954"/>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793;p62">
              <a:extLst>
                <a:ext uri="{FF2B5EF4-FFF2-40B4-BE49-F238E27FC236}">
                  <a16:creationId xmlns:a16="http://schemas.microsoft.com/office/drawing/2014/main" id="{A5B12E0B-5E24-4499-BCC8-480A82101042}"/>
                </a:ext>
              </a:extLst>
            </p:cNvPr>
            <p:cNvSpPr/>
            <p:nvPr/>
          </p:nvSpPr>
          <p:spPr>
            <a:xfrm>
              <a:off x="3439550" y="1226150"/>
              <a:ext cx="301050" cy="193375"/>
            </a:xfrm>
            <a:custGeom>
              <a:avLst/>
              <a:gdLst/>
              <a:ahLst/>
              <a:cxnLst/>
              <a:rect l="l" t="t" r="r" b="b"/>
              <a:pathLst>
                <a:path w="12042" h="7735" extrusionOk="0">
                  <a:moveTo>
                    <a:pt x="0" y="1"/>
                  </a:moveTo>
                  <a:lnTo>
                    <a:pt x="0" y="781"/>
                  </a:lnTo>
                  <a:lnTo>
                    <a:pt x="12042" y="7735"/>
                  </a:lnTo>
                  <a:lnTo>
                    <a:pt x="12042"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794;p62">
              <a:extLst>
                <a:ext uri="{FF2B5EF4-FFF2-40B4-BE49-F238E27FC236}">
                  <a16:creationId xmlns:a16="http://schemas.microsoft.com/office/drawing/2014/main" id="{030C5655-4190-49EE-83FA-E784F7E4ED70}"/>
                </a:ext>
              </a:extLst>
            </p:cNvPr>
            <p:cNvSpPr/>
            <p:nvPr/>
          </p:nvSpPr>
          <p:spPr>
            <a:xfrm>
              <a:off x="3439550" y="1253525"/>
              <a:ext cx="301050" cy="193175"/>
            </a:xfrm>
            <a:custGeom>
              <a:avLst/>
              <a:gdLst/>
              <a:ahLst/>
              <a:cxnLst/>
              <a:rect l="l" t="t" r="r" b="b"/>
              <a:pathLst>
                <a:path w="12042" h="7727" extrusionOk="0">
                  <a:moveTo>
                    <a:pt x="0" y="1"/>
                  </a:moveTo>
                  <a:lnTo>
                    <a:pt x="0" y="780"/>
                  </a:lnTo>
                  <a:lnTo>
                    <a:pt x="12042" y="7727"/>
                  </a:lnTo>
                  <a:lnTo>
                    <a:pt x="12042"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795;p62">
              <a:extLst>
                <a:ext uri="{FF2B5EF4-FFF2-40B4-BE49-F238E27FC236}">
                  <a16:creationId xmlns:a16="http://schemas.microsoft.com/office/drawing/2014/main" id="{41397B25-441F-4551-A007-AB9022095124}"/>
                </a:ext>
              </a:extLst>
            </p:cNvPr>
            <p:cNvSpPr/>
            <p:nvPr/>
          </p:nvSpPr>
          <p:spPr>
            <a:xfrm>
              <a:off x="3439550" y="1302150"/>
              <a:ext cx="301050" cy="193175"/>
            </a:xfrm>
            <a:custGeom>
              <a:avLst/>
              <a:gdLst/>
              <a:ahLst/>
              <a:cxnLst/>
              <a:rect l="l" t="t" r="r" b="b"/>
              <a:pathLst>
                <a:path w="12042" h="7727" extrusionOk="0">
                  <a:moveTo>
                    <a:pt x="0" y="1"/>
                  </a:moveTo>
                  <a:lnTo>
                    <a:pt x="0" y="773"/>
                  </a:lnTo>
                  <a:lnTo>
                    <a:pt x="12042" y="7727"/>
                  </a:lnTo>
                  <a:lnTo>
                    <a:pt x="12042"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796;p62">
              <a:extLst>
                <a:ext uri="{FF2B5EF4-FFF2-40B4-BE49-F238E27FC236}">
                  <a16:creationId xmlns:a16="http://schemas.microsoft.com/office/drawing/2014/main" id="{17D89058-538B-41CD-BEC9-CA2E58A75EB0}"/>
                </a:ext>
              </a:extLst>
            </p:cNvPr>
            <p:cNvSpPr/>
            <p:nvPr/>
          </p:nvSpPr>
          <p:spPr>
            <a:xfrm>
              <a:off x="3439550" y="1329325"/>
              <a:ext cx="301050" cy="193175"/>
            </a:xfrm>
            <a:custGeom>
              <a:avLst/>
              <a:gdLst/>
              <a:ahLst/>
              <a:cxnLst/>
              <a:rect l="l" t="t" r="r" b="b"/>
              <a:pathLst>
                <a:path w="12042" h="7727" extrusionOk="0">
                  <a:moveTo>
                    <a:pt x="0" y="1"/>
                  </a:moveTo>
                  <a:lnTo>
                    <a:pt x="0" y="780"/>
                  </a:lnTo>
                  <a:lnTo>
                    <a:pt x="12042" y="7727"/>
                  </a:lnTo>
                  <a:lnTo>
                    <a:pt x="12042"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797;p62">
              <a:extLst>
                <a:ext uri="{FF2B5EF4-FFF2-40B4-BE49-F238E27FC236}">
                  <a16:creationId xmlns:a16="http://schemas.microsoft.com/office/drawing/2014/main" id="{33D42E4A-C287-4ED2-A4EA-1F84AA3199D1}"/>
                </a:ext>
              </a:extLst>
            </p:cNvPr>
            <p:cNvSpPr/>
            <p:nvPr/>
          </p:nvSpPr>
          <p:spPr>
            <a:xfrm>
              <a:off x="3439550" y="1356500"/>
              <a:ext cx="301050" cy="193175"/>
            </a:xfrm>
            <a:custGeom>
              <a:avLst/>
              <a:gdLst/>
              <a:ahLst/>
              <a:cxnLst/>
              <a:rect l="l" t="t" r="r" b="b"/>
              <a:pathLst>
                <a:path w="12042" h="7727" extrusionOk="0">
                  <a:moveTo>
                    <a:pt x="0" y="0"/>
                  </a:moveTo>
                  <a:lnTo>
                    <a:pt x="0" y="780"/>
                  </a:lnTo>
                  <a:lnTo>
                    <a:pt x="12042" y="7726"/>
                  </a:lnTo>
                  <a:lnTo>
                    <a:pt x="12042" y="6955"/>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798;p62">
              <a:extLst>
                <a:ext uri="{FF2B5EF4-FFF2-40B4-BE49-F238E27FC236}">
                  <a16:creationId xmlns:a16="http://schemas.microsoft.com/office/drawing/2014/main" id="{BA46AC77-F17B-4C41-9E5A-C85F6C9A4D82}"/>
                </a:ext>
              </a:extLst>
            </p:cNvPr>
            <p:cNvSpPr/>
            <p:nvPr/>
          </p:nvSpPr>
          <p:spPr>
            <a:xfrm>
              <a:off x="3439550" y="1383675"/>
              <a:ext cx="301050" cy="193375"/>
            </a:xfrm>
            <a:custGeom>
              <a:avLst/>
              <a:gdLst/>
              <a:ahLst/>
              <a:cxnLst/>
              <a:rect l="l" t="t" r="r" b="b"/>
              <a:pathLst>
                <a:path w="12042" h="7735" extrusionOk="0">
                  <a:moveTo>
                    <a:pt x="0" y="0"/>
                  </a:moveTo>
                  <a:lnTo>
                    <a:pt x="0" y="780"/>
                  </a:lnTo>
                  <a:lnTo>
                    <a:pt x="12042" y="7734"/>
                  </a:lnTo>
                  <a:lnTo>
                    <a:pt x="12042" y="6954"/>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799;p62">
              <a:extLst>
                <a:ext uri="{FF2B5EF4-FFF2-40B4-BE49-F238E27FC236}">
                  <a16:creationId xmlns:a16="http://schemas.microsoft.com/office/drawing/2014/main" id="{406813ED-9DAB-4C8B-9A69-4234FFF0F06E}"/>
                </a:ext>
              </a:extLst>
            </p:cNvPr>
            <p:cNvSpPr/>
            <p:nvPr/>
          </p:nvSpPr>
          <p:spPr>
            <a:xfrm>
              <a:off x="3439550" y="1411050"/>
              <a:ext cx="301050" cy="193150"/>
            </a:xfrm>
            <a:custGeom>
              <a:avLst/>
              <a:gdLst/>
              <a:ahLst/>
              <a:cxnLst/>
              <a:rect l="l" t="t" r="r" b="b"/>
              <a:pathLst>
                <a:path w="12042" h="7726" extrusionOk="0">
                  <a:moveTo>
                    <a:pt x="0" y="0"/>
                  </a:moveTo>
                  <a:lnTo>
                    <a:pt x="0" y="772"/>
                  </a:lnTo>
                  <a:lnTo>
                    <a:pt x="12042" y="7726"/>
                  </a:lnTo>
                  <a:lnTo>
                    <a:pt x="12042" y="6946"/>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800;p62">
              <a:extLst>
                <a:ext uri="{FF2B5EF4-FFF2-40B4-BE49-F238E27FC236}">
                  <a16:creationId xmlns:a16="http://schemas.microsoft.com/office/drawing/2014/main" id="{BCA8FAA2-EB08-4ED8-875C-2F5C311C1A61}"/>
                </a:ext>
              </a:extLst>
            </p:cNvPr>
            <p:cNvSpPr/>
            <p:nvPr/>
          </p:nvSpPr>
          <p:spPr>
            <a:xfrm>
              <a:off x="3439550" y="1459675"/>
              <a:ext cx="301050" cy="193175"/>
            </a:xfrm>
            <a:custGeom>
              <a:avLst/>
              <a:gdLst/>
              <a:ahLst/>
              <a:cxnLst/>
              <a:rect l="l" t="t" r="r" b="b"/>
              <a:pathLst>
                <a:path w="12042" h="7727" extrusionOk="0">
                  <a:moveTo>
                    <a:pt x="0" y="0"/>
                  </a:moveTo>
                  <a:lnTo>
                    <a:pt x="0" y="772"/>
                  </a:lnTo>
                  <a:lnTo>
                    <a:pt x="12042" y="7726"/>
                  </a:lnTo>
                  <a:lnTo>
                    <a:pt x="12042" y="6947"/>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801;p62">
              <a:extLst>
                <a:ext uri="{FF2B5EF4-FFF2-40B4-BE49-F238E27FC236}">
                  <a16:creationId xmlns:a16="http://schemas.microsoft.com/office/drawing/2014/main" id="{18D6EEDE-F0C2-488F-99D4-3785660E2F80}"/>
                </a:ext>
              </a:extLst>
            </p:cNvPr>
            <p:cNvSpPr/>
            <p:nvPr/>
          </p:nvSpPr>
          <p:spPr>
            <a:xfrm>
              <a:off x="3439550" y="1486850"/>
              <a:ext cx="301050" cy="193175"/>
            </a:xfrm>
            <a:custGeom>
              <a:avLst/>
              <a:gdLst/>
              <a:ahLst/>
              <a:cxnLst/>
              <a:rect l="l" t="t" r="r" b="b"/>
              <a:pathLst>
                <a:path w="12042" h="7727" extrusionOk="0">
                  <a:moveTo>
                    <a:pt x="0" y="0"/>
                  </a:moveTo>
                  <a:lnTo>
                    <a:pt x="0" y="780"/>
                  </a:lnTo>
                  <a:lnTo>
                    <a:pt x="12042" y="7726"/>
                  </a:lnTo>
                  <a:lnTo>
                    <a:pt x="12042" y="6946"/>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802;p62">
              <a:extLst>
                <a:ext uri="{FF2B5EF4-FFF2-40B4-BE49-F238E27FC236}">
                  <a16:creationId xmlns:a16="http://schemas.microsoft.com/office/drawing/2014/main" id="{39338DA4-0715-453A-84E1-1ED3EF8269F8}"/>
                </a:ext>
              </a:extLst>
            </p:cNvPr>
            <p:cNvSpPr/>
            <p:nvPr/>
          </p:nvSpPr>
          <p:spPr>
            <a:xfrm>
              <a:off x="3439550" y="1514000"/>
              <a:ext cx="301050" cy="193175"/>
            </a:xfrm>
            <a:custGeom>
              <a:avLst/>
              <a:gdLst/>
              <a:ahLst/>
              <a:cxnLst/>
              <a:rect l="l" t="t" r="r" b="b"/>
              <a:pathLst>
                <a:path w="12042" h="7727" extrusionOk="0">
                  <a:moveTo>
                    <a:pt x="0" y="1"/>
                  </a:moveTo>
                  <a:lnTo>
                    <a:pt x="0" y="781"/>
                  </a:lnTo>
                  <a:lnTo>
                    <a:pt x="12042" y="7727"/>
                  </a:lnTo>
                  <a:lnTo>
                    <a:pt x="12042"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803;p62">
              <a:extLst>
                <a:ext uri="{FF2B5EF4-FFF2-40B4-BE49-F238E27FC236}">
                  <a16:creationId xmlns:a16="http://schemas.microsoft.com/office/drawing/2014/main" id="{7867B75D-8D88-46C9-BD17-C5843B3154CA}"/>
                </a:ext>
              </a:extLst>
            </p:cNvPr>
            <p:cNvSpPr/>
            <p:nvPr/>
          </p:nvSpPr>
          <p:spPr>
            <a:xfrm>
              <a:off x="3439550" y="1541175"/>
              <a:ext cx="301050" cy="193375"/>
            </a:xfrm>
            <a:custGeom>
              <a:avLst/>
              <a:gdLst/>
              <a:ahLst/>
              <a:cxnLst/>
              <a:rect l="l" t="t" r="r" b="b"/>
              <a:pathLst>
                <a:path w="12042" h="7735" extrusionOk="0">
                  <a:moveTo>
                    <a:pt x="0" y="1"/>
                  </a:moveTo>
                  <a:lnTo>
                    <a:pt x="0" y="780"/>
                  </a:lnTo>
                  <a:lnTo>
                    <a:pt x="12042" y="7735"/>
                  </a:lnTo>
                  <a:lnTo>
                    <a:pt x="12042"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804;p62">
              <a:extLst>
                <a:ext uri="{FF2B5EF4-FFF2-40B4-BE49-F238E27FC236}">
                  <a16:creationId xmlns:a16="http://schemas.microsoft.com/office/drawing/2014/main" id="{BA7C6B28-7FAD-47B0-A84C-E6BC0404631C}"/>
                </a:ext>
              </a:extLst>
            </p:cNvPr>
            <p:cNvSpPr/>
            <p:nvPr/>
          </p:nvSpPr>
          <p:spPr>
            <a:xfrm>
              <a:off x="3439550" y="1568550"/>
              <a:ext cx="301050" cy="193175"/>
            </a:xfrm>
            <a:custGeom>
              <a:avLst/>
              <a:gdLst/>
              <a:ahLst/>
              <a:cxnLst/>
              <a:rect l="l" t="t" r="r" b="b"/>
              <a:pathLst>
                <a:path w="12042" h="7727" extrusionOk="0">
                  <a:moveTo>
                    <a:pt x="0" y="0"/>
                  </a:moveTo>
                  <a:lnTo>
                    <a:pt x="0" y="772"/>
                  </a:lnTo>
                  <a:lnTo>
                    <a:pt x="12042" y="7726"/>
                  </a:lnTo>
                  <a:lnTo>
                    <a:pt x="12042" y="6947"/>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805;p62">
              <a:extLst>
                <a:ext uri="{FF2B5EF4-FFF2-40B4-BE49-F238E27FC236}">
                  <a16:creationId xmlns:a16="http://schemas.microsoft.com/office/drawing/2014/main" id="{CD304908-D8CF-411E-B614-CEEFC8DD6821}"/>
                </a:ext>
              </a:extLst>
            </p:cNvPr>
            <p:cNvSpPr/>
            <p:nvPr/>
          </p:nvSpPr>
          <p:spPr>
            <a:xfrm>
              <a:off x="3773075" y="987125"/>
              <a:ext cx="301075" cy="193175"/>
            </a:xfrm>
            <a:custGeom>
              <a:avLst/>
              <a:gdLst/>
              <a:ahLst/>
              <a:cxnLst/>
              <a:rect l="l" t="t" r="r" b="b"/>
              <a:pathLst>
                <a:path w="12043" h="7727" extrusionOk="0">
                  <a:moveTo>
                    <a:pt x="12042" y="1"/>
                  </a:moveTo>
                  <a:lnTo>
                    <a:pt x="0" y="6947"/>
                  </a:lnTo>
                  <a:lnTo>
                    <a:pt x="0" y="7727"/>
                  </a:lnTo>
                  <a:lnTo>
                    <a:pt x="12042" y="773"/>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806;p62">
              <a:extLst>
                <a:ext uri="{FF2B5EF4-FFF2-40B4-BE49-F238E27FC236}">
                  <a16:creationId xmlns:a16="http://schemas.microsoft.com/office/drawing/2014/main" id="{C37B4A0A-B37D-4860-8D39-A8DDD2362181}"/>
                </a:ext>
              </a:extLst>
            </p:cNvPr>
            <p:cNvSpPr/>
            <p:nvPr/>
          </p:nvSpPr>
          <p:spPr>
            <a:xfrm>
              <a:off x="3773075" y="1014300"/>
              <a:ext cx="301075" cy="193175"/>
            </a:xfrm>
            <a:custGeom>
              <a:avLst/>
              <a:gdLst/>
              <a:ahLst/>
              <a:cxnLst/>
              <a:rect l="l" t="t" r="r" b="b"/>
              <a:pathLst>
                <a:path w="12043" h="7727" extrusionOk="0">
                  <a:moveTo>
                    <a:pt x="12042" y="1"/>
                  </a:moveTo>
                  <a:lnTo>
                    <a:pt x="0" y="6947"/>
                  </a:lnTo>
                  <a:lnTo>
                    <a:pt x="0" y="7727"/>
                  </a:lnTo>
                  <a:lnTo>
                    <a:pt x="12042" y="780"/>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807;p62">
              <a:extLst>
                <a:ext uri="{FF2B5EF4-FFF2-40B4-BE49-F238E27FC236}">
                  <a16:creationId xmlns:a16="http://schemas.microsoft.com/office/drawing/2014/main" id="{E0363485-B79E-4B98-82B0-666E87363390}"/>
                </a:ext>
              </a:extLst>
            </p:cNvPr>
            <p:cNvSpPr/>
            <p:nvPr/>
          </p:nvSpPr>
          <p:spPr>
            <a:xfrm>
              <a:off x="3773075" y="1041475"/>
              <a:ext cx="301075" cy="193175"/>
            </a:xfrm>
            <a:custGeom>
              <a:avLst/>
              <a:gdLst/>
              <a:ahLst/>
              <a:cxnLst/>
              <a:rect l="l" t="t" r="r" b="b"/>
              <a:pathLst>
                <a:path w="12043" h="7727" extrusionOk="0">
                  <a:moveTo>
                    <a:pt x="12042" y="1"/>
                  </a:moveTo>
                  <a:lnTo>
                    <a:pt x="0" y="6955"/>
                  </a:lnTo>
                  <a:lnTo>
                    <a:pt x="0" y="7727"/>
                  </a:lnTo>
                  <a:lnTo>
                    <a:pt x="12042" y="780"/>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808;p62">
              <a:extLst>
                <a:ext uri="{FF2B5EF4-FFF2-40B4-BE49-F238E27FC236}">
                  <a16:creationId xmlns:a16="http://schemas.microsoft.com/office/drawing/2014/main" id="{A09799D1-0FF1-49DF-AC2C-D1AD16EB2029}"/>
                </a:ext>
              </a:extLst>
            </p:cNvPr>
            <p:cNvSpPr/>
            <p:nvPr/>
          </p:nvSpPr>
          <p:spPr>
            <a:xfrm>
              <a:off x="3773075" y="1068650"/>
              <a:ext cx="301075" cy="193375"/>
            </a:xfrm>
            <a:custGeom>
              <a:avLst/>
              <a:gdLst/>
              <a:ahLst/>
              <a:cxnLst/>
              <a:rect l="l" t="t" r="r" b="b"/>
              <a:pathLst>
                <a:path w="12043" h="7735" extrusionOk="0">
                  <a:moveTo>
                    <a:pt x="12042" y="0"/>
                  </a:moveTo>
                  <a:lnTo>
                    <a:pt x="0" y="6955"/>
                  </a:lnTo>
                  <a:lnTo>
                    <a:pt x="0" y="7734"/>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809;p62">
              <a:extLst>
                <a:ext uri="{FF2B5EF4-FFF2-40B4-BE49-F238E27FC236}">
                  <a16:creationId xmlns:a16="http://schemas.microsoft.com/office/drawing/2014/main" id="{3BD742DA-85DA-4A47-BEFC-013F232789D9}"/>
                </a:ext>
              </a:extLst>
            </p:cNvPr>
            <p:cNvSpPr/>
            <p:nvPr/>
          </p:nvSpPr>
          <p:spPr>
            <a:xfrm>
              <a:off x="3773075" y="1096025"/>
              <a:ext cx="301075" cy="193175"/>
            </a:xfrm>
            <a:custGeom>
              <a:avLst/>
              <a:gdLst/>
              <a:ahLst/>
              <a:cxnLst/>
              <a:rect l="l" t="t" r="r" b="b"/>
              <a:pathLst>
                <a:path w="12043" h="7727" extrusionOk="0">
                  <a:moveTo>
                    <a:pt x="12042" y="0"/>
                  </a:moveTo>
                  <a:lnTo>
                    <a:pt x="0" y="6946"/>
                  </a:lnTo>
                  <a:lnTo>
                    <a:pt x="0" y="7726"/>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810;p62">
              <a:extLst>
                <a:ext uri="{FF2B5EF4-FFF2-40B4-BE49-F238E27FC236}">
                  <a16:creationId xmlns:a16="http://schemas.microsoft.com/office/drawing/2014/main" id="{63F9189E-D95D-4F85-A2C0-A8D6BA7E706D}"/>
                </a:ext>
              </a:extLst>
            </p:cNvPr>
            <p:cNvSpPr/>
            <p:nvPr/>
          </p:nvSpPr>
          <p:spPr>
            <a:xfrm>
              <a:off x="3773075" y="1144650"/>
              <a:ext cx="301075" cy="193175"/>
            </a:xfrm>
            <a:custGeom>
              <a:avLst/>
              <a:gdLst/>
              <a:ahLst/>
              <a:cxnLst/>
              <a:rect l="l" t="t" r="r" b="b"/>
              <a:pathLst>
                <a:path w="12043" h="7727" extrusionOk="0">
                  <a:moveTo>
                    <a:pt x="12042" y="0"/>
                  </a:moveTo>
                  <a:lnTo>
                    <a:pt x="0" y="6947"/>
                  </a:lnTo>
                  <a:lnTo>
                    <a:pt x="0" y="7726"/>
                  </a:lnTo>
                  <a:lnTo>
                    <a:pt x="12042" y="772"/>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811;p62">
              <a:extLst>
                <a:ext uri="{FF2B5EF4-FFF2-40B4-BE49-F238E27FC236}">
                  <a16:creationId xmlns:a16="http://schemas.microsoft.com/office/drawing/2014/main" id="{DD2AEA7B-A77E-4427-8E16-FC31F41B7F2E}"/>
                </a:ext>
              </a:extLst>
            </p:cNvPr>
            <p:cNvSpPr/>
            <p:nvPr/>
          </p:nvSpPr>
          <p:spPr>
            <a:xfrm>
              <a:off x="3773075" y="1171825"/>
              <a:ext cx="301075" cy="193175"/>
            </a:xfrm>
            <a:custGeom>
              <a:avLst/>
              <a:gdLst/>
              <a:ahLst/>
              <a:cxnLst/>
              <a:rect l="l" t="t" r="r" b="b"/>
              <a:pathLst>
                <a:path w="12043" h="7727" extrusionOk="0">
                  <a:moveTo>
                    <a:pt x="12042" y="0"/>
                  </a:moveTo>
                  <a:lnTo>
                    <a:pt x="0" y="6946"/>
                  </a:lnTo>
                  <a:lnTo>
                    <a:pt x="0" y="7726"/>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812;p62">
              <a:extLst>
                <a:ext uri="{FF2B5EF4-FFF2-40B4-BE49-F238E27FC236}">
                  <a16:creationId xmlns:a16="http://schemas.microsoft.com/office/drawing/2014/main" id="{4C066F3D-88AC-406D-8FF8-B99339E3119F}"/>
                </a:ext>
              </a:extLst>
            </p:cNvPr>
            <p:cNvSpPr/>
            <p:nvPr/>
          </p:nvSpPr>
          <p:spPr>
            <a:xfrm>
              <a:off x="3773075" y="1199000"/>
              <a:ext cx="301075" cy="193150"/>
            </a:xfrm>
            <a:custGeom>
              <a:avLst/>
              <a:gdLst/>
              <a:ahLst/>
              <a:cxnLst/>
              <a:rect l="l" t="t" r="r" b="b"/>
              <a:pathLst>
                <a:path w="12043" h="7726" extrusionOk="0">
                  <a:moveTo>
                    <a:pt x="12042" y="0"/>
                  </a:moveTo>
                  <a:lnTo>
                    <a:pt x="0" y="6954"/>
                  </a:lnTo>
                  <a:lnTo>
                    <a:pt x="0" y="7726"/>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813;p62">
              <a:extLst>
                <a:ext uri="{FF2B5EF4-FFF2-40B4-BE49-F238E27FC236}">
                  <a16:creationId xmlns:a16="http://schemas.microsoft.com/office/drawing/2014/main" id="{0B15D827-FF99-451F-9A3F-0E43AD36774A}"/>
                </a:ext>
              </a:extLst>
            </p:cNvPr>
            <p:cNvSpPr/>
            <p:nvPr/>
          </p:nvSpPr>
          <p:spPr>
            <a:xfrm>
              <a:off x="3773075" y="1226150"/>
              <a:ext cx="301075" cy="193375"/>
            </a:xfrm>
            <a:custGeom>
              <a:avLst/>
              <a:gdLst/>
              <a:ahLst/>
              <a:cxnLst/>
              <a:rect l="l" t="t" r="r" b="b"/>
              <a:pathLst>
                <a:path w="12043" h="7735" extrusionOk="0">
                  <a:moveTo>
                    <a:pt x="12042" y="1"/>
                  </a:moveTo>
                  <a:lnTo>
                    <a:pt x="0" y="6955"/>
                  </a:lnTo>
                  <a:lnTo>
                    <a:pt x="0" y="7735"/>
                  </a:lnTo>
                  <a:lnTo>
                    <a:pt x="12042" y="781"/>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814;p62">
              <a:extLst>
                <a:ext uri="{FF2B5EF4-FFF2-40B4-BE49-F238E27FC236}">
                  <a16:creationId xmlns:a16="http://schemas.microsoft.com/office/drawing/2014/main" id="{7A185468-1B1F-4F9F-BFA9-F5BAABF3D4DE}"/>
                </a:ext>
              </a:extLst>
            </p:cNvPr>
            <p:cNvSpPr/>
            <p:nvPr/>
          </p:nvSpPr>
          <p:spPr>
            <a:xfrm>
              <a:off x="3773075" y="1253525"/>
              <a:ext cx="301075" cy="193175"/>
            </a:xfrm>
            <a:custGeom>
              <a:avLst/>
              <a:gdLst/>
              <a:ahLst/>
              <a:cxnLst/>
              <a:rect l="l" t="t" r="r" b="b"/>
              <a:pathLst>
                <a:path w="12043" h="7727" extrusionOk="0">
                  <a:moveTo>
                    <a:pt x="12042" y="1"/>
                  </a:moveTo>
                  <a:lnTo>
                    <a:pt x="0" y="6947"/>
                  </a:lnTo>
                  <a:lnTo>
                    <a:pt x="0" y="7727"/>
                  </a:lnTo>
                  <a:lnTo>
                    <a:pt x="12042" y="780"/>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815;p62">
              <a:extLst>
                <a:ext uri="{FF2B5EF4-FFF2-40B4-BE49-F238E27FC236}">
                  <a16:creationId xmlns:a16="http://schemas.microsoft.com/office/drawing/2014/main" id="{A992E32F-786B-4189-A7E9-3082BDF3FACE}"/>
                </a:ext>
              </a:extLst>
            </p:cNvPr>
            <p:cNvSpPr/>
            <p:nvPr/>
          </p:nvSpPr>
          <p:spPr>
            <a:xfrm>
              <a:off x="3773075" y="1302150"/>
              <a:ext cx="301075" cy="193175"/>
            </a:xfrm>
            <a:custGeom>
              <a:avLst/>
              <a:gdLst/>
              <a:ahLst/>
              <a:cxnLst/>
              <a:rect l="l" t="t" r="r" b="b"/>
              <a:pathLst>
                <a:path w="12043" h="7727" extrusionOk="0">
                  <a:moveTo>
                    <a:pt x="12042" y="1"/>
                  </a:moveTo>
                  <a:lnTo>
                    <a:pt x="0" y="6947"/>
                  </a:lnTo>
                  <a:lnTo>
                    <a:pt x="0" y="7727"/>
                  </a:lnTo>
                  <a:lnTo>
                    <a:pt x="12042" y="773"/>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816;p62">
              <a:extLst>
                <a:ext uri="{FF2B5EF4-FFF2-40B4-BE49-F238E27FC236}">
                  <a16:creationId xmlns:a16="http://schemas.microsoft.com/office/drawing/2014/main" id="{D682AC89-8878-41AF-9CEB-910C61E653FF}"/>
                </a:ext>
              </a:extLst>
            </p:cNvPr>
            <p:cNvSpPr/>
            <p:nvPr/>
          </p:nvSpPr>
          <p:spPr>
            <a:xfrm>
              <a:off x="3773075" y="1329325"/>
              <a:ext cx="301075" cy="193175"/>
            </a:xfrm>
            <a:custGeom>
              <a:avLst/>
              <a:gdLst/>
              <a:ahLst/>
              <a:cxnLst/>
              <a:rect l="l" t="t" r="r" b="b"/>
              <a:pathLst>
                <a:path w="12043" h="7727" extrusionOk="0">
                  <a:moveTo>
                    <a:pt x="12042" y="1"/>
                  </a:moveTo>
                  <a:lnTo>
                    <a:pt x="0" y="6947"/>
                  </a:lnTo>
                  <a:lnTo>
                    <a:pt x="0" y="7727"/>
                  </a:lnTo>
                  <a:lnTo>
                    <a:pt x="12042" y="780"/>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817;p62">
              <a:extLst>
                <a:ext uri="{FF2B5EF4-FFF2-40B4-BE49-F238E27FC236}">
                  <a16:creationId xmlns:a16="http://schemas.microsoft.com/office/drawing/2014/main" id="{8B9EB2D7-C328-40E8-BFAD-05FC5EBF2487}"/>
                </a:ext>
              </a:extLst>
            </p:cNvPr>
            <p:cNvSpPr/>
            <p:nvPr/>
          </p:nvSpPr>
          <p:spPr>
            <a:xfrm>
              <a:off x="3773075" y="1356500"/>
              <a:ext cx="301075" cy="193175"/>
            </a:xfrm>
            <a:custGeom>
              <a:avLst/>
              <a:gdLst/>
              <a:ahLst/>
              <a:cxnLst/>
              <a:rect l="l" t="t" r="r" b="b"/>
              <a:pathLst>
                <a:path w="12043" h="7727" extrusionOk="0">
                  <a:moveTo>
                    <a:pt x="12042" y="0"/>
                  </a:moveTo>
                  <a:lnTo>
                    <a:pt x="0" y="6955"/>
                  </a:lnTo>
                  <a:lnTo>
                    <a:pt x="0" y="7726"/>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818;p62">
              <a:extLst>
                <a:ext uri="{FF2B5EF4-FFF2-40B4-BE49-F238E27FC236}">
                  <a16:creationId xmlns:a16="http://schemas.microsoft.com/office/drawing/2014/main" id="{C79AA5F0-97D9-46EB-9A08-DFE089218C47}"/>
                </a:ext>
              </a:extLst>
            </p:cNvPr>
            <p:cNvSpPr/>
            <p:nvPr/>
          </p:nvSpPr>
          <p:spPr>
            <a:xfrm>
              <a:off x="3773075" y="1383675"/>
              <a:ext cx="301075" cy="193375"/>
            </a:xfrm>
            <a:custGeom>
              <a:avLst/>
              <a:gdLst/>
              <a:ahLst/>
              <a:cxnLst/>
              <a:rect l="l" t="t" r="r" b="b"/>
              <a:pathLst>
                <a:path w="12043" h="7735" extrusionOk="0">
                  <a:moveTo>
                    <a:pt x="12042" y="0"/>
                  </a:moveTo>
                  <a:lnTo>
                    <a:pt x="0" y="6954"/>
                  </a:lnTo>
                  <a:lnTo>
                    <a:pt x="0" y="7734"/>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819;p62">
              <a:extLst>
                <a:ext uri="{FF2B5EF4-FFF2-40B4-BE49-F238E27FC236}">
                  <a16:creationId xmlns:a16="http://schemas.microsoft.com/office/drawing/2014/main" id="{EB8FF9F3-0C0C-45F8-9C5C-6639DEFE10D6}"/>
                </a:ext>
              </a:extLst>
            </p:cNvPr>
            <p:cNvSpPr/>
            <p:nvPr/>
          </p:nvSpPr>
          <p:spPr>
            <a:xfrm>
              <a:off x="3773075" y="1411050"/>
              <a:ext cx="301075" cy="193150"/>
            </a:xfrm>
            <a:custGeom>
              <a:avLst/>
              <a:gdLst/>
              <a:ahLst/>
              <a:cxnLst/>
              <a:rect l="l" t="t" r="r" b="b"/>
              <a:pathLst>
                <a:path w="12043" h="7726" extrusionOk="0">
                  <a:moveTo>
                    <a:pt x="12042" y="0"/>
                  </a:moveTo>
                  <a:lnTo>
                    <a:pt x="0" y="6946"/>
                  </a:lnTo>
                  <a:lnTo>
                    <a:pt x="0" y="7726"/>
                  </a:lnTo>
                  <a:lnTo>
                    <a:pt x="12042" y="772"/>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820;p62">
              <a:extLst>
                <a:ext uri="{FF2B5EF4-FFF2-40B4-BE49-F238E27FC236}">
                  <a16:creationId xmlns:a16="http://schemas.microsoft.com/office/drawing/2014/main" id="{3480B777-4753-4A29-8EE8-4DD0D51D9956}"/>
                </a:ext>
              </a:extLst>
            </p:cNvPr>
            <p:cNvSpPr/>
            <p:nvPr/>
          </p:nvSpPr>
          <p:spPr>
            <a:xfrm>
              <a:off x="3773075" y="1459675"/>
              <a:ext cx="301075" cy="193175"/>
            </a:xfrm>
            <a:custGeom>
              <a:avLst/>
              <a:gdLst/>
              <a:ahLst/>
              <a:cxnLst/>
              <a:rect l="l" t="t" r="r" b="b"/>
              <a:pathLst>
                <a:path w="12043" h="7727" extrusionOk="0">
                  <a:moveTo>
                    <a:pt x="12042" y="0"/>
                  </a:moveTo>
                  <a:lnTo>
                    <a:pt x="0" y="6947"/>
                  </a:lnTo>
                  <a:lnTo>
                    <a:pt x="0" y="7726"/>
                  </a:lnTo>
                  <a:lnTo>
                    <a:pt x="12042" y="772"/>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821;p62">
              <a:extLst>
                <a:ext uri="{FF2B5EF4-FFF2-40B4-BE49-F238E27FC236}">
                  <a16:creationId xmlns:a16="http://schemas.microsoft.com/office/drawing/2014/main" id="{3C9B3B5D-394F-469A-B4E1-E7A879E1D46D}"/>
                </a:ext>
              </a:extLst>
            </p:cNvPr>
            <p:cNvSpPr/>
            <p:nvPr/>
          </p:nvSpPr>
          <p:spPr>
            <a:xfrm>
              <a:off x="3773075" y="1486850"/>
              <a:ext cx="301075" cy="193175"/>
            </a:xfrm>
            <a:custGeom>
              <a:avLst/>
              <a:gdLst/>
              <a:ahLst/>
              <a:cxnLst/>
              <a:rect l="l" t="t" r="r" b="b"/>
              <a:pathLst>
                <a:path w="12043" h="7727" extrusionOk="0">
                  <a:moveTo>
                    <a:pt x="12042" y="0"/>
                  </a:moveTo>
                  <a:lnTo>
                    <a:pt x="0" y="6946"/>
                  </a:lnTo>
                  <a:lnTo>
                    <a:pt x="0" y="7726"/>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822;p62">
              <a:extLst>
                <a:ext uri="{FF2B5EF4-FFF2-40B4-BE49-F238E27FC236}">
                  <a16:creationId xmlns:a16="http://schemas.microsoft.com/office/drawing/2014/main" id="{30FE01B4-3BA9-4027-BB72-34026E403B97}"/>
                </a:ext>
              </a:extLst>
            </p:cNvPr>
            <p:cNvSpPr/>
            <p:nvPr/>
          </p:nvSpPr>
          <p:spPr>
            <a:xfrm>
              <a:off x="3773075" y="1514000"/>
              <a:ext cx="301075" cy="193175"/>
            </a:xfrm>
            <a:custGeom>
              <a:avLst/>
              <a:gdLst/>
              <a:ahLst/>
              <a:cxnLst/>
              <a:rect l="l" t="t" r="r" b="b"/>
              <a:pathLst>
                <a:path w="12043" h="7727" extrusionOk="0">
                  <a:moveTo>
                    <a:pt x="12042" y="1"/>
                  </a:moveTo>
                  <a:lnTo>
                    <a:pt x="0" y="6955"/>
                  </a:lnTo>
                  <a:lnTo>
                    <a:pt x="0" y="7727"/>
                  </a:lnTo>
                  <a:lnTo>
                    <a:pt x="12042" y="781"/>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823;p62">
              <a:extLst>
                <a:ext uri="{FF2B5EF4-FFF2-40B4-BE49-F238E27FC236}">
                  <a16:creationId xmlns:a16="http://schemas.microsoft.com/office/drawing/2014/main" id="{692DFC54-3C86-4E14-AA5F-E90C63D0C7E1}"/>
                </a:ext>
              </a:extLst>
            </p:cNvPr>
            <p:cNvSpPr/>
            <p:nvPr/>
          </p:nvSpPr>
          <p:spPr>
            <a:xfrm>
              <a:off x="3773075" y="1541175"/>
              <a:ext cx="301075" cy="193375"/>
            </a:xfrm>
            <a:custGeom>
              <a:avLst/>
              <a:gdLst/>
              <a:ahLst/>
              <a:cxnLst/>
              <a:rect l="l" t="t" r="r" b="b"/>
              <a:pathLst>
                <a:path w="12043" h="7735" extrusionOk="0">
                  <a:moveTo>
                    <a:pt x="12042" y="1"/>
                  </a:moveTo>
                  <a:lnTo>
                    <a:pt x="0" y="6955"/>
                  </a:lnTo>
                  <a:lnTo>
                    <a:pt x="0" y="7735"/>
                  </a:lnTo>
                  <a:lnTo>
                    <a:pt x="12042" y="780"/>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824;p62">
              <a:extLst>
                <a:ext uri="{FF2B5EF4-FFF2-40B4-BE49-F238E27FC236}">
                  <a16:creationId xmlns:a16="http://schemas.microsoft.com/office/drawing/2014/main" id="{685D50F6-745A-4206-9B17-388DDA801A07}"/>
                </a:ext>
              </a:extLst>
            </p:cNvPr>
            <p:cNvSpPr/>
            <p:nvPr/>
          </p:nvSpPr>
          <p:spPr>
            <a:xfrm>
              <a:off x="3773075" y="1568550"/>
              <a:ext cx="301075" cy="193175"/>
            </a:xfrm>
            <a:custGeom>
              <a:avLst/>
              <a:gdLst/>
              <a:ahLst/>
              <a:cxnLst/>
              <a:rect l="l" t="t" r="r" b="b"/>
              <a:pathLst>
                <a:path w="12043" h="7727" extrusionOk="0">
                  <a:moveTo>
                    <a:pt x="12042" y="0"/>
                  </a:moveTo>
                  <a:lnTo>
                    <a:pt x="0" y="6947"/>
                  </a:lnTo>
                  <a:lnTo>
                    <a:pt x="0" y="7726"/>
                  </a:lnTo>
                  <a:lnTo>
                    <a:pt x="12042" y="772"/>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825;p62">
              <a:extLst>
                <a:ext uri="{FF2B5EF4-FFF2-40B4-BE49-F238E27FC236}">
                  <a16:creationId xmlns:a16="http://schemas.microsoft.com/office/drawing/2014/main" id="{15BE2199-9A46-4AA7-826F-80361A71A081}"/>
                </a:ext>
              </a:extLst>
            </p:cNvPr>
            <p:cNvSpPr/>
            <p:nvPr/>
          </p:nvSpPr>
          <p:spPr>
            <a:xfrm>
              <a:off x="6275150" y="2575825"/>
              <a:ext cx="656050" cy="885300"/>
            </a:xfrm>
            <a:custGeom>
              <a:avLst/>
              <a:gdLst/>
              <a:ahLst/>
              <a:cxnLst/>
              <a:rect l="l" t="t" r="r" b="b"/>
              <a:pathLst>
                <a:path w="26242" h="35412" extrusionOk="0">
                  <a:moveTo>
                    <a:pt x="8" y="1"/>
                  </a:moveTo>
                  <a:lnTo>
                    <a:pt x="8" y="27621"/>
                  </a:lnTo>
                  <a:cubicBezTo>
                    <a:pt x="0" y="27920"/>
                    <a:pt x="166" y="28196"/>
                    <a:pt x="426" y="28345"/>
                  </a:cubicBezTo>
                  <a:lnTo>
                    <a:pt x="12263" y="35181"/>
                  </a:lnTo>
                  <a:cubicBezTo>
                    <a:pt x="12530" y="35335"/>
                    <a:pt x="12828" y="35412"/>
                    <a:pt x="13124" y="35412"/>
                  </a:cubicBezTo>
                  <a:cubicBezTo>
                    <a:pt x="13420" y="35412"/>
                    <a:pt x="13716" y="35335"/>
                    <a:pt x="13979" y="35181"/>
                  </a:cubicBezTo>
                  <a:lnTo>
                    <a:pt x="25824" y="28345"/>
                  </a:lnTo>
                  <a:cubicBezTo>
                    <a:pt x="26084" y="28196"/>
                    <a:pt x="26242" y="27920"/>
                    <a:pt x="26242" y="27621"/>
                  </a:cubicBezTo>
                  <a:lnTo>
                    <a:pt x="26242"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826;p62">
              <a:extLst>
                <a:ext uri="{FF2B5EF4-FFF2-40B4-BE49-F238E27FC236}">
                  <a16:creationId xmlns:a16="http://schemas.microsoft.com/office/drawing/2014/main" id="{B3828FC8-18AF-451D-B863-E6C58BA485E9}"/>
                </a:ext>
              </a:extLst>
            </p:cNvPr>
            <p:cNvSpPr/>
            <p:nvPr/>
          </p:nvSpPr>
          <p:spPr>
            <a:xfrm>
              <a:off x="6271800" y="2381075"/>
              <a:ext cx="662950" cy="389550"/>
            </a:xfrm>
            <a:custGeom>
              <a:avLst/>
              <a:gdLst/>
              <a:ahLst/>
              <a:cxnLst/>
              <a:rect l="l" t="t" r="r" b="b"/>
              <a:pathLst>
                <a:path w="26518" h="15582" extrusionOk="0">
                  <a:moveTo>
                    <a:pt x="13258" y="0"/>
                  </a:moveTo>
                  <a:cubicBezTo>
                    <a:pt x="12962" y="0"/>
                    <a:pt x="12664" y="77"/>
                    <a:pt x="12397" y="230"/>
                  </a:cubicBezTo>
                  <a:lnTo>
                    <a:pt x="560" y="7066"/>
                  </a:lnTo>
                  <a:cubicBezTo>
                    <a:pt x="0" y="7389"/>
                    <a:pt x="0" y="8193"/>
                    <a:pt x="560" y="8516"/>
                  </a:cubicBezTo>
                  <a:lnTo>
                    <a:pt x="12397" y="15352"/>
                  </a:lnTo>
                  <a:cubicBezTo>
                    <a:pt x="12664" y="15505"/>
                    <a:pt x="12962" y="15582"/>
                    <a:pt x="13259" y="15582"/>
                  </a:cubicBezTo>
                  <a:cubicBezTo>
                    <a:pt x="13556" y="15582"/>
                    <a:pt x="13854" y="15505"/>
                    <a:pt x="14121" y="15352"/>
                  </a:cubicBezTo>
                  <a:lnTo>
                    <a:pt x="25958" y="8516"/>
                  </a:lnTo>
                  <a:cubicBezTo>
                    <a:pt x="26518" y="8193"/>
                    <a:pt x="26518" y="7389"/>
                    <a:pt x="25958" y="7066"/>
                  </a:cubicBezTo>
                  <a:lnTo>
                    <a:pt x="14113" y="230"/>
                  </a:lnTo>
                  <a:cubicBezTo>
                    <a:pt x="13850" y="77"/>
                    <a:pt x="13554" y="0"/>
                    <a:pt x="13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827;p62">
              <a:extLst>
                <a:ext uri="{FF2B5EF4-FFF2-40B4-BE49-F238E27FC236}">
                  <a16:creationId xmlns:a16="http://schemas.microsoft.com/office/drawing/2014/main" id="{DC92FFA3-DD4F-42E7-B7AA-F5CBEAFFF357}"/>
                </a:ext>
              </a:extLst>
            </p:cNvPr>
            <p:cNvSpPr/>
            <p:nvPr/>
          </p:nvSpPr>
          <p:spPr>
            <a:xfrm>
              <a:off x="6285975" y="2635900"/>
              <a:ext cx="300875" cy="193350"/>
            </a:xfrm>
            <a:custGeom>
              <a:avLst/>
              <a:gdLst/>
              <a:ahLst/>
              <a:cxnLst/>
              <a:rect l="l" t="t" r="r" b="b"/>
              <a:pathLst>
                <a:path w="12035" h="7734" extrusionOk="0">
                  <a:moveTo>
                    <a:pt x="0" y="0"/>
                  </a:moveTo>
                  <a:lnTo>
                    <a:pt x="0" y="780"/>
                  </a:lnTo>
                  <a:lnTo>
                    <a:pt x="12034" y="7734"/>
                  </a:lnTo>
                  <a:lnTo>
                    <a:pt x="12034" y="6954"/>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828;p62">
              <a:extLst>
                <a:ext uri="{FF2B5EF4-FFF2-40B4-BE49-F238E27FC236}">
                  <a16:creationId xmlns:a16="http://schemas.microsoft.com/office/drawing/2014/main" id="{9D27A483-C93B-46E0-8D6B-E60CD8965707}"/>
                </a:ext>
              </a:extLst>
            </p:cNvPr>
            <p:cNvSpPr/>
            <p:nvPr/>
          </p:nvSpPr>
          <p:spPr>
            <a:xfrm>
              <a:off x="6285975" y="2663250"/>
              <a:ext cx="300875" cy="193175"/>
            </a:xfrm>
            <a:custGeom>
              <a:avLst/>
              <a:gdLst/>
              <a:ahLst/>
              <a:cxnLst/>
              <a:rect l="l" t="t" r="r" b="b"/>
              <a:pathLst>
                <a:path w="12035" h="7727" extrusionOk="0">
                  <a:moveTo>
                    <a:pt x="0" y="1"/>
                  </a:moveTo>
                  <a:lnTo>
                    <a:pt x="0" y="780"/>
                  </a:lnTo>
                  <a:lnTo>
                    <a:pt x="12034" y="7727"/>
                  </a:lnTo>
                  <a:lnTo>
                    <a:pt x="12034"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829;p62">
              <a:extLst>
                <a:ext uri="{FF2B5EF4-FFF2-40B4-BE49-F238E27FC236}">
                  <a16:creationId xmlns:a16="http://schemas.microsoft.com/office/drawing/2014/main" id="{409F8AA8-228E-4068-885E-00178A16CB99}"/>
                </a:ext>
              </a:extLst>
            </p:cNvPr>
            <p:cNvSpPr/>
            <p:nvPr/>
          </p:nvSpPr>
          <p:spPr>
            <a:xfrm>
              <a:off x="6285975" y="2690425"/>
              <a:ext cx="300875" cy="193175"/>
            </a:xfrm>
            <a:custGeom>
              <a:avLst/>
              <a:gdLst/>
              <a:ahLst/>
              <a:cxnLst/>
              <a:rect l="l" t="t" r="r" b="b"/>
              <a:pathLst>
                <a:path w="12035" h="7727" extrusionOk="0">
                  <a:moveTo>
                    <a:pt x="0" y="1"/>
                  </a:moveTo>
                  <a:lnTo>
                    <a:pt x="0" y="780"/>
                  </a:lnTo>
                  <a:lnTo>
                    <a:pt x="12034" y="7727"/>
                  </a:lnTo>
                  <a:lnTo>
                    <a:pt x="12034"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830;p62">
              <a:extLst>
                <a:ext uri="{FF2B5EF4-FFF2-40B4-BE49-F238E27FC236}">
                  <a16:creationId xmlns:a16="http://schemas.microsoft.com/office/drawing/2014/main" id="{0A051613-61E8-4DC2-80D4-793089D5EF63}"/>
                </a:ext>
              </a:extLst>
            </p:cNvPr>
            <p:cNvSpPr/>
            <p:nvPr/>
          </p:nvSpPr>
          <p:spPr>
            <a:xfrm>
              <a:off x="6285975" y="2717600"/>
              <a:ext cx="300875" cy="193175"/>
            </a:xfrm>
            <a:custGeom>
              <a:avLst/>
              <a:gdLst/>
              <a:ahLst/>
              <a:cxnLst/>
              <a:rect l="l" t="t" r="r" b="b"/>
              <a:pathLst>
                <a:path w="12035" h="7727" extrusionOk="0">
                  <a:moveTo>
                    <a:pt x="0" y="0"/>
                  </a:moveTo>
                  <a:lnTo>
                    <a:pt x="0" y="780"/>
                  </a:lnTo>
                  <a:lnTo>
                    <a:pt x="12034" y="7726"/>
                  </a:lnTo>
                  <a:lnTo>
                    <a:pt x="12034" y="6955"/>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831;p62">
              <a:extLst>
                <a:ext uri="{FF2B5EF4-FFF2-40B4-BE49-F238E27FC236}">
                  <a16:creationId xmlns:a16="http://schemas.microsoft.com/office/drawing/2014/main" id="{225C5500-7FD4-4EC5-A0E6-9A6060778F95}"/>
                </a:ext>
              </a:extLst>
            </p:cNvPr>
            <p:cNvSpPr/>
            <p:nvPr/>
          </p:nvSpPr>
          <p:spPr>
            <a:xfrm>
              <a:off x="6285975" y="2744975"/>
              <a:ext cx="300875" cy="193175"/>
            </a:xfrm>
            <a:custGeom>
              <a:avLst/>
              <a:gdLst/>
              <a:ahLst/>
              <a:cxnLst/>
              <a:rect l="l" t="t" r="r" b="b"/>
              <a:pathLst>
                <a:path w="12035" h="7727" extrusionOk="0">
                  <a:moveTo>
                    <a:pt x="0" y="0"/>
                  </a:moveTo>
                  <a:lnTo>
                    <a:pt x="0" y="772"/>
                  </a:lnTo>
                  <a:lnTo>
                    <a:pt x="12034" y="7726"/>
                  </a:lnTo>
                  <a:lnTo>
                    <a:pt x="12034" y="6946"/>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832;p62">
              <a:extLst>
                <a:ext uri="{FF2B5EF4-FFF2-40B4-BE49-F238E27FC236}">
                  <a16:creationId xmlns:a16="http://schemas.microsoft.com/office/drawing/2014/main" id="{90959F35-6FB7-4E35-BE0F-69C2FB963CCA}"/>
                </a:ext>
              </a:extLst>
            </p:cNvPr>
            <p:cNvSpPr/>
            <p:nvPr/>
          </p:nvSpPr>
          <p:spPr>
            <a:xfrm>
              <a:off x="6285975" y="2793400"/>
              <a:ext cx="300875" cy="193375"/>
            </a:xfrm>
            <a:custGeom>
              <a:avLst/>
              <a:gdLst/>
              <a:ahLst/>
              <a:cxnLst/>
              <a:rect l="l" t="t" r="r" b="b"/>
              <a:pathLst>
                <a:path w="12035" h="7735" extrusionOk="0">
                  <a:moveTo>
                    <a:pt x="0" y="1"/>
                  </a:moveTo>
                  <a:lnTo>
                    <a:pt x="0" y="780"/>
                  </a:lnTo>
                  <a:lnTo>
                    <a:pt x="12034" y="7734"/>
                  </a:lnTo>
                  <a:lnTo>
                    <a:pt x="12034"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833;p62">
              <a:extLst>
                <a:ext uri="{FF2B5EF4-FFF2-40B4-BE49-F238E27FC236}">
                  <a16:creationId xmlns:a16="http://schemas.microsoft.com/office/drawing/2014/main" id="{D47F6CAA-A5AF-41B8-AB49-C78913BBB3D2}"/>
                </a:ext>
              </a:extLst>
            </p:cNvPr>
            <p:cNvSpPr/>
            <p:nvPr/>
          </p:nvSpPr>
          <p:spPr>
            <a:xfrm>
              <a:off x="6285975" y="2820775"/>
              <a:ext cx="300875" cy="193175"/>
            </a:xfrm>
            <a:custGeom>
              <a:avLst/>
              <a:gdLst/>
              <a:ahLst/>
              <a:cxnLst/>
              <a:rect l="l" t="t" r="r" b="b"/>
              <a:pathLst>
                <a:path w="12035" h="7727" extrusionOk="0">
                  <a:moveTo>
                    <a:pt x="0" y="0"/>
                  </a:moveTo>
                  <a:lnTo>
                    <a:pt x="0" y="772"/>
                  </a:lnTo>
                  <a:lnTo>
                    <a:pt x="12034" y="7726"/>
                  </a:lnTo>
                  <a:lnTo>
                    <a:pt x="12034" y="6946"/>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834;p62">
              <a:extLst>
                <a:ext uri="{FF2B5EF4-FFF2-40B4-BE49-F238E27FC236}">
                  <a16:creationId xmlns:a16="http://schemas.microsoft.com/office/drawing/2014/main" id="{1BE7BD31-614B-4C33-8B4D-D22EB220B6B2}"/>
                </a:ext>
              </a:extLst>
            </p:cNvPr>
            <p:cNvSpPr/>
            <p:nvPr/>
          </p:nvSpPr>
          <p:spPr>
            <a:xfrm>
              <a:off x="6285975" y="2847950"/>
              <a:ext cx="300875" cy="193150"/>
            </a:xfrm>
            <a:custGeom>
              <a:avLst/>
              <a:gdLst/>
              <a:ahLst/>
              <a:cxnLst/>
              <a:rect l="l" t="t" r="r" b="b"/>
              <a:pathLst>
                <a:path w="12035" h="7726" extrusionOk="0">
                  <a:moveTo>
                    <a:pt x="0" y="0"/>
                  </a:moveTo>
                  <a:lnTo>
                    <a:pt x="0" y="780"/>
                  </a:lnTo>
                  <a:lnTo>
                    <a:pt x="12034" y="7726"/>
                  </a:lnTo>
                  <a:lnTo>
                    <a:pt x="12034" y="6946"/>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835;p62">
              <a:extLst>
                <a:ext uri="{FF2B5EF4-FFF2-40B4-BE49-F238E27FC236}">
                  <a16:creationId xmlns:a16="http://schemas.microsoft.com/office/drawing/2014/main" id="{AF394B03-494F-4B76-9D26-32CB89012F1F}"/>
                </a:ext>
              </a:extLst>
            </p:cNvPr>
            <p:cNvSpPr/>
            <p:nvPr/>
          </p:nvSpPr>
          <p:spPr>
            <a:xfrm>
              <a:off x="6285975" y="2875100"/>
              <a:ext cx="300875" cy="193175"/>
            </a:xfrm>
            <a:custGeom>
              <a:avLst/>
              <a:gdLst/>
              <a:ahLst/>
              <a:cxnLst/>
              <a:rect l="l" t="t" r="r" b="b"/>
              <a:pathLst>
                <a:path w="12035" h="7727" extrusionOk="0">
                  <a:moveTo>
                    <a:pt x="0" y="1"/>
                  </a:moveTo>
                  <a:lnTo>
                    <a:pt x="0" y="781"/>
                  </a:lnTo>
                  <a:lnTo>
                    <a:pt x="12034" y="7727"/>
                  </a:lnTo>
                  <a:lnTo>
                    <a:pt x="12034"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836;p62">
              <a:extLst>
                <a:ext uri="{FF2B5EF4-FFF2-40B4-BE49-F238E27FC236}">
                  <a16:creationId xmlns:a16="http://schemas.microsoft.com/office/drawing/2014/main" id="{A039084E-EC16-440D-89D4-DC0C30F6B77C}"/>
                </a:ext>
              </a:extLst>
            </p:cNvPr>
            <p:cNvSpPr/>
            <p:nvPr/>
          </p:nvSpPr>
          <p:spPr>
            <a:xfrm>
              <a:off x="6285975" y="2902475"/>
              <a:ext cx="300875" cy="193175"/>
            </a:xfrm>
            <a:custGeom>
              <a:avLst/>
              <a:gdLst/>
              <a:ahLst/>
              <a:cxnLst/>
              <a:rect l="l" t="t" r="r" b="b"/>
              <a:pathLst>
                <a:path w="12035" h="7727" extrusionOk="0">
                  <a:moveTo>
                    <a:pt x="0" y="1"/>
                  </a:moveTo>
                  <a:lnTo>
                    <a:pt x="0" y="772"/>
                  </a:lnTo>
                  <a:lnTo>
                    <a:pt x="12034" y="7727"/>
                  </a:lnTo>
                  <a:lnTo>
                    <a:pt x="12034"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837;p62">
              <a:extLst>
                <a:ext uri="{FF2B5EF4-FFF2-40B4-BE49-F238E27FC236}">
                  <a16:creationId xmlns:a16="http://schemas.microsoft.com/office/drawing/2014/main" id="{D130926F-7764-48BE-821D-B8978C51D75C}"/>
                </a:ext>
              </a:extLst>
            </p:cNvPr>
            <p:cNvSpPr/>
            <p:nvPr/>
          </p:nvSpPr>
          <p:spPr>
            <a:xfrm>
              <a:off x="6285975" y="2950900"/>
              <a:ext cx="300875" cy="193375"/>
            </a:xfrm>
            <a:custGeom>
              <a:avLst/>
              <a:gdLst/>
              <a:ahLst/>
              <a:cxnLst/>
              <a:rect l="l" t="t" r="r" b="b"/>
              <a:pathLst>
                <a:path w="12035" h="7735" extrusionOk="0">
                  <a:moveTo>
                    <a:pt x="0" y="1"/>
                  </a:moveTo>
                  <a:lnTo>
                    <a:pt x="0" y="781"/>
                  </a:lnTo>
                  <a:lnTo>
                    <a:pt x="12034" y="7735"/>
                  </a:lnTo>
                  <a:lnTo>
                    <a:pt x="12034"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838;p62">
              <a:extLst>
                <a:ext uri="{FF2B5EF4-FFF2-40B4-BE49-F238E27FC236}">
                  <a16:creationId xmlns:a16="http://schemas.microsoft.com/office/drawing/2014/main" id="{C4B6AA8D-9895-4F4F-9F94-9E405AB8DA71}"/>
                </a:ext>
              </a:extLst>
            </p:cNvPr>
            <p:cNvSpPr/>
            <p:nvPr/>
          </p:nvSpPr>
          <p:spPr>
            <a:xfrm>
              <a:off x="6285975" y="2978275"/>
              <a:ext cx="300875" cy="193175"/>
            </a:xfrm>
            <a:custGeom>
              <a:avLst/>
              <a:gdLst/>
              <a:ahLst/>
              <a:cxnLst/>
              <a:rect l="l" t="t" r="r" b="b"/>
              <a:pathLst>
                <a:path w="12035" h="7727" extrusionOk="0">
                  <a:moveTo>
                    <a:pt x="0" y="1"/>
                  </a:moveTo>
                  <a:lnTo>
                    <a:pt x="0" y="772"/>
                  </a:lnTo>
                  <a:lnTo>
                    <a:pt x="12034" y="7727"/>
                  </a:lnTo>
                  <a:lnTo>
                    <a:pt x="12034"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839;p62">
              <a:extLst>
                <a:ext uri="{FF2B5EF4-FFF2-40B4-BE49-F238E27FC236}">
                  <a16:creationId xmlns:a16="http://schemas.microsoft.com/office/drawing/2014/main" id="{162619F1-5C08-4624-B3CD-13B940A115FE}"/>
                </a:ext>
              </a:extLst>
            </p:cNvPr>
            <p:cNvSpPr/>
            <p:nvPr/>
          </p:nvSpPr>
          <p:spPr>
            <a:xfrm>
              <a:off x="6285975" y="3005450"/>
              <a:ext cx="300875" cy="193175"/>
            </a:xfrm>
            <a:custGeom>
              <a:avLst/>
              <a:gdLst/>
              <a:ahLst/>
              <a:cxnLst/>
              <a:rect l="l" t="t" r="r" b="b"/>
              <a:pathLst>
                <a:path w="12035" h="7727" extrusionOk="0">
                  <a:moveTo>
                    <a:pt x="0" y="1"/>
                  </a:moveTo>
                  <a:lnTo>
                    <a:pt x="0" y="780"/>
                  </a:lnTo>
                  <a:lnTo>
                    <a:pt x="12034" y="7726"/>
                  </a:lnTo>
                  <a:lnTo>
                    <a:pt x="12034"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840;p62">
              <a:extLst>
                <a:ext uri="{FF2B5EF4-FFF2-40B4-BE49-F238E27FC236}">
                  <a16:creationId xmlns:a16="http://schemas.microsoft.com/office/drawing/2014/main" id="{0B0A3A32-4B35-4C23-AB5B-DF9535AFE4A7}"/>
                </a:ext>
              </a:extLst>
            </p:cNvPr>
            <p:cNvSpPr/>
            <p:nvPr/>
          </p:nvSpPr>
          <p:spPr>
            <a:xfrm>
              <a:off x="6285975" y="3032625"/>
              <a:ext cx="300875" cy="193175"/>
            </a:xfrm>
            <a:custGeom>
              <a:avLst/>
              <a:gdLst/>
              <a:ahLst/>
              <a:cxnLst/>
              <a:rect l="l" t="t" r="r" b="b"/>
              <a:pathLst>
                <a:path w="12035" h="7727" extrusionOk="0">
                  <a:moveTo>
                    <a:pt x="0" y="0"/>
                  </a:moveTo>
                  <a:lnTo>
                    <a:pt x="0" y="780"/>
                  </a:lnTo>
                  <a:lnTo>
                    <a:pt x="12034" y="7726"/>
                  </a:lnTo>
                  <a:lnTo>
                    <a:pt x="12034" y="6954"/>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841;p62">
              <a:extLst>
                <a:ext uri="{FF2B5EF4-FFF2-40B4-BE49-F238E27FC236}">
                  <a16:creationId xmlns:a16="http://schemas.microsoft.com/office/drawing/2014/main" id="{9A12DF44-ADA1-4CBB-986D-43500533F360}"/>
                </a:ext>
              </a:extLst>
            </p:cNvPr>
            <p:cNvSpPr/>
            <p:nvPr/>
          </p:nvSpPr>
          <p:spPr>
            <a:xfrm>
              <a:off x="6285975" y="3060000"/>
              <a:ext cx="300875" cy="193150"/>
            </a:xfrm>
            <a:custGeom>
              <a:avLst/>
              <a:gdLst/>
              <a:ahLst/>
              <a:cxnLst/>
              <a:rect l="l" t="t" r="r" b="b"/>
              <a:pathLst>
                <a:path w="12035" h="7726" extrusionOk="0">
                  <a:moveTo>
                    <a:pt x="0" y="0"/>
                  </a:moveTo>
                  <a:lnTo>
                    <a:pt x="0" y="772"/>
                  </a:lnTo>
                  <a:lnTo>
                    <a:pt x="12034" y="7726"/>
                  </a:lnTo>
                  <a:lnTo>
                    <a:pt x="12034" y="6946"/>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842;p62">
              <a:extLst>
                <a:ext uri="{FF2B5EF4-FFF2-40B4-BE49-F238E27FC236}">
                  <a16:creationId xmlns:a16="http://schemas.microsoft.com/office/drawing/2014/main" id="{6337C93F-C9FF-4457-B67B-C5C29E77F660}"/>
                </a:ext>
              </a:extLst>
            </p:cNvPr>
            <p:cNvSpPr/>
            <p:nvPr/>
          </p:nvSpPr>
          <p:spPr>
            <a:xfrm>
              <a:off x="6285975" y="3108425"/>
              <a:ext cx="300875" cy="193375"/>
            </a:xfrm>
            <a:custGeom>
              <a:avLst/>
              <a:gdLst/>
              <a:ahLst/>
              <a:cxnLst/>
              <a:rect l="l" t="t" r="r" b="b"/>
              <a:pathLst>
                <a:path w="12035" h="7735" extrusionOk="0">
                  <a:moveTo>
                    <a:pt x="0" y="0"/>
                  </a:moveTo>
                  <a:lnTo>
                    <a:pt x="0" y="780"/>
                  </a:lnTo>
                  <a:lnTo>
                    <a:pt x="12034" y="7734"/>
                  </a:lnTo>
                  <a:lnTo>
                    <a:pt x="12034" y="6955"/>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843;p62">
              <a:extLst>
                <a:ext uri="{FF2B5EF4-FFF2-40B4-BE49-F238E27FC236}">
                  <a16:creationId xmlns:a16="http://schemas.microsoft.com/office/drawing/2014/main" id="{5D2A4E64-F872-4275-9D3D-2F774B7D968E}"/>
                </a:ext>
              </a:extLst>
            </p:cNvPr>
            <p:cNvSpPr/>
            <p:nvPr/>
          </p:nvSpPr>
          <p:spPr>
            <a:xfrm>
              <a:off x="6285975" y="3135800"/>
              <a:ext cx="300875" cy="193175"/>
            </a:xfrm>
            <a:custGeom>
              <a:avLst/>
              <a:gdLst/>
              <a:ahLst/>
              <a:cxnLst/>
              <a:rect l="l" t="t" r="r" b="b"/>
              <a:pathLst>
                <a:path w="12035" h="7727" extrusionOk="0">
                  <a:moveTo>
                    <a:pt x="0" y="0"/>
                  </a:moveTo>
                  <a:lnTo>
                    <a:pt x="0" y="772"/>
                  </a:lnTo>
                  <a:lnTo>
                    <a:pt x="12034" y="7726"/>
                  </a:lnTo>
                  <a:lnTo>
                    <a:pt x="12034" y="6946"/>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844;p62">
              <a:extLst>
                <a:ext uri="{FF2B5EF4-FFF2-40B4-BE49-F238E27FC236}">
                  <a16:creationId xmlns:a16="http://schemas.microsoft.com/office/drawing/2014/main" id="{0DEAA535-491F-4097-AB00-D80606ED5CE3}"/>
                </a:ext>
              </a:extLst>
            </p:cNvPr>
            <p:cNvSpPr/>
            <p:nvPr/>
          </p:nvSpPr>
          <p:spPr>
            <a:xfrm>
              <a:off x="6285975" y="3162950"/>
              <a:ext cx="300875" cy="193175"/>
            </a:xfrm>
            <a:custGeom>
              <a:avLst/>
              <a:gdLst/>
              <a:ahLst/>
              <a:cxnLst/>
              <a:rect l="l" t="t" r="r" b="b"/>
              <a:pathLst>
                <a:path w="12035" h="7727" extrusionOk="0">
                  <a:moveTo>
                    <a:pt x="0" y="1"/>
                  </a:moveTo>
                  <a:lnTo>
                    <a:pt x="0" y="781"/>
                  </a:lnTo>
                  <a:lnTo>
                    <a:pt x="12034" y="7727"/>
                  </a:lnTo>
                  <a:lnTo>
                    <a:pt x="12034"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845;p62">
              <a:extLst>
                <a:ext uri="{FF2B5EF4-FFF2-40B4-BE49-F238E27FC236}">
                  <a16:creationId xmlns:a16="http://schemas.microsoft.com/office/drawing/2014/main" id="{5B8F2C9C-3B08-4EFE-978A-BC7A3D225E63}"/>
                </a:ext>
              </a:extLst>
            </p:cNvPr>
            <p:cNvSpPr/>
            <p:nvPr/>
          </p:nvSpPr>
          <p:spPr>
            <a:xfrm>
              <a:off x="6285975" y="3190125"/>
              <a:ext cx="300875" cy="193175"/>
            </a:xfrm>
            <a:custGeom>
              <a:avLst/>
              <a:gdLst/>
              <a:ahLst/>
              <a:cxnLst/>
              <a:rect l="l" t="t" r="r" b="b"/>
              <a:pathLst>
                <a:path w="12035" h="7727" extrusionOk="0">
                  <a:moveTo>
                    <a:pt x="0" y="1"/>
                  </a:moveTo>
                  <a:lnTo>
                    <a:pt x="0" y="780"/>
                  </a:lnTo>
                  <a:lnTo>
                    <a:pt x="12034" y="7727"/>
                  </a:lnTo>
                  <a:lnTo>
                    <a:pt x="12034"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846;p62">
              <a:extLst>
                <a:ext uri="{FF2B5EF4-FFF2-40B4-BE49-F238E27FC236}">
                  <a16:creationId xmlns:a16="http://schemas.microsoft.com/office/drawing/2014/main" id="{8C9DF771-EA3E-4586-84C7-8DE95A07E3D6}"/>
                </a:ext>
              </a:extLst>
            </p:cNvPr>
            <p:cNvSpPr/>
            <p:nvPr/>
          </p:nvSpPr>
          <p:spPr>
            <a:xfrm>
              <a:off x="6285975" y="3217500"/>
              <a:ext cx="300875" cy="193175"/>
            </a:xfrm>
            <a:custGeom>
              <a:avLst/>
              <a:gdLst/>
              <a:ahLst/>
              <a:cxnLst/>
              <a:rect l="l" t="t" r="r" b="b"/>
              <a:pathLst>
                <a:path w="12035" h="7727" extrusionOk="0">
                  <a:moveTo>
                    <a:pt x="0" y="1"/>
                  </a:moveTo>
                  <a:lnTo>
                    <a:pt x="0" y="772"/>
                  </a:lnTo>
                  <a:lnTo>
                    <a:pt x="12034" y="7726"/>
                  </a:lnTo>
                  <a:lnTo>
                    <a:pt x="12034"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847;p62">
              <a:extLst>
                <a:ext uri="{FF2B5EF4-FFF2-40B4-BE49-F238E27FC236}">
                  <a16:creationId xmlns:a16="http://schemas.microsoft.com/office/drawing/2014/main" id="{770B0FE5-F469-4734-AAD1-E77E7A651339}"/>
                </a:ext>
              </a:extLst>
            </p:cNvPr>
            <p:cNvSpPr/>
            <p:nvPr/>
          </p:nvSpPr>
          <p:spPr>
            <a:xfrm>
              <a:off x="6619500" y="2635900"/>
              <a:ext cx="300875" cy="193350"/>
            </a:xfrm>
            <a:custGeom>
              <a:avLst/>
              <a:gdLst/>
              <a:ahLst/>
              <a:cxnLst/>
              <a:rect l="l" t="t" r="r" b="b"/>
              <a:pathLst>
                <a:path w="12035" h="7734" extrusionOk="0">
                  <a:moveTo>
                    <a:pt x="12035" y="0"/>
                  </a:moveTo>
                  <a:lnTo>
                    <a:pt x="1" y="6954"/>
                  </a:lnTo>
                  <a:lnTo>
                    <a:pt x="1" y="7734"/>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848;p62">
              <a:extLst>
                <a:ext uri="{FF2B5EF4-FFF2-40B4-BE49-F238E27FC236}">
                  <a16:creationId xmlns:a16="http://schemas.microsoft.com/office/drawing/2014/main" id="{2CF5C08A-C6CF-4C52-A1EB-16066EC1D68B}"/>
                </a:ext>
              </a:extLst>
            </p:cNvPr>
            <p:cNvSpPr/>
            <p:nvPr/>
          </p:nvSpPr>
          <p:spPr>
            <a:xfrm>
              <a:off x="6619500" y="2663250"/>
              <a:ext cx="300875" cy="193175"/>
            </a:xfrm>
            <a:custGeom>
              <a:avLst/>
              <a:gdLst/>
              <a:ahLst/>
              <a:cxnLst/>
              <a:rect l="l" t="t" r="r" b="b"/>
              <a:pathLst>
                <a:path w="12035" h="7727" extrusionOk="0">
                  <a:moveTo>
                    <a:pt x="12035" y="1"/>
                  </a:moveTo>
                  <a:lnTo>
                    <a:pt x="1" y="6947"/>
                  </a:lnTo>
                  <a:lnTo>
                    <a:pt x="1" y="7727"/>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849;p62">
              <a:extLst>
                <a:ext uri="{FF2B5EF4-FFF2-40B4-BE49-F238E27FC236}">
                  <a16:creationId xmlns:a16="http://schemas.microsoft.com/office/drawing/2014/main" id="{906D76A7-C6E9-4EE4-8330-16F3C8F35C34}"/>
                </a:ext>
              </a:extLst>
            </p:cNvPr>
            <p:cNvSpPr/>
            <p:nvPr/>
          </p:nvSpPr>
          <p:spPr>
            <a:xfrm>
              <a:off x="6619500" y="2690425"/>
              <a:ext cx="300875" cy="193175"/>
            </a:xfrm>
            <a:custGeom>
              <a:avLst/>
              <a:gdLst/>
              <a:ahLst/>
              <a:cxnLst/>
              <a:rect l="l" t="t" r="r" b="b"/>
              <a:pathLst>
                <a:path w="12035" h="7727" extrusionOk="0">
                  <a:moveTo>
                    <a:pt x="12035" y="1"/>
                  </a:moveTo>
                  <a:lnTo>
                    <a:pt x="1" y="6947"/>
                  </a:lnTo>
                  <a:lnTo>
                    <a:pt x="1" y="7727"/>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850;p62">
              <a:extLst>
                <a:ext uri="{FF2B5EF4-FFF2-40B4-BE49-F238E27FC236}">
                  <a16:creationId xmlns:a16="http://schemas.microsoft.com/office/drawing/2014/main" id="{B08AF018-F7BF-491E-99A5-689F8ED32F32}"/>
                </a:ext>
              </a:extLst>
            </p:cNvPr>
            <p:cNvSpPr/>
            <p:nvPr/>
          </p:nvSpPr>
          <p:spPr>
            <a:xfrm>
              <a:off x="6619500" y="2717600"/>
              <a:ext cx="300875" cy="193175"/>
            </a:xfrm>
            <a:custGeom>
              <a:avLst/>
              <a:gdLst/>
              <a:ahLst/>
              <a:cxnLst/>
              <a:rect l="l" t="t" r="r" b="b"/>
              <a:pathLst>
                <a:path w="12035" h="7727" extrusionOk="0">
                  <a:moveTo>
                    <a:pt x="12035" y="0"/>
                  </a:moveTo>
                  <a:lnTo>
                    <a:pt x="1" y="6955"/>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851;p62">
              <a:extLst>
                <a:ext uri="{FF2B5EF4-FFF2-40B4-BE49-F238E27FC236}">
                  <a16:creationId xmlns:a16="http://schemas.microsoft.com/office/drawing/2014/main" id="{869ABC9D-01CD-4DC4-8A2B-87A8F8AA4DE4}"/>
                </a:ext>
              </a:extLst>
            </p:cNvPr>
            <p:cNvSpPr/>
            <p:nvPr/>
          </p:nvSpPr>
          <p:spPr>
            <a:xfrm>
              <a:off x="6619500" y="2744975"/>
              <a:ext cx="300875" cy="193175"/>
            </a:xfrm>
            <a:custGeom>
              <a:avLst/>
              <a:gdLst/>
              <a:ahLst/>
              <a:cxnLst/>
              <a:rect l="l" t="t" r="r" b="b"/>
              <a:pathLst>
                <a:path w="12035" h="7727" extrusionOk="0">
                  <a:moveTo>
                    <a:pt x="12035" y="0"/>
                  </a:moveTo>
                  <a:lnTo>
                    <a:pt x="1" y="6946"/>
                  </a:lnTo>
                  <a:lnTo>
                    <a:pt x="1" y="7726"/>
                  </a:lnTo>
                  <a:lnTo>
                    <a:pt x="12035" y="772"/>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852;p62">
              <a:extLst>
                <a:ext uri="{FF2B5EF4-FFF2-40B4-BE49-F238E27FC236}">
                  <a16:creationId xmlns:a16="http://schemas.microsoft.com/office/drawing/2014/main" id="{48B32DB9-76D4-48CD-A38E-C3D4EF191CDE}"/>
                </a:ext>
              </a:extLst>
            </p:cNvPr>
            <p:cNvSpPr/>
            <p:nvPr/>
          </p:nvSpPr>
          <p:spPr>
            <a:xfrm>
              <a:off x="6619500" y="2793400"/>
              <a:ext cx="300875" cy="193375"/>
            </a:xfrm>
            <a:custGeom>
              <a:avLst/>
              <a:gdLst/>
              <a:ahLst/>
              <a:cxnLst/>
              <a:rect l="l" t="t" r="r" b="b"/>
              <a:pathLst>
                <a:path w="12035" h="7735" extrusionOk="0">
                  <a:moveTo>
                    <a:pt x="12035" y="1"/>
                  </a:moveTo>
                  <a:lnTo>
                    <a:pt x="1" y="6955"/>
                  </a:lnTo>
                  <a:lnTo>
                    <a:pt x="1" y="7734"/>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853;p62">
              <a:extLst>
                <a:ext uri="{FF2B5EF4-FFF2-40B4-BE49-F238E27FC236}">
                  <a16:creationId xmlns:a16="http://schemas.microsoft.com/office/drawing/2014/main" id="{12E0DD4E-29B8-4102-B9D5-D187E96D37DC}"/>
                </a:ext>
              </a:extLst>
            </p:cNvPr>
            <p:cNvSpPr/>
            <p:nvPr/>
          </p:nvSpPr>
          <p:spPr>
            <a:xfrm>
              <a:off x="6619500" y="2820775"/>
              <a:ext cx="300875" cy="193175"/>
            </a:xfrm>
            <a:custGeom>
              <a:avLst/>
              <a:gdLst/>
              <a:ahLst/>
              <a:cxnLst/>
              <a:rect l="l" t="t" r="r" b="b"/>
              <a:pathLst>
                <a:path w="12035" h="7727" extrusionOk="0">
                  <a:moveTo>
                    <a:pt x="12035" y="0"/>
                  </a:moveTo>
                  <a:lnTo>
                    <a:pt x="1" y="6946"/>
                  </a:lnTo>
                  <a:lnTo>
                    <a:pt x="1" y="7726"/>
                  </a:lnTo>
                  <a:lnTo>
                    <a:pt x="12035" y="772"/>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854;p62">
              <a:extLst>
                <a:ext uri="{FF2B5EF4-FFF2-40B4-BE49-F238E27FC236}">
                  <a16:creationId xmlns:a16="http://schemas.microsoft.com/office/drawing/2014/main" id="{F623867C-F270-413D-82BA-1150DAF7B994}"/>
                </a:ext>
              </a:extLst>
            </p:cNvPr>
            <p:cNvSpPr/>
            <p:nvPr/>
          </p:nvSpPr>
          <p:spPr>
            <a:xfrm>
              <a:off x="6619500" y="2847950"/>
              <a:ext cx="300875" cy="193150"/>
            </a:xfrm>
            <a:custGeom>
              <a:avLst/>
              <a:gdLst/>
              <a:ahLst/>
              <a:cxnLst/>
              <a:rect l="l" t="t" r="r" b="b"/>
              <a:pathLst>
                <a:path w="12035" h="7726" extrusionOk="0">
                  <a:moveTo>
                    <a:pt x="12035" y="0"/>
                  </a:moveTo>
                  <a:lnTo>
                    <a:pt x="1" y="6946"/>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855;p62">
              <a:extLst>
                <a:ext uri="{FF2B5EF4-FFF2-40B4-BE49-F238E27FC236}">
                  <a16:creationId xmlns:a16="http://schemas.microsoft.com/office/drawing/2014/main" id="{1E86E04B-1C2B-49AE-9E5D-1A8E2DC72F8E}"/>
                </a:ext>
              </a:extLst>
            </p:cNvPr>
            <p:cNvSpPr/>
            <p:nvPr/>
          </p:nvSpPr>
          <p:spPr>
            <a:xfrm>
              <a:off x="6619500" y="2875100"/>
              <a:ext cx="300875" cy="193175"/>
            </a:xfrm>
            <a:custGeom>
              <a:avLst/>
              <a:gdLst/>
              <a:ahLst/>
              <a:cxnLst/>
              <a:rect l="l" t="t" r="r" b="b"/>
              <a:pathLst>
                <a:path w="12035" h="7727" extrusionOk="0">
                  <a:moveTo>
                    <a:pt x="12035" y="1"/>
                  </a:moveTo>
                  <a:lnTo>
                    <a:pt x="1" y="6955"/>
                  </a:lnTo>
                  <a:lnTo>
                    <a:pt x="1" y="7727"/>
                  </a:lnTo>
                  <a:lnTo>
                    <a:pt x="12035" y="781"/>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856;p62">
              <a:extLst>
                <a:ext uri="{FF2B5EF4-FFF2-40B4-BE49-F238E27FC236}">
                  <a16:creationId xmlns:a16="http://schemas.microsoft.com/office/drawing/2014/main" id="{CDAC133E-25F5-4F2A-88C5-9C75559D0460}"/>
                </a:ext>
              </a:extLst>
            </p:cNvPr>
            <p:cNvSpPr/>
            <p:nvPr/>
          </p:nvSpPr>
          <p:spPr>
            <a:xfrm>
              <a:off x="6619500" y="2902475"/>
              <a:ext cx="300875" cy="193175"/>
            </a:xfrm>
            <a:custGeom>
              <a:avLst/>
              <a:gdLst/>
              <a:ahLst/>
              <a:cxnLst/>
              <a:rect l="l" t="t" r="r" b="b"/>
              <a:pathLst>
                <a:path w="12035" h="7727" extrusionOk="0">
                  <a:moveTo>
                    <a:pt x="12035" y="1"/>
                  </a:moveTo>
                  <a:lnTo>
                    <a:pt x="1" y="6947"/>
                  </a:lnTo>
                  <a:lnTo>
                    <a:pt x="1" y="7727"/>
                  </a:lnTo>
                  <a:lnTo>
                    <a:pt x="12035" y="772"/>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857;p62">
              <a:extLst>
                <a:ext uri="{FF2B5EF4-FFF2-40B4-BE49-F238E27FC236}">
                  <a16:creationId xmlns:a16="http://schemas.microsoft.com/office/drawing/2014/main" id="{3EE4CF34-34A0-4215-A41C-2486C4F2F246}"/>
                </a:ext>
              </a:extLst>
            </p:cNvPr>
            <p:cNvSpPr/>
            <p:nvPr/>
          </p:nvSpPr>
          <p:spPr>
            <a:xfrm>
              <a:off x="6619500" y="2950900"/>
              <a:ext cx="300875" cy="193375"/>
            </a:xfrm>
            <a:custGeom>
              <a:avLst/>
              <a:gdLst/>
              <a:ahLst/>
              <a:cxnLst/>
              <a:rect l="l" t="t" r="r" b="b"/>
              <a:pathLst>
                <a:path w="12035" h="7735" extrusionOk="0">
                  <a:moveTo>
                    <a:pt x="12035" y="1"/>
                  </a:moveTo>
                  <a:lnTo>
                    <a:pt x="1" y="6955"/>
                  </a:lnTo>
                  <a:lnTo>
                    <a:pt x="1" y="7735"/>
                  </a:lnTo>
                  <a:lnTo>
                    <a:pt x="12035" y="781"/>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858;p62">
              <a:extLst>
                <a:ext uri="{FF2B5EF4-FFF2-40B4-BE49-F238E27FC236}">
                  <a16:creationId xmlns:a16="http://schemas.microsoft.com/office/drawing/2014/main" id="{F1B186B7-5959-4798-AE1F-3738B40B643C}"/>
                </a:ext>
              </a:extLst>
            </p:cNvPr>
            <p:cNvSpPr/>
            <p:nvPr/>
          </p:nvSpPr>
          <p:spPr>
            <a:xfrm>
              <a:off x="6619500" y="2978275"/>
              <a:ext cx="300875" cy="193175"/>
            </a:xfrm>
            <a:custGeom>
              <a:avLst/>
              <a:gdLst/>
              <a:ahLst/>
              <a:cxnLst/>
              <a:rect l="l" t="t" r="r" b="b"/>
              <a:pathLst>
                <a:path w="12035" h="7727" extrusionOk="0">
                  <a:moveTo>
                    <a:pt x="12035" y="1"/>
                  </a:moveTo>
                  <a:lnTo>
                    <a:pt x="1" y="6947"/>
                  </a:lnTo>
                  <a:lnTo>
                    <a:pt x="1" y="7727"/>
                  </a:lnTo>
                  <a:lnTo>
                    <a:pt x="12035" y="772"/>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859;p62">
              <a:extLst>
                <a:ext uri="{FF2B5EF4-FFF2-40B4-BE49-F238E27FC236}">
                  <a16:creationId xmlns:a16="http://schemas.microsoft.com/office/drawing/2014/main" id="{E56573CD-42EB-4B7C-9E3A-DC32B3E09A83}"/>
                </a:ext>
              </a:extLst>
            </p:cNvPr>
            <p:cNvSpPr/>
            <p:nvPr/>
          </p:nvSpPr>
          <p:spPr>
            <a:xfrm>
              <a:off x="6619500" y="3005450"/>
              <a:ext cx="300875" cy="193175"/>
            </a:xfrm>
            <a:custGeom>
              <a:avLst/>
              <a:gdLst/>
              <a:ahLst/>
              <a:cxnLst/>
              <a:rect l="l" t="t" r="r" b="b"/>
              <a:pathLst>
                <a:path w="12035" h="7727" extrusionOk="0">
                  <a:moveTo>
                    <a:pt x="12035" y="1"/>
                  </a:moveTo>
                  <a:lnTo>
                    <a:pt x="1" y="6947"/>
                  </a:lnTo>
                  <a:lnTo>
                    <a:pt x="1" y="7726"/>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860;p62">
              <a:extLst>
                <a:ext uri="{FF2B5EF4-FFF2-40B4-BE49-F238E27FC236}">
                  <a16:creationId xmlns:a16="http://schemas.microsoft.com/office/drawing/2014/main" id="{17F04FAA-84FD-4A4F-BD5D-0109BECF70DB}"/>
                </a:ext>
              </a:extLst>
            </p:cNvPr>
            <p:cNvSpPr/>
            <p:nvPr/>
          </p:nvSpPr>
          <p:spPr>
            <a:xfrm>
              <a:off x="6619500" y="3032625"/>
              <a:ext cx="300875" cy="193175"/>
            </a:xfrm>
            <a:custGeom>
              <a:avLst/>
              <a:gdLst/>
              <a:ahLst/>
              <a:cxnLst/>
              <a:rect l="l" t="t" r="r" b="b"/>
              <a:pathLst>
                <a:path w="12035" h="7727" extrusionOk="0">
                  <a:moveTo>
                    <a:pt x="12035" y="0"/>
                  </a:moveTo>
                  <a:lnTo>
                    <a:pt x="1" y="6954"/>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861;p62">
              <a:extLst>
                <a:ext uri="{FF2B5EF4-FFF2-40B4-BE49-F238E27FC236}">
                  <a16:creationId xmlns:a16="http://schemas.microsoft.com/office/drawing/2014/main" id="{A58784E6-83B5-4194-9586-BB2653B035CE}"/>
                </a:ext>
              </a:extLst>
            </p:cNvPr>
            <p:cNvSpPr/>
            <p:nvPr/>
          </p:nvSpPr>
          <p:spPr>
            <a:xfrm>
              <a:off x="6619500" y="3060000"/>
              <a:ext cx="300875" cy="193150"/>
            </a:xfrm>
            <a:custGeom>
              <a:avLst/>
              <a:gdLst/>
              <a:ahLst/>
              <a:cxnLst/>
              <a:rect l="l" t="t" r="r" b="b"/>
              <a:pathLst>
                <a:path w="12035" h="7726" extrusionOk="0">
                  <a:moveTo>
                    <a:pt x="12035" y="0"/>
                  </a:moveTo>
                  <a:lnTo>
                    <a:pt x="1" y="6946"/>
                  </a:lnTo>
                  <a:lnTo>
                    <a:pt x="1" y="7726"/>
                  </a:lnTo>
                  <a:lnTo>
                    <a:pt x="12035" y="772"/>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862;p62">
              <a:extLst>
                <a:ext uri="{FF2B5EF4-FFF2-40B4-BE49-F238E27FC236}">
                  <a16:creationId xmlns:a16="http://schemas.microsoft.com/office/drawing/2014/main" id="{6CA0FE19-DD21-4154-9674-5EAF4C71100C}"/>
                </a:ext>
              </a:extLst>
            </p:cNvPr>
            <p:cNvSpPr/>
            <p:nvPr/>
          </p:nvSpPr>
          <p:spPr>
            <a:xfrm>
              <a:off x="6619500" y="3108425"/>
              <a:ext cx="300875" cy="193375"/>
            </a:xfrm>
            <a:custGeom>
              <a:avLst/>
              <a:gdLst/>
              <a:ahLst/>
              <a:cxnLst/>
              <a:rect l="l" t="t" r="r" b="b"/>
              <a:pathLst>
                <a:path w="12035" h="7735" extrusionOk="0">
                  <a:moveTo>
                    <a:pt x="12035" y="0"/>
                  </a:moveTo>
                  <a:lnTo>
                    <a:pt x="1" y="6955"/>
                  </a:lnTo>
                  <a:lnTo>
                    <a:pt x="1" y="7734"/>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863;p62">
              <a:extLst>
                <a:ext uri="{FF2B5EF4-FFF2-40B4-BE49-F238E27FC236}">
                  <a16:creationId xmlns:a16="http://schemas.microsoft.com/office/drawing/2014/main" id="{35A83FB5-7CE6-4521-9A2F-0C6C977A2B4B}"/>
                </a:ext>
              </a:extLst>
            </p:cNvPr>
            <p:cNvSpPr/>
            <p:nvPr/>
          </p:nvSpPr>
          <p:spPr>
            <a:xfrm>
              <a:off x="6619500" y="3135800"/>
              <a:ext cx="300875" cy="193175"/>
            </a:xfrm>
            <a:custGeom>
              <a:avLst/>
              <a:gdLst/>
              <a:ahLst/>
              <a:cxnLst/>
              <a:rect l="l" t="t" r="r" b="b"/>
              <a:pathLst>
                <a:path w="12035" h="7727" extrusionOk="0">
                  <a:moveTo>
                    <a:pt x="12035" y="0"/>
                  </a:moveTo>
                  <a:lnTo>
                    <a:pt x="1" y="6946"/>
                  </a:lnTo>
                  <a:lnTo>
                    <a:pt x="1" y="7726"/>
                  </a:lnTo>
                  <a:lnTo>
                    <a:pt x="12035" y="772"/>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864;p62">
              <a:extLst>
                <a:ext uri="{FF2B5EF4-FFF2-40B4-BE49-F238E27FC236}">
                  <a16:creationId xmlns:a16="http://schemas.microsoft.com/office/drawing/2014/main" id="{D7B3C966-E578-4CCE-BDAC-0E43FACCDAED}"/>
                </a:ext>
              </a:extLst>
            </p:cNvPr>
            <p:cNvSpPr/>
            <p:nvPr/>
          </p:nvSpPr>
          <p:spPr>
            <a:xfrm>
              <a:off x="6619500" y="3162950"/>
              <a:ext cx="300875" cy="193175"/>
            </a:xfrm>
            <a:custGeom>
              <a:avLst/>
              <a:gdLst/>
              <a:ahLst/>
              <a:cxnLst/>
              <a:rect l="l" t="t" r="r" b="b"/>
              <a:pathLst>
                <a:path w="12035" h="7727" extrusionOk="0">
                  <a:moveTo>
                    <a:pt x="12035" y="1"/>
                  </a:moveTo>
                  <a:lnTo>
                    <a:pt x="1" y="6947"/>
                  </a:lnTo>
                  <a:lnTo>
                    <a:pt x="1" y="7727"/>
                  </a:lnTo>
                  <a:lnTo>
                    <a:pt x="12035" y="781"/>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865;p62">
              <a:extLst>
                <a:ext uri="{FF2B5EF4-FFF2-40B4-BE49-F238E27FC236}">
                  <a16:creationId xmlns:a16="http://schemas.microsoft.com/office/drawing/2014/main" id="{4C5844D4-69FA-4172-8C6C-35E67F70F7EB}"/>
                </a:ext>
              </a:extLst>
            </p:cNvPr>
            <p:cNvSpPr/>
            <p:nvPr/>
          </p:nvSpPr>
          <p:spPr>
            <a:xfrm>
              <a:off x="6619500" y="3190125"/>
              <a:ext cx="300875" cy="193175"/>
            </a:xfrm>
            <a:custGeom>
              <a:avLst/>
              <a:gdLst/>
              <a:ahLst/>
              <a:cxnLst/>
              <a:rect l="l" t="t" r="r" b="b"/>
              <a:pathLst>
                <a:path w="12035" h="7727" extrusionOk="0">
                  <a:moveTo>
                    <a:pt x="12035" y="1"/>
                  </a:moveTo>
                  <a:lnTo>
                    <a:pt x="1" y="6955"/>
                  </a:lnTo>
                  <a:lnTo>
                    <a:pt x="1" y="7727"/>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866;p62">
              <a:extLst>
                <a:ext uri="{FF2B5EF4-FFF2-40B4-BE49-F238E27FC236}">
                  <a16:creationId xmlns:a16="http://schemas.microsoft.com/office/drawing/2014/main" id="{D373F7D4-AE0C-49B9-A825-BFE9AC11071F}"/>
                </a:ext>
              </a:extLst>
            </p:cNvPr>
            <p:cNvSpPr/>
            <p:nvPr/>
          </p:nvSpPr>
          <p:spPr>
            <a:xfrm>
              <a:off x="6619500" y="3217500"/>
              <a:ext cx="300875" cy="193175"/>
            </a:xfrm>
            <a:custGeom>
              <a:avLst/>
              <a:gdLst/>
              <a:ahLst/>
              <a:cxnLst/>
              <a:rect l="l" t="t" r="r" b="b"/>
              <a:pathLst>
                <a:path w="12035" h="7727" extrusionOk="0">
                  <a:moveTo>
                    <a:pt x="12035" y="1"/>
                  </a:moveTo>
                  <a:lnTo>
                    <a:pt x="1" y="6947"/>
                  </a:lnTo>
                  <a:lnTo>
                    <a:pt x="1" y="7726"/>
                  </a:lnTo>
                  <a:lnTo>
                    <a:pt x="12035" y="772"/>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867;p62">
              <a:extLst>
                <a:ext uri="{FF2B5EF4-FFF2-40B4-BE49-F238E27FC236}">
                  <a16:creationId xmlns:a16="http://schemas.microsoft.com/office/drawing/2014/main" id="{0928BFAC-D319-49A2-9321-D7512E17B80B}"/>
                </a:ext>
              </a:extLst>
            </p:cNvPr>
            <p:cNvSpPr/>
            <p:nvPr/>
          </p:nvSpPr>
          <p:spPr>
            <a:xfrm>
              <a:off x="4851625" y="1754425"/>
              <a:ext cx="656075" cy="885275"/>
            </a:xfrm>
            <a:custGeom>
              <a:avLst/>
              <a:gdLst/>
              <a:ahLst/>
              <a:cxnLst/>
              <a:rect l="l" t="t" r="r" b="b"/>
              <a:pathLst>
                <a:path w="26243" h="35411" extrusionOk="0">
                  <a:moveTo>
                    <a:pt x="1" y="0"/>
                  </a:moveTo>
                  <a:lnTo>
                    <a:pt x="1" y="27620"/>
                  </a:lnTo>
                  <a:cubicBezTo>
                    <a:pt x="1" y="27919"/>
                    <a:pt x="158" y="28195"/>
                    <a:pt x="418" y="28344"/>
                  </a:cubicBezTo>
                  <a:lnTo>
                    <a:pt x="12263" y="35180"/>
                  </a:lnTo>
                  <a:cubicBezTo>
                    <a:pt x="12527" y="35334"/>
                    <a:pt x="12822" y="35411"/>
                    <a:pt x="13119" y="35411"/>
                  </a:cubicBezTo>
                  <a:cubicBezTo>
                    <a:pt x="13415" y="35411"/>
                    <a:pt x="13712" y="35334"/>
                    <a:pt x="13980" y="35180"/>
                  </a:cubicBezTo>
                  <a:lnTo>
                    <a:pt x="25817" y="28344"/>
                  </a:lnTo>
                  <a:cubicBezTo>
                    <a:pt x="26077" y="28195"/>
                    <a:pt x="26242" y="27919"/>
                    <a:pt x="26234" y="27620"/>
                  </a:cubicBezTo>
                  <a:lnTo>
                    <a:pt x="26234" y="0"/>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868;p62">
              <a:extLst>
                <a:ext uri="{FF2B5EF4-FFF2-40B4-BE49-F238E27FC236}">
                  <a16:creationId xmlns:a16="http://schemas.microsoft.com/office/drawing/2014/main" id="{F3E3E022-510B-4EA4-A1D8-586CEC796C7A}"/>
                </a:ext>
              </a:extLst>
            </p:cNvPr>
            <p:cNvSpPr/>
            <p:nvPr/>
          </p:nvSpPr>
          <p:spPr>
            <a:xfrm>
              <a:off x="4848275" y="1559650"/>
              <a:ext cx="662775" cy="389550"/>
            </a:xfrm>
            <a:custGeom>
              <a:avLst/>
              <a:gdLst/>
              <a:ahLst/>
              <a:cxnLst/>
              <a:rect l="l" t="t" r="r" b="b"/>
              <a:pathLst>
                <a:path w="26511" h="15582" extrusionOk="0">
                  <a:moveTo>
                    <a:pt x="13253" y="0"/>
                  </a:moveTo>
                  <a:cubicBezTo>
                    <a:pt x="12956" y="0"/>
                    <a:pt x="12661" y="77"/>
                    <a:pt x="12397" y="230"/>
                  </a:cubicBezTo>
                  <a:lnTo>
                    <a:pt x="552" y="7066"/>
                  </a:lnTo>
                  <a:cubicBezTo>
                    <a:pt x="1" y="7389"/>
                    <a:pt x="1" y="8193"/>
                    <a:pt x="552" y="8516"/>
                  </a:cubicBezTo>
                  <a:lnTo>
                    <a:pt x="12397" y="15352"/>
                  </a:lnTo>
                  <a:cubicBezTo>
                    <a:pt x="12661" y="15505"/>
                    <a:pt x="12956" y="15582"/>
                    <a:pt x="13253" y="15582"/>
                  </a:cubicBezTo>
                  <a:cubicBezTo>
                    <a:pt x="13549" y="15582"/>
                    <a:pt x="13846" y="15505"/>
                    <a:pt x="14114" y="15352"/>
                  </a:cubicBezTo>
                  <a:lnTo>
                    <a:pt x="25951" y="8516"/>
                  </a:lnTo>
                  <a:cubicBezTo>
                    <a:pt x="26510" y="8193"/>
                    <a:pt x="26510" y="7389"/>
                    <a:pt x="25951" y="7066"/>
                  </a:cubicBezTo>
                  <a:lnTo>
                    <a:pt x="14114" y="230"/>
                  </a:lnTo>
                  <a:cubicBezTo>
                    <a:pt x="13846" y="77"/>
                    <a:pt x="13549" y="0"/>
                    <a:pt x="132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869;p62">
              <a:extLst>
                <a:ext uri="{FF2B5EF4-FFF2-40B4-BE49-F238E27FC236}">
                  <a16:creationId xmlns:a16="http://schemas.microsoft.com/office/drawing/2014/main" id="{148488BF-D7B8-477D-8DB7-D50FF1FD357E}"/>
                </a:ext>
              </a:extLst>
            </p:cNvPr>
            <p:cNvSpPr/>
            <p:nvPr/>
          </p:nvSpPr>
          <p:spPr>
            <a:xfrm>
              <a:off x="4862450" y="1814475"/>
              <a:ext cx="300875" cy="193350"/>
            </a:xfrm>
            <a:custGeom>
              <a:avLst/>
              <a:gdLst/>
              <a:ahLst/>
              <a:cxnLst/>
              <a:rect l="l" t="t" r="r" b="b"/>
              <a:pathLst>
                <a:path w="12035" h="7734" extrusionOk="0">
                  <a:moveTo>
                    <a:pt x="1" y="0"/>
                  </a:moveTo>
                  <a:lnTo>
                    <a:pt x="1" y="780"/>
                  </a:lnTo>
                  <a:lnTo>
                    <a:pt x="12035" y="7734"/>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870;p62">
              <a:extLst>
                <a:ext uri="{FF2B5EF4-FFF2-40B4-BE49-F238E27FC236}">
                  <a16:creationId xmlns:a16="http://schemas.microsoft.com/office/drawing/2014/main" id="{BE89C933-F71D-462B-9C3F-56EC06FC9A1C}"/>
                </a:ext>
              </a:extLst>
            </p:cNvPr>
            <p:cNvSpPr/>
            <p:nvPr/>
          </p:nvSpPr>
          <p:spPr>
            <a:xfrm>
              <a:off x="4862450" y="1841825"/>
              <a:ext cx="300875" cy="193175"/>
            </a:xfrm>
            <a:custGeom>
              <a:avLst/>
              <a:gdLst/>
              <a:ahLst/>
              <a:cxnLst/>
              <a:rect l="l" t="t" r="r" b="b"/>
              <a:pathLst>
                <a:path w="12035" h="7727" extrusionOk="0">
                  <a:moveTo>
                    <a:pt x="1" y="1"/>
                  </a:moveTo>
                  <a:lnTo>
                    <a:pt x="1" y="773"/>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871;p62">
              <a:extLst>
                <a:ext uri="{FF2B5EF4-FFF2-40B4-BE49-F238E27FC236}">
                  <a16:creationId xmlns:a16="http://schemas.microsoft.com/office/drawing/2014/main" id="{71879CE7-72E0-4FB0-AA96-2D6E3BEB5838}"/>
                </a:ext>
              </a:extLst>
            </p:cNvPr>
            <p:cNvSpPr/>
            <p:nvPr/>
          </p:nvSpPr>
          <p:spPr>
            <a:xfrm>
              <a:off x="4862450" y="1869000"/>
              <a:ext cx="300875" cy="193175"/>
            </a:xfrm>
            <a:custGeom>
              <a:avLst/>
              <a:gdLst/>
              <a:ahLst/>
              <a:cxnLst/>
              <a:rect l="l" t="t" r="r" b="b"/>
              <a:pathLst>
                <a:path w="12035" h="7727" extrusionOk="0">
                  <a:moveTo>
                    <a:pt x="1" y="1"/>
                  </a:moveTo>
                  <a:lnTo>
                    <a:pt x="1" y="780"/>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872;p62">
              <a:extLst>
                <a:ext uri="{FF2B5EF4-FFF2-40B4-BE49-F238E27FC236}">
                  <a16:creationId xmlns:a16="http://schemas.microsoft.com/office/drawing/2014/main" id="{0E860BC6-9AFF-4CB4-A747-3B048A40CA0A}"/>
                </a:ext>
              </a:extLst>
            </p:cNvPr>
            <p:cNvSpPr/>
            <p:nvPr/>
          </p:nvSpPr>
          <p:spPr>
            <a:xfrm>
              <a:off x="4862450" y="1896175"/>
              <a:ext cx="300875" cy="193175"/>
            </a:xfrm>
            <a:custGeom>
              <a:avLst/>
              <a:gdLst/>
              <a:ahLst/>
              <a:cxnLst/>
              <a:rect l="l" t="t" r="r" b="b"/>
              <a:pathLst>
                <a:path w="12035" h="7727" extrusionOk="0">
                  <a:moveTo>
                    <a:pt x="1" y="0"/>
                  </a:moveTo>
                  <a:lnTo>
                    <a:pt x="1" y="780"/>
                  </a:lnTo>
                  <a:lnTo>
                    <a:pt x="12035" y="7726"/>
                  </a:lnTo>
                  <a:lnTo>
                    <a:pt x="12035" y="6955"/>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873;p62">
              <a:extLst>
                <a:ext uri="{FF2B5EF4-FFF2-40B4-BE49-F238E27FC236}">
                  <a16:creationId xmlns:a16="http://schemas.microsoft.com/office/drawing/2014/main" id="{65038A26-B72D-4552-9CC6-DFA6DD1CC357}"/>
                </a:ext>
              </a:extLst>
            </p:cNvPr>
            <p:cNvSpPr/>
            <p:nvPr/>
          </p:nvSpPr>
          <p:spPr>
            <a:xfrm>
              <a:off x="4862450" y="1923350"/>
              <a:ext cx="300875" cy="193375"/>
            </a:xfrm>
            <a:custGeom>
              <a:avLst/>
              <a:gdLst/>
              <a:ahLst/>
              <a:cxnLst/>
              <a:rect l="l" t="t" r="r" b="b"/>
              <a:pathLst>
                <a:path w="12035" h="7735" extrusionOk="0">
                  <a:moveTo>
                    <a:pt x="1" y="0"/>
                  </a:moveTo>
                  <a:lnTo>
                    <a:pt x="1" y="780"/>
                  </a:lnTo>
                  <a:lnTo>
                    <a:pt x="12035" y="7734"/>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874;p62">
              <a:extLst>
                <a:ext uri="{FF2B5EF4-FFF2-40B4-BE49-F238E27FC236}">
                  <a16:creationId xmlns:a16="http://schemas.microsoft.com/office/drawing/2014/main" id="{BB9153E2-40C7-43E5-B73A-A4261B53F32D}"/>
                </a:ext>
              </a:extLst>
            </p:cNvPr>
            <p:cNvSpPr/>
            <p:nvPr/>
          </p:nvSpPr>
          <p:spPr>
            <a:xfrm>
              <a:off x="4862450" y="1971975"/>
              <a:ext cx="300875" cy="193375"/>
            </a:xfrm>
            <a:custGeom>
              <a:avLst/>
              <a:gdLst/>
              <a:ahLst/>
              <a:cxnLst/>
              <a:rect l="l" t="t" r="r" b="b"/>
              <a:pathLst>
                <a:path w="12035" h="7735" extrusionOk="0">
                  <a:moveTo>
                    <a:pt x="1" y="1"/>
                  </a:moveTo>
                  <a:lnTo>
                    <a:pt x="1" y="780"/>
                  </a:lnTo>
                  <a:lnTo>
                    <a:pt x="12035" y="7734"/>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875;p62">
              <a:extLst>
                <a:ext uri="{FF2B5EF4-FFF2-40B4-BE49-F238E27FC236}">
                  <a16:creationId xmlns:a16="http://schemas.microsoft.com/office/drawing/2014/main" id="{0B830656-E283-4185-9DDC-80E55E28A509}"/>
                </a:ext>
              </a:extLst>
            </p:cNvPr>
            <p:cNvSpPr/>
            <p:nvPr/>
          </p:nvSpPr>
          <p:spPr>
            <a:xfrm>
              <a:off x="4862450" y="1999350"/>
              <a:ext cx="300875" cy="193175"/>
            </a:xfrm>
            <a:custGeom>
              <a:avLst/>
              <a:gdLst/>
              <a:ahLst/>
              <a:cxnLst/>
              <a:rect l="l" t="t" r="r" b="b"/>
              <a:pathLst>
                <a:path w="12035" h="7727" extrusionOk="0">
                  <a:moveTo>
                    <a:pt x="1" y="0"/>
                  </a:moveTo>
                  <a:lnTo>
                    <a:pt x="1" y="772"/>
                  </a:lnTo>
                  <a:lnTo>
                    <a:pt x="12035" y="7726"/>
                  </a:lnTo>
                  <a:lnTo>
                    <a:pt x="12035" y="6947"/>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876;p62">
              <a:extLst>
                <a:ext uri="{FF2B5EF4-FFF2-40B4-BE49-F238E27FC236}">
                  <a16:creationId xmlns:a16="http://schemas.microsoft.com/office/drawing/2014/main" id="{9F5F3FD8-5151-49B0-8E78-5E2BE067B6CF}"/>
                </a:ext>
              </a:extLst>
            </p:cNvPr>
            <p:cNvSpPr/>
            <p:nvPr/>
          </p:nvSpPr>
          <p:spPr>
            <a:xfrm>
              <a:off x="4862450" y="2026525"/>
              <a:ext cx="300875" cy="193175"/>
            </a:xfrm>
            <a:custGeom>
              <a:avLst/>
              <a:gdLst/>
              <a:ahLst/>
              <a:cxnLst/>
              <a:rect l="l" t="t" r="r" b="b"/>
              <a:pathLst>
                <a:path w="12035" h="7727" extrusionOk="0">
                  <a:moveTo>
                    <a:pt x="1" y="0"/>
                  </a:moveTo>
                  <a:lnTo>
                    <a:pt x="1" y="780"/>
                  </a:lnTo>
                  <a:lnTo>
                    <a:pt x="12035" y="7726"/>
                  </a:lnTo>
                  <a:lnTo>
                    <a:pt x="12035" y="6946"/>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877;p62">
              <a:extLst>
                <a:ext uri="{FF2B5EF4-FFF2-40B4-BE49-F238E27FC236}">
                  <a16:creationId xmlns:a16="http://schemas.microsoft.com/office/drawing/2014/main" id="{EC6227C5-BAED-4D4C-9615-9E062BE18D48}"/>
                </a:ext>
              </a:extLst>
            </p:cNvPr>
            <p:cNvSpPr/>
            <p:nvPr/>
          </p:nvSpPr>
          <p:spPr>
            <a:xfrm>
              <a:off x="4862450" y="2053675"/>
              <a:ext cx="300875" cy="193175"/>
            </a:xfrm>
            <a:custGeom>
              <a:avLst/>
              <a:gdLst/>
              <a:ahLst/>
              <a:cxnLst/>
              <a:rect l="l" t="t" r="r" b="b"/>
              <a:pathLst>
                <a:path w="12035" h="7727" extrusionOk="0">
                  <a:moveTo>
                    <a:pt x="1" y="1"/>
                  </a:moveTo>
                  <a:lnTo>
                    <a:pt x="1" y="781"/>
                  </a:lnTo>
                  <a:lnTo>
                    <a:pt x="12035" y="7727"/>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878;p62">
              <a:extLst>
                <a:ext uri="{FF2B5EF4-FFF2-40B4-BE49-F238E27FC236}">
                  <a16:creationId xmlns:a16="http://schemas.microsoft.com/office/drawing/2014/main" id="{C4DE9E7D-D62F-472D-8EC8-7E537348024E}"/>
                </a:ext>
              </a:extLst>
            </p:cNvPr>
            <p:cNvSpPr/>
            <p:nvPr/>
          </p:nvSpPr>
          <p:spPr>
            <a:xfrm>
              <a:off x="4862450" y="2081050"/>
              <a:ext cx="300875" cy="193175"/>
            </a:xfrm>
            <a:custGeom>
              <a:avLst/>
              <a:gdLst/>
              <a:ahLst/>
              <a:cxnLst/>
              <a:rect l="l" t="t" r="r" b="b"/>
              <a:pathLst>
                <a:path w="12035" h="7727" extrusionOk="0">
                  <a:moveTo>
                    <a:pt x="1" y="1"/>
                  </a:moveTo>
                  <a:lnTo>
                    <a:pt x="1" y="772"/>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879;p62">
              <a:extLst>
                <a:ext uri="{FF2B5EF4-FFF2-40B4-BE49-F238E27FC236}">
                  <a16:creationId xmlns:a16="http://schemas.microsoft.com/office/drawing/2014/main" id="{FC93865D-1096-4F66-9C4D-2AEC899D7066}"/>
                </a:ext>
              </a:extLst>
            </p:cNvPr>
            <p:cNvSpPr/>
            <p:nvPr/>
          </p:nvSpPr>
          <p:spPr>
            <a:xfrm>
              <a:off x="4862450" y="2129500"/>
              <a:ext cx="300875" cy="193350"/>
            </a:xfrm>
            <a:custGeom>
              <a:avLst/>
              <a:gdLst/>
              <a:ahLst/>
              <a:cxnLst/>
              <a:rect l="l" t="t" r="r" b="b"/>
              <a:pathLst>
                <a:path w="12035" h="7734" extrusionOk="0">
                  <a:moveTo>
                    <a:pt x="1" y="0"/>
                  </a:moveTo>
                  <a:lnTo>
                    <a:pt x="1" y="780"/>
                  </a:lnTo>
                  <a:lnTo>
                    <a:pt x="12035" y="7734"/>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880;p62">
              <a:extLst>
                <a:ext uri="{FF2B5EF4-FFF2-40B4-BE49-F238E27FC236}">
                  <a16:creationId xmlns:a16="http://schemas.microsoft.com/office/drawing/2014/main" id="{4505738C-C6A6-4B8F-A0FA-ACDB0CFDA10B}"/>
                </a:ext>
              </a:extLst>
            </p:cNvPr>
            <p:cNvSpPr/>
            <p:nvPr/>
          </p:nvSpPr>
          <p:spPr>
            <a:xfrm>
              <a:off x="4862450" y="2156850"/>
              <a:ext cx="300875" cy="193175"/>
            </a:xfrm>
            <a:custGeom>
              <a:avLst/>
              <a:gdLst/>
              <a:ahLst/>
              <a:cxnLst/>
              <a:rect l="l" t="t" r="r" b="b"/>
              <a:pathLst>
                <a:path w="12035" h="7727" extrusionOk="0">
                  <a:moveTo>
                    <a:pt x="1" y="1"/>
                  </a:moveTo>
                  <a:lnTo>
                    <a:pt x="1" y="773"/>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881;p62">
              <a:extLst>
                <a:ext uri="{FF2B5EF4-FFF2-40B4-BE49-F238E27FC236}">
                  <a16:creationId xmlns:a16="http://schemas.microsoft.com/office/drawing/2014/main" id="{29E27B99-E4E8-4D3F-922D-6B310AE34F9F}"/>
                </a:ext>
              </a:extLst>
            </p:cNvPr>
            <p:cNvSpPr/>
            <p:nvPr/>
          </p:nvSpPr>
          <p:spPr>
            <a:xfrm>
              <a:off x="4862450" y="2184025"/>
              <a:ext cx="300875" cy="193175"/>
            </a:xfrm>
            <a:custGeom>
              <a:avLst/>
              <a:gdLst/>
              <a:ahLst/>
              <a:cxnLst/>
              <a:rect l="l" t="t" r="r" b="b"/>
              <a:pathLst>
                <a:path w="12035" h="7727" extrusionOk="0">
                  <a:moveTo>
                    <a:pt x="1" y="1"/>
                  </a:moveTo>
                  <a:lnTo>
                    <a:pt x="1" y="780"/>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882;p62">
              <a:extLst>
                <a:ext uri="{FF2B5EF4-FFF2-40B4-BE49-F238E27FC236}">
                  <a16:creationId xmlns:a16="http://schemas.microsoft.com/office/drawing/2014/main" id="{FDE6FDF0-5C82-41BE-93F5-82BB8FB18D1B}"/>
                </a:ext>
              </a:extLst>
            </p:cNvPr>
            <p:cNvSpPr/>
            <p:nvPr/>
          </p:nvSpPr>
          <p:spPr>
            <a:xfrm>
              <a:off x="4862450" y="2211200"/>
              <a:ext cx="300875" cy="193175"/>
            </a:xfrm>
            <a:custGeom>
              <a:avLst/>
              <a:gdLst/>
              <a:ahLst/>
              <a:cxnLst/>
              <a:rect l="l" t="t" r="r" b="b"/>
              <a:pathLst>
                <a:path w="12035" h="7727" extrusionOk="0">
                  <a:moveTo>
                    <a:pt x="1" y="0"/>
                  </a:moveTo>
                  <a:lnTo>
                    <a:pt x="1" y="780"/>
                  </a:lnTo>
                  <a:lnTo>
                    <a:pt x="12035" y="7726"/>
                  </a:lnTo>
                  <a:lnTo>
                    <a:pt x="12035" y="6955"/>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883;p62">
              <a:extLst>
                <a:ext uri="{FF2B5EF4-FFF2-40B4-BE49-F238E27FC236}">
                  <a16:creationId xmlns:a16="http://schemas.microsoft.com/office/drawing/2014/main" id="{98BD602A-69D6-4E38-8046-9B3F5339E0D6}"/>
                </a:ext>
              </a:extLst>
            </p:cNvPr>
            <p:cNvSpPr/>
            <p:nvPr/>
          </p:nvSpPr>
          <p:spPr>
            <a:xfrm>
              <a:off x="4862450" y="2238375"/>
              <a:ext cx="300875" cy="193375"/>
            </a:xfrm>
            <a:custGeom>
              <a:avLst/>
              <a:gdLst/>
              <a:ahLst/>
              <a:cxnLst/>
              <a:rect l="l" t="t" r="r" b="b"/>
              <a:pathLst>
                <a:path w="12035" h="7735" extrusionOk="0">
                  <a:moveTo>
                    <a:pt x="1" y="0"/>
                  </a:moveTo>
                  <a:lnTo>
                    <a:pt x="1" y="780"/>
                  </a:lnTo>
                  <a:lnTo>
                    <a:pt x="12035" y="7734"/>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884;p62">
              <a:extLst>
                <a:ext uri="{FF2B5EF4-FFF2-40B4-BE49-F238E27FC236}">
                  <a16:creationId xmlns:a16="http://schemas.microsoft.com/office/drawing/2014/main" id="{6A876125-C41E-459A-8AB2-6D9BF380EA40}"/>
                </a:ext>
              </a:extLst>
            </p:cNvPr>
            <p:cNvSpPr/>
            <p:nvPr/>
          </p:nvSpPr>
          <p:spPr>
            <a:xfrm>
              <a:off x="4862450" y="2287000"/>
              <a:ext cx="300875" cy="193375"/>
            </a:xfrm>
            <a:custGeom>
              <a:avLst/>
              <a:gdLst/>
              <a:ahLst/>
              <a:cxnLst/>
              <a:rect l="l" t="t" r="r" b="b"/>
              <a:pathLst>
                <a:path w="12035" h="7735" extrusionOk="0">
                  <a:moveTo>
                    <a:pt x="1" y="1"/>
                  </a:moveTo>
                  <a:lnTo>
                    <a:pt x="1" y="780"/>
                  </a:lnTo>
                  <a:lnTo>
                    <a:pt x="12035" y="7734"/>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885;p62">
              <a:extLst>
                <a:ext uri="{FF2B5EF4-FFF2-40B4-BE49-F238E27FC236}">
                  <a16:creationId xmlns:a16="http://schemas.microsoft.com/office/drawing/2014/main" id="{EAB32064-1ECF-4336-89E8-1E729ADEC814}"/>
                </a:ext>
              </a:extLst>
            </p:cNvPr>
            <p:cNvSpPr/>
            <p:nvPr/>
          </p:nvSpPr>
          <p:spPr>
            <a:xfrm>
              <a:off x="4862450" y="2314375"/>
              <a:ext cx="300875" cy="193175"/>
            </a:xfrm>
            <a:custGeom>
              <a:avLst/>
              <a:gdLst/>
              <a:ahLst/>
              <a:cxnLst/>
              <a:rect l="l" t="t" r="r" b="b"/>
              <a:pathLst>
                <a:path w="12035" h="7727" extrusionOk="0">
                  <a:moveTo>
                    <a:pt x="1" y="0"/>
                  </a:moveTo>
                  <a:lnTo>
                    <a:pt x="1" y="772"/>
                  </a:lnTo>
                  <a:lnTo>
                    <a:pt x="12035" y="7726"/>
                  </a:lnTo>
                  <a:lnTo>
                    <a:pt x="12035" y="6946"/>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886;p62">
              <a:extLst>
                <a:ext uri="{FF2B5EF4-FFF2-40B4-BE49-F238E27FC236}">
                  <a16:creationId xmlns:a16="http://schemas.microsoft.com/office/drawing/2014/main" id="{6D357499-3C81-4734-859B-8C61D7350748}"/>
                </a:ext>
              </a:extLst>
            </p:cNvPr>
            <p:cNvSpPr/>
            <p:nvPr/>
          </p:nvSpPr>
          <p:spPr>
            <a:xfrm>
              <a:off x="4862450" y="2341550"/>
              <a:ext cx="300875" cy="193150"/>
            </a:xfrm>
            <a:custGeom>
              <a:avLst/>
              <a:gdLst/>
              <a:ahLst/>
              <a:cxnLst/>
              <a:rect l="l" t="t" r="r" b="b"/>
              <a:pathLst>
                <a:path w="12035" h="7726" extrusionOk="0">
                  <a:moveTo>
                    <a:pt x="1" y="0"/>
                  </a:moveTo>
                  <a:lnTo>
                    <a:pt x="1" y="780"/>
                  </a:lnTo>
                  <a:lnTo>
                    <a:pt x="12035" y="7726"/>
                  </a:lnTo>
                  <a:lnTo>
                    <a:pt x="12035" y="6946"/>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887;p62">
              <a:extLst>
                <a:ext uri="{FF2B5EF4-FFF2-40B4-BE49-F238E27FC236}">
                  <a16:creationId xmlns:a16="http://schemas.microsoft.com/office/drawing/2014/main" id="{98F249A2-1350-4DCF-BA02-F2D242B97A93}"/>
                </a:ext>
              </a:extLst>
            </p:cNvPr>
            <p:cNvSpPr/>
            <p:nvPr/>
          </p:nvSpPr>
          <p:spPr>
            <a:xfrm>
              <a:off x="4862450" y="2368700"/>
              <a:ext cx="300875" cy="193175"/>
            </a:xfrm>
            <a:custGeom>
              <a:avLst/>
              <a:gdLst/>
              <a:ahLst/>
              <a:cxnLst/>
              <a:rect l="l" t="t" r="r" b="b"/>
              <a:pathLst>
                <a:path w="12035" h="7727" extrusionOk="0">
                  <a:moveTo>
                    <a:pt x="1" y="1"/>
                  </a:moveTo>
                  <a:lnTo>
                    <a:pt x="1" y="781"/>
                  </a:lnTo>
                  <a:lnTo>
                    <a:pt x="12035" y="7727"/>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888;p62">
              <a:extLst>
                <a:ext uri="{FF2B5EF4-FFF2-40B4-BE49-F238E27FC236}">
                  <a16:creationId xmlns:a16="http://schemas.microsoft.com/office/drawing/2014/main" id="{8A1E5018-9DB1-4B09-BC86-3F9BA939D04E}"/>
                </a:ext>
              </a:extLst>
            </p:cNvPr>
            <p:cNvSpPr/>
            <p:nvPr/>
          </p:nvSpPr>
          <p:spPr>
            <a:xfrm>
              <a:off x="4862450" y="2395875"/>
              <a:ext cx="300875" cy="193375"/>
            </a:xfrm>
            <a:custGeom>
              <a:avLst/>
              <a:gdLst/>
              <a:ahLst/>
              <a:cxnLst/>
              <a:rect l="l" t="t" r="r" b="b"/>
              <a:pathLst>
                <a:path w="12035" h="7735" extrusionOk="0">
                  <a:moveTo>
                    <a:pt x="1" y="1"/>
                  </a:moveTo>
                  <a:lnTo>
                    <a:pt x="1" y="780"/>
                  </a:lnTo>
                  <a:lnTo>
                    <a:pt x="12035" y="7735"/>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889;p62">
              <a:extLst>
                <a:ext uri="{FF2B5EF4-FFF2-40B4-BE49-F238E27FC236}">
                  <a16:creationId xmlns:a16="http://schemas.microsoft.com/office/drawing/2014/main" id="{F9FA48D7-6C14-46C0-BE33-3295FDF49493}"/>
                </a:ext>
              </a:extLst>
            </p:cNvPr>
            <p:cNvSpPr/>
            <p:nvPr/>
          </p:nvSpPr>
          <p:spPr>
            <a:xfrm>
              <a:off x="5196000" y="1814475"/>
              <a:ext cx="300875" cy="193350"/>
            </a:xfrm>
            <a:custGeom>
              <a:avLst/>
              <a:gdLst/>
              <a:ahLst/>
              <a:cxnLst/>
              <a:rect l="l" t="t" r="r" b="b"/>
              <a:pathLst>
                <a:path w="12035" h="7734" extrusionOk="0">
                  <a:moveTo>
                    <a:pt x="12034" y="0"/>
                  </a:moveTo>
                  <a:lnTo>
                    <a:pt x="0" y="6954"/>
                  </a:lnTo>
                  <a:lnTo>
                    <a:pt x="0" y="7734"/>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890;p62">
              <a:extLst>
                <a:ext uri="{FF2B5EF4-FFF2-40B4-BE49-F238E27FC236}">
                  <a16:creationId xmlns:a16="http://schemas.microsoft.com/office/drawing/2014/main" id="{0500800E-57B0-43DD-A88B-1204F4960933}"/>
                </a:ext>
              </a:extLst>
            </p:cNvPr>
            <p:cNvSpPr/>
            <p:nvPr/>
          </p:nvSpPr>
          <p:spPr>
            <a:xfrm>
              <a:off x="5196000" y="1841825"/>
              <a:ext cx="300875" cy="193175"/>
            </a:xfrm>
            <a:custGeom>
              <a:avLst/>
              <a:gdLst/>
              <a:ahLst/>
              <a:cxnLst/>
              <a:rect l="l" t="t" r="r" b="b"/>
              <a:pathLst>
                <a:path w="12035" h="7727" extrusionOk="0">
                  <a:moveTo>
                    <a:pt x="12034" y="1"/>
                  </a:moveTo>
                  <a:lnTo>
                    <a:pt x="0" y="6947"/>
                  </a:lnTo>
                  <a:lnTo>
                    <a:pt x="0" y="7727"/>
                  </a:lnTo>
                  <a:lnTo>
                    <a:pt x="12034" y="773"/>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891;p62">
              <a:extLst>
                <a:ext uri="{FF2B5EF4-FFF2-40B4-BE49-F238E27FC236}">
                  <a16:creationId xmlns:a16="http://schemas.microsoft.com/office/drawing/2014/main" id="{D3093F9D-3F95-47F8-A6D6-32EE4E96CB72}"/>
                </a:ext>
              </a:extLst>
            </p:cNvPr>
            <p:cNvSpPr/>
            <p:nvPr/>
          </p:nvSpPr>
          <p:spPr>
            <a:xfrm>
              <a:off x="5196000" y="1869000"/>
              <a:ext cx="300875" cy="193175"/>
            </a:xfrm>
            <a:custGeom>
              <a:avLst/>
              <a:gdLst/>
              <a:ahLst/>
              <a:cxnLst/>
              <a:rect l="l" t="t" r="r" b="b"/>
              <a:pathLst>
                <a:path w="12035" h="7727" extrusionOk="0">
                  <a:moveTo>
                    <a:pt x="12034" y="1"/>
                  </a:moveTo>
                  <a:lnTo>
                    <a:pt x="0" y="6947"/>
                  </a:lnTo>
                  <a:lnTo>
                    <a:pt x="0" y="7727"/>
                  </a:lnTo>
                  <a:lnTo>
                    <a:pt x="12034" y="780"/>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892;p62">
              <a:extLst>
                <a:ext uri="{FF2B5EF4-FFF2-40B4-BE49-F238E27FC236}">
                  <a16:creationId xmlns:a16="http://schemas.microsoft.com/office/drawing/2014/main" id="{7C7D5931-B379-4548-8B23-2F462667BE5D}"/>
                </a:ext>
              </a:extLst>
            </p:cNvPr>
            <p:cNvSpPr/>
            <p:nvPr/>
          </p:nvSpPr>
          <p:spPr>
            <a:xfrm>
              <a:off x="5196000" y="1896175"/>
              <a:ext cx="300875" cy="193175"/>
            </a:xfrm>
            <a:custGeom>
              <a:avLst/>
              <a:gdLst/>
              <a:ahLst/>
              <a:cxnLst/>
              <a:rect l="l" t="t" r="r" b="b"/>
              <a:pathLst>
                <a:path w="12035" h="7727" extrusionOk="0">
                  <a:moveTo>
                    <a:pt x="12034" y="0"/>
                  </a:moveTo>
                  <a:lnTo>
                    <a:pt x="0" y="6955"/>
                  </a:lnTo>
                  <a:lnTo>
                    <a:pt x="0" y="7726"/>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893;p62">
              <a:extLst>
                <a:ext uri="{FF2B5EF4-FFF2-40B4-BE49-F238E27FC236}">
                  <a16:creationId xmlns:a16="http://schemas.microsoft.com/office/drawing/2014/main" id="{8DE88B5F-7EE4-4117-8B4D-DF55602A21F5}"/>
                </a:ext>
              </a:extLst>
            </p:cNvPr>
            <p:cNvSpPr/>
            <p:nvPr/>
          </p:nvSpPr>
          <p:spPr>
            <a:xfrm>
              <a:off x="5196000" y="1923350"/>
              <a:ext cx="300875" cy="193375"/>
            </a:xfrm>
            <a:custGeom>
              <a:avLst/>
              <a:gdLst/>
              <a:ahLst/>
              <a:cxnLst/>
              <a:rect l="l" t="t" r="r" b="b"/>
              <a:pathLst>
                <a:path w="12035" h="7735" extrusionOk="0">
                  <a:moveTo>
                    <a:pt x="12034" y="0"/>
                  </a:moveTo>
                  <a:lnTo>
                    <a:pt x="0" y="6954"/>
                  </a:lnTo>
                  <a:lnTo>
                    <a:pt x="0" y="7734"/>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894;p62">
              <a:extLst>
                <a:ext uri="{FF2B5EF4-FFF2-40B4-BE49-F238E27FC236}">
                  <a16:creationId xmlns:a16="http://schemas.microsoft.com/office/drawing/2014/main" id="{36B82239-1E11-49B7-B74F-F0D792806B45}"/>
                </a:ext>
              </a:extLst>
            </p:cNvPr>
            <p:cNvSpPr/>
            <p:nvPr/>
          </p:nvSpPr>
          <p:spPr>
            <a:xfrm>
              <a:off x="5196000" y="1971975"/>
              <a:ext cx="300875" cy="193375"/>
            </a:xfrm>
            <a:custGeom>
              <a:avLst/>
              <a:gdLst/>
              <a:ahLst/>
              <a:cxnLst/>
              <a:rect l="l" t="t" r="r" b="b"/>
              <a:pathLst>
                <a:path w="12035" h="7735" extrusionOk="0">
                  <a:moveTo>
                    <a:pt x="12034" y="1"/>
                  </a:moveTo>
                  <a:lnTo>
                    <a:pt x="0" y="6955"/>
                  </a:lnTo>
                  <a:lnTo>
                    <a:pt x="0" y="7734"/>
                  </a:lnTo>
                  <a:lnTo>
                    <a:pt x="12034" y="780"/>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895;p62">
              <a:extLst>
                <a:ext uri="{FF2B5EF4-FFF2-40B4-BE49-F238E27FC236}">
                  <a16:creationId xmlns:a16="http://schemas.microsoft.com/office/drawing/2014/main" id="{4C7128E6-2EA4-41DB-8543-D5E19610F604}"/>
                </a:ext>
              </a:extLst>
            </p:cNvPr>
            <p:cNvSpPr/>
            <p:nvPr/>
          </p:nvSpPr>
          <p:spPr>
            <a:xfrm>
              <a:off x="5196000" y="1999350"/>
              <a:ext cx="300875" cy="193175"/>
            </a:xfrm>
            <a:custGeom>
              <a:avLst/>
              <a:gdLst/>
              <a:ahLst/>
              <a:cxnLst/>
              <a:rect l="l" t="t" r="r" b="b"/>
              <a:pathLst>
                <a:path w="12035" h="7727" extrusionOk="0">
                  <a:moveTo>
                    <a:pt x="12034" y="0"/>
                  </a:moveTo>
                  <a:lnTo>
                    <a:pt x="0" y="6947"/>
                  </a:lnTo>
                  <a:lnTo>
                    <a:pt x="0" y="7726"/>
                  </a:lnTo>
                  <a:lnTo>
                    <a:pt x="12034" y="772"/>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896;p62">
              <a:extLst>
                <a:ext uri="{FF2B5EF4-FFF2-40B4-BE49-F238E27FC236}">
                  <a16:creationId xmlns:a16="http://schemas.microsoft.com/office/drawing/2014/main" id="{1DD58FF2-DA25-4DFB-A07E-CD4A569294F1}"/>
                </a:ext>
              </a:extLst>
            </p:cNvPr>
            <p:cNvSpPr/>
            <p:nvPr/>
          </p:nvSpPr>
          <p:spPr>
            <a:xfrm>
              <a:off x="5196000" y="2026525"/>
              <a:ext cx="300875" cy="193175"/>
            </a:xfrm>
            <a:custGeom>
              <a:avLst/>
              <a:gdLst/>
              <a:ahLst/>
              <a:cxnLst/>
              <a:rect l="l" t="t" r="r" b="b"/>
              <a:pathLst>
                <a:path w="12035" h="7727" extrusionOk="0">
                  <a:moveTo>
                    <a:pt x="12034" y="0"/>
                  </a:moveTo>
                  <a:lnTo>
                    <a:pt x="0" y="6946"/>
                  </a:lnTo>
                  <a:lnTo>
                    <a:pt x="0" y="7726"/>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897;p62">
              <a:extLst>
                <a:ext uri="{FF2B5EF4-FFF2-40B4-BE49-F238E27FC236}">
                  <a16:creationId xmlns:a16="http://schemas.microsoft.com/office/drawing/2014/main" id="{C6A4E4C5-47DD-48CE-9B2F-5561E5EA04E0}"/>
                </a:ext>
              </a:extLst>
            </p:cNvPr>
            <p:cNvSpPr/>
            <p:nvPr/>
          </p:nvSpPr>
          <p:spPr>
            <a:xfrm>
              <a:off x="5196000" y="2053675"/>
              <a:ext cx="300875" cy="193175"/>
            </a:xfrm>
            <a:custGeom>
              <a:avLst/>
              <a:gdLst/>
              <a:ahLst/>
              <a:cxnLst/>
              <a:rect l="l" t="t" r="r" b="b"/>
              <a:pathLst>
                <a:path w="12035" h="7727" extrusionOk="0">
                  <a:moveTo>
                    <a:pt x="12034" y="1"/>
                  </a:moveTo>
                  <a:lnTo>
                    <a:pt x="0" y="6955"/>
                  </a:lnTo>
                  <a:lnTo>
                    <a:pt x="0" y="7727"/>
                  </a:lnTo>
                  <a:lnTo>
                    <a:pt x="12034" y="781"/>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898;p62">
              <a:extLst>
                <a:ext uri="{FF2B5EF4-FFF2-40B4-BE49-F238E27FC236}">
                  <a16:creationId xmlns:a16="http://schemas.microsoft.com/office/drawing/2014/main" id="{406C169F-2992-489B-9233-5CF46DA4C9F0}"/>
                </a:ext>
              </a:extLst>
            </p:cNvPr>
            <p:cNvSpPr/>
            <p:nvPr/>
          </p:nvSpPr>
          <p:spPr>
            <a:xfrm>
              <a:off x="5196000" y="2081050"/>
              <a:ext cx="300875" cy="193175"/>
            </a:xfrm>
            <a:custGeom>
              <a:avLst/>
              <a:gdLst/>
              <a:ahLst/>
              <a:cxnLst/>
              <a:rect l="l" t="t" r="r" b="b"/>
              <a:pathLst>
                <a:path w="12035" h="7727" extrusionOk="0">
                  <a:moveTo>
                    <a:pt x="12034" y="1"/>
                  </a:moveTo>
                  <a:lnTo>
                    <a:pt x="0" y="6947"/>
                  </a:lnTo>
                  <a:lnTo>
                    <a:pt x="0" y="7727"/>
                  </a:lnTo>
                  <a:lnTo>
                    <a:pt x="12034" y="772"/>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899;p62">
              <a:extLst>
                <a:ext uri="{FF2B5EF4-FFF2-40B4-BE49-F238E27FC236}">
                  <a16:creationId xmlns:a16="http://schemas.microsoft.com/office/drawing/2014/main" id="{AB87E595-EB93-4C2E-B1CE-ADF49EEF0172}"/>
                </a:ext>
              </a:extLst>
            </p:cNvPr>
            <p:cNvSpPr/>
            <p:nvPr/>
          </p:nvSpPr>
          <p:spPr>
            <a:xfrm>
              <a:off x="5196000" y="2129500"/>
              <a:ext cx="300875" cy="193350"/>
            </a:xfrm>
            <a:custGeom>
              <a:avLst/>
              <a:gdLst/>
              <a:ahLst/>
              <a:cxnLst/>
              <a:rect l="l" t="t" r="r" b="b"/>
              <a:pathLst>
                <a:path w="12035" h="7734" extrusionOk="0">
                  <a:moveTo>
                    <a:pt x="12034" y="0"/>
                  </a:moveTo>
                  <a:lnTo>
                    <a:pt x="0" y="6954"/>
                  </a:lnTo>
                  <a:lnTo>
                    <a:pt x="0" y="7734"/>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900;p62">
              <a:extLst>
                <a:ext uri="{FF2B5EF4-FFF2-40B4-BE49-F238E27FC236}">
                  <a16:creationId xmlns:a16="http://schemas.microsoft.com/office/drawing/2014/main" id="{DE0BD048-848A-4124-8194-A5E0660EE5F4}"/>
                </a:ext>
              </a:extLst>
            </p:cNvPr>
            <p:cNvSpPr/>
            <p:nvPr/>
          </p:nvSpPr>
          <p:spPr>
            <a:xfrm>
              <a:off x="5196000" y="2156850"/>
              <a:ext cx="300875" cy="193175"/>
            </a:xfrm>
            <a:custGeom>
              <a:avLst/>
              <a:gdLst/>
              <a:ahLst/>
              <a:cxnLst/>
              <a:rect l="l" t="t" r="r" b="b"/>
              <a:pathLst>
                <a:path w="12035" h="7727" extrusionOk="0">
                  <a:moveTo>
                    <a:pt x="12034" y="1"/>
                  </a:moveTo>
                  <a:lnTo>
                    <a:pt x="0" y="6947"/>
                  </a:lnTo>
                  <a:lnTo>
                    <a:pt x="0" y="7727"/>
                  </a:lnTo>
                  <a:lnTo>
                    <a:pt x="12034" y="773"/>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901;p62">
              <a:extLst>
                <a:ext uri="{FF2B5EF4-FFF2-40B4-BE49-F238E27FC236}">
                  <a16:creationId xmlns:a16="http://schemas.microsoft.com/office/drawing/2014/main" id="{0BA36737-5B04-4D03-8933-32D289F562F3}"/>
                </a:ext>
              </a:extLst>
            </p:cNvPr>
            <p:cNvSpPr/>
            <p:nvPr/>
          </p:nvSpPr>
          <p:spPr>
            <a:xfrm>
              <a:off x="5196000" y="2184025"/>
              <a:ext cx="300875" cy="193175"/>
            </a:xfrm>
            <a:custGeom>
              <a:avLst/>
              <a:gdLst/>
              <a:ahLst/>
              <a:cxnLst/>
              <a:rect l="l" t="t" r="r" b="b"/>
              <a:pathLst>
                <a:path w="12035" h="7727" extrusionOk="0">
                  <a:moveTo>
                    <a:pt x="12034" y="1"/>
                  </a:moveTo>
                  <a:lnTo>
                    <a:pt x="0" y="6947"/>
                  </a:lnTo>
                  <a:lnTo>
                    <a:pt x="0" y="7727"/>
                  </a:lnTo>
                  <a:lnTo>
                    <a:pt x="12034" y="780"/>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902;p62">
              <a:extLst>
                <a:ext uri="{FF2B5EF4-FFF2-40B4-BE49-F238E27FC236}">
                  <a16:creationId xmlns:a16="http://schemas.microsoft.com/office/drawing/2014/main" id="{E8B80D3F-4FE2-4E97-B37F-5B271E5510C1}"/>
                </a:ext>
              </a:extLst>
            </p:cNvPr>
            <p:cNvSpPr/>
            <p:nvPr/>
          </p:nvSpPr>
          <p:spPr>
            <a:xfrm>
              <a:off x="5196000" y="2211200"/>
              <a:ext cx="300875" cy="193175"/>
            </a:xfrm>
            <a:custGeom>
              <a:avLst/>
              <a:gdLst/>
              <a:ahLst/>
              <a:cxnLst/>
              <a:rect l="l" t="t" r="r" b="b"/>
              <a:pathLst>
                <a:path w="12035" h="7727" extrusionOk="0">
                  <a:moveTo>
                    <a:pt x="12034" y="0"/>
                  </a:moveTo>
                  <a:lnTo>
                    <a:pt x="0" y="6955"/>
                  </a:lnTo>
                  <a:lnTo>
                    <a:pt x="0" y="7726"/>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903;p62">
              <a:extLst>
                <a:ext uri="{FF2B5EF4-FFF2-40B4-BE49-F238E27FC236}">
                  <a16:creationId xmlns:a16="http://schemas.microsoft.com/office/drawing/2014/main" id="{E50DB536-81C1-4000-9BDC-049CF0D12D3E}"/>
                </a:ext>
              </a:extLst>
            </p:cNvPr>
            <p:cNvSpPr/>
            <p:nvPr/>
          </p:nvSpPr>
          <p:spPr>
            <a:xfrm>
              <a:off x="5196000" y="2238375"/>
              <a:ext cx="300875" cy="193375"/>
            </a:xfrm>
            <a:custGeom>
              <a:avLst/>
              <a:gdLst/>
              <a:ahLst/>
              <a:cxnLst/>
              <a:rect l="l" t="t" r="r" b="b"/>
              <a:pathLst>
                <a:path w="12035" h="7735" extrusionOk="0">
                  <a:moveTo>
                    <a:pt x="12034" y="0"/>
                  </a:moveTo>
                  <a:lnTo>
                    <a:pt x="0" y="6954"/>
                  </a:lnTo>
                  <a:lnTo>
                    <a:pt x="0" y="7734"/>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904;p62">
              <a:extLst>
                <a:ext uri="{FF2B5EF4-FFF2-40B4-BE49-F238E27FC236}">
                  <a16:creationId xmlns:a16="http://schemas.microsoft.com/office/drawing/2014/main" id="{4CF411B9-DC31-44D0-82CF-59547CE991B0}"/>
                </a:ext>
              </a:extLst>
            </p:cNvPr>
            <p:cNvSpPr/>
            <p:nvPr/>
          </p:nvSpPr>
          <p:spPr>
            <a:xfrm>
              <a:off x="5196000" y="2287000"/>
              <a:ext cx="300875" cy="193375"/>
            </a:xfrm>
            <a:custGeom>
              <a:avLst/>
              <a:gdLst/>
              <a:ahLst/>
              <a:cxnLst/>
              <a:rect l="l" t="t" r="r" b="b"/>
              <a:pathLst>
                <a:path w="12035" h="7735" extrusionOk="0">
                  <a:moveTo>
                    <a:pt x="12034" y="1"/>
                  </a:moveTo>
                  <a:lnTo>
                    <a:pt x="0" y="6955"/>
                  </a:lnTo>
                  <a:lnTo>
                    <a:pt x="0" y="7734"/>
                  </a:lnTo>
                  <a:lnTo>
                    <a:pt x="12034" y="780"/>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905;p62">
              <a:extLst>
                <a:ext uri="{FF2B5EF4-FFF2-40B4-BE49-F238E27FC236}">
                  <a16:creationId xmlns:a16="http://schemas.microsoft.com/office/drawing/2014/main" id="{86C93836-0F16-42D4-BCD4-4B642699AAD1}"/>
                </a:ext>
              </a:extLst>
            </p:cNvPr>
            <p:cNvSpPr/>
            <p:nvPr/>
          </p:nvSpPr>
          <p:spPr>
            <a:xfrm>
              <a:off x="5196000" y="2314375"/>
              <a:ext cx="300875" cy="193175"/>
            </a:xfrm>
            <a:custGeom>
              <a:avLst/>
              <a:gdLst/>
              <a:ahLst/>
              <a:cxnLst/>
              <a:rect l="l" t="t" r="r" b="b"/>
              <a:pathLst>
                <a:path w="12035" h="7727" extrusionOk="0">
                  <a:moveTo>
                    <a:pt x="12034" y="0"/>
                  </a:moveTo>
                  <a:lnTo>
                    <a:pt x="0" y="6946"/>
                  </a:lnTo>
                  <a:lnTo>
                    <a:pt x="0" y="7726"/>
                  </a:lnTo>
                  <a:lnTo>
                    <a:pt x="12034" y="772"/>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906;p62">
              <a:extLst>
                <a:ext uri="{FF2B5EF4-FFF2-40B4-BE49-F238E27FC236}">
                  <a16:creationId xmlns:a16="http://schemas.microsoft.com/office/drawing/2014/main" id="{B021CBCC-0786-4B9A-9D63-2D5B3C0D45DB}"/>
                </a:ext>
              </a:extLst>
            </p:cNvPr>
            <p:cNvSpPr/>
            <p:nvPr/>
          </p:nvSpPr>
          <p:spPr>
            <a:xfrm>
              <a:off x="5196000" y="2341550"/>
              <a:ext cx="300875" cy="193150"/>
            </a:xfrm>
            <a:custGeom>
              <a:avLst/>
              <a:gdLst/>
              <a:ahLst/>
              <a:cxnLst/>
              <a:rect l="l" t="t" r="r" b="b"/>
              <a:pathLst>
                <a:path w="12035" h="7726" extrusionOk="0">
                  <a:moveTo>
                    <a:pt x="12034" y="0"/>
                  </a:moveTo>
                  <a:lnTo>
                    <a:pt x="0" y="6946"/>
                  </a:lnTo>
                  <a:lnTo>
                    <a:pt x="0" y="7726"/>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907;p62">
              <a:extLst>
                <a:ext uri="{FF2B5EF4-FFF2-40B4-BE49-F238E27FC236}">
                  <a16:creationId xmlns:a16="http://schemas.microsoft.com/office/drawing/2014/main" id="{CD32C015-3BB7-440C-B463-48B7628940F7}"/>
                </a:ext>
              </a:extLst>
            </p:cNvPr>
            <p:cNvSpPr/>
            <p:nvPr/>
          </p:nvSpPr>
          <p:spPr>
            <a:xfrm>
              <a:off x="5196000" y="2368700"/>
              <a:ext cx="300875" cy="193175"/>
            </a:xfrm>
            <a:custGeom>
              <a:avLst/>
              <a:gdLst/>
              <a:ahLst/>
              <a:cxnLst/>
              <a:rect l="l" t="t" r="r" b="b"/>
              <a:pathLst>
                <a:path w="12035" h="7727" extrusionOk="0">
                  <a:moveTo>
                    <a:pt x="12034" y="1"/>
                  </a:moveTo>
                  <a:lnTo>
                    <a:pt x="0" y="6955"/>
                  </a:lnTo>
                  <a:lnTo>
                    <a:pt x="0" y="7727"/>
                  </a:lnTo>
                  <a:lnTo>
                    <a:pt x="12034" y="781"/>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908;p62">
              <a:extLst>
                <a:ext uri="{FF2B5EF4-FFF2-40B4-BE49-F238E27FC236}">
                  <a16:creationId xmlns:a16="http://schemas.microsoft.com/office/drawing/2014/main" id="{FCBF3125-B670-4F93-A18E-9B6E529489F9}"/>
                </a:ext>
              </a:extLst>
            </p:cNvPr>
            <p:cNvSpPr/>
            <p:nvPr/>
          </p:nvSpPr>
          <p:spPr>
            <a:xfrm>
              <a:off x="5196000" y="2395875"/>
              <a:ext cx="300875" cy="193375"/>
            </a:xfrm>
            <a:custGeom>
              <a:avLst/>
              <a:gdLst/>
              <a:ahLst/>
              <a:cxnLst/>
              <a:rect l="l" t="t" r="r" b="b"/>
              <a:pathLst>
                <a:path w="12035" h="7735" extrusionOk="0">
                  <a:moveTo>
                    <a:pt x="12034" y="1"/>
                  </a:moveTo>
                  <a:lnTo>
                    <a:pt x="0" y="6955"/>
                  </a:lnTo>
                  <a:lnTo>
                    <a:pt x="0" y="7735"/>
                  </a:lnTo>
                  <a:lnTo>
                    <a:pt x="12034" y="780"/>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4043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32"/>
                                        </p:tgtEl>
                                        <p:attrNameLst>
                                          <p:attrName>style.visibility</p:attrName>
                                        </p:attrNameLst>
                                      </p:cBhvr>
                                      <p:to>
                                        <p:strVal val="visible"/>
                                      </p:to>
                                    </p:set>
                                    <p:anim calcmode="lin" valueType="num">
                                      <p:cBhvr>
                                        <p:cTn id="7" dur="500" fill="hold"/>
                                        <p:tgtEl>
                                          <p:spTgt spid="632"/>
                                        </p:tgtEl>
                                        <p:attrNameLst>
                                          <p:attrName>ppt_w</p:attrName>
                                        </p:attrNameLst>
                                      </p:cBhvr>
                                      <p:tavLst>
                                        <p:tav tm="0">
                                          <p:val>
                                            <p:fltVal val="0"/>
                                          </p:val>
                                        </p:tav>
                                        <p:tav tm="100000">
                                          <p:val>
                                            <p:strVal val="#ppt_w"/>
                                          </p:val>
                                        </p:tav>
                                      </p:tavLst>
                                    </p:anim>
                                    <p:anim calcmode="lin" valueType="num">
                                      <p:cBhvr>
                                        <p:cTn id="8" dur="500" fill="hold"/>
                                        <p:tgtEl>
                                          <p:spTgt spid="632"/>
                                        </p:tgtEl>
                                        <p:attrNameLst>
                                          <p:attrName>ppt_h</p:attrName>
                                        </p:attrNameLst>
                                      </p:cBhvr>
                                      <p:tavLst>
                                        <p:tav tm="0">
                                          <p:val>
                                            <p:fltVal val="0"/>
                                          </p:val>
                                        </p:tav>
                                        <p:tav tm="100000">
                                          <p:val>
                                            <p:strVal val="#ppt_h"/>
                                          </p:val>
                                        </p:tav>
                                      </p:tavLst>
                                    </p:anim>
                                    <p:animEffect transition="in" filter="fade">
                                      <p:cBhvr>
                                        <p:cTn id="9" dur="500"/>
                                        <p:tgtEl>
                                          <p:spTgt spid="63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33">
                                            <p:txEl>
                                              <p:pRg st="0" end="0"/>
                                            </p:txEl>
                                          </p:spTgt>
                                        </p:tgtEl>
                                        <p:attrNameLst>
                                          <p:attrName>style.visibility</p:attrName>
                                        </p:attrNameLst>
                                      </p:cBhvr>
                                      <p:to>
                                        <p:strVal val="visible"/>
                                      </p:to>
                                    </p:set>
                                    <p:animEffect transition="in" filter="fade">
                                      <p:cBhvr>
                                        <p:cTn id="14" dur="1000"/>
                                        <p:tgtEl>
                                          <p:spTgt spid="633">
                                            <p:txEl>
                                              <p:pRg st="0" end="0"/>
                                            </p:txEl>
                                          </p:spTgt>
                                        </p:tgtEl>
                                      </p:cBhvr>
                                    </p:animEffect>
                                    <p:anim calcmode="lin" valueType="num">
                                      <p:cBhvr>
                                        <p:cTn id="15" dur="1000" fill="hold"/>
                                        <p:tgtEl>
                                          <p:spTgt spid="63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3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33">
                                            <p:txEl>
                                              <p:pRg st="2" end="2"/>
                                            </p:txEl>
                                          </p:spTgt>
                                        </p:tgtEl>
                                        <p:attrNameLst>
                                          <p:attrName>style.visibility</p:attrName>
                                        </p:attrNameLst>
                                      </p:cBhvr>
                                      <p:to>
                                        <p:strVal val="visible"/>
                                      </p:to>
                                    </p:set>
                                    <p:animEffect transition="in" filter="fade">
                                      <p:cBhvr>
                                        <p:cTn id="21" dur="1000"/>
                                        <p:tgtEl>
                                          <p:spTgt spid="633">
                                            <p:txEl>
                                              <p:pRg st="2" end="2"/>
                                            </p:txEl>
                                          </p:spTgt>
                                        </p:tgtEl>
                                      </p:cBhvr>
                                    </p:animEffect>
                                    <p:anim calcmode="lin" valueType="num">
                                      <p:cBhvr>
                                        <p:cTn id="22" dur="1000" fill="hold"/>
                                        <p:tgtEl>
                                          <p:spTgt spid="63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3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33">
                                            <p:txEl>
                                              <p:pRg st="4" end="4"/>
                                            </p:txEl>
                                          </p:spTgt>
                                        </p:tgtEl>
                                        <p:attrNameLst>
                                          <p:attrName>style.visibility</p:attrName>
                                        </p:attrNameLst>
                                      </p:cBhvr>
                                      <p:to>
                                        <p:strVal val="visible"/>
                                      </p:to>
                                    </p:set>
                                    <p:animEffect transition="in" filter="fade">
                                      <p:cBhvr>
                                        <p:cTn id="28" dur="1000"/>
                                        <p:tgtEl>
                                          <p:spTgt spid="633">
                                            <p:txEl>
                                              <p:pRg st="4" end="4"/>
                                            </p:txEl>
                                          </p:spTgt>
                                        </p:tgtEl>
                                      </p:cBhvr>
                                    </p:animEffect>
                                    <p:anim calcmode="lin" valueType="num">
                                      <p:cBhvr>
                                        <p:cTn id="29" dur="1000" fill="hold"/>
                                        <p:tgtEl>
                                          <p:spTgt spid="63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3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 grpId="0"/>
      <p:bldP spid="63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0"/>
          <p:cNvSpPr txBox="1">
            <a:spLocks noGrp="1"/>
          </p:cNvSpPr>
          <p:nvPr>
            <p:ph type="subTitle" idx="1"/>
          </p:nvPr>
        </p:nvSpPr>
        <p:spPr>
          <a:xfrm>
            <a:off x="1282975" y="2647950"/>
            <a:ext cx="2776800" cy="11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Aramco Production</a:t>
            </a:r>
          </a:p>
          <a:p>
            <a:pPr marL="0" lvl="0" indent="0" algn="ctr" rtl="0">
              <a:spcBef>
                <a:spcPts val="0"/>
              </a:spcBef>
              <a:spcAft>
                <a:spcPts val="0"/>
              </a:spcAft>
              <a:buNone/>
            </a:pPr>
            <a:r>
              <a:rPr lang="en" dirty="0"/>
              <a:t>Shayba Field Production</a:t>
            </a:r>
          </a:p>
          <a:p>
            <a:pPr marL="0" lvl="0" indent="0" algn="ctr" rtl="0">
              <a:spcBef>
                <a:spcPts val="0"/>
              </a:spcBef>
              <a:spcAft>
                <a:spcPts val="0"/>
              </a:spcAft>
              <a:buNone/>
            </a:pPr>
            <a:r>
              <a:rPr lang="en" dirty="0"/>
              <a:t>Our Tiny Field Production</a:t>
            </a:r>
            <a:endParaRPr dirty="0"/>
          </a:p>
        </p:txBody>
      </p:sp>
      <p:sp>
        <p:nvSpPr>
          <p:cNvPr id="580" name="Google Shape;580;p30"/>
          <p:cNvSpPr txBox="1">
            <a:spLocks noGrp="1"/>
          </p:cNvSpPr>
          <p:nvPr>
            <p:ph type="title"/>
          </p:nvPr>
        </p:nvSpPr>
        <p:spPr>
          <a:xfrm>
            <a:off x="1282975" y="1481250"/>
            <a:ext cx="2776800" cy="109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Problem</a:t>
            </a:r>
            <a:endParaRPr dirty="0"/>
          </a:p>
        </p:txBody>
      </p:sp>
      <p:sp>
        <p:nvSpPr>
          <p:cNvPr id="581" name="Google Shape;581;p30"/>
          <p:cNvSpPr/>
          <p:nvPr/>
        </p:nvSpPr>
        <p:spPr>
          <a:xfrm>
            <a:off x="5761915" y="1480049"/>
            <a:ext cx="2184000" cy="2183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4732638" y="1807109"/>
            <a:ext cx="2896245" cy="1528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outdoor, sky, nature, clouds&#10;&#10;Description automatically generated">
            <a:extLst>
              <a:ext uri="{FF2B5EF4-FFF2-40B4-BE49-F238E27FC236}">
                <a16:creationId xmlns:a16="http://schemas.microsoft.com/office/drawing/2014/main" id="{DE5D42C9-8005-4636-8321-5B483B6FF0B2}"/>
              </a:ext>
            </a:extLst>
          </p:cNvPr>
          <p:cNvPicPr>
            <a:picLocks noChangeAspect="1"/>
          </p:cNvPicPr>
          <p:nvPr/>
        </p:nvPicPr>
        <p:blipFill>
          <a:blip r:embed="rId3"/>
          <a:stretch>
            <a:fillRect/>
          </a:stretch>
        </p:blipFill>
        <p:spPr>
          <a:xfrm>
            <a:off x="5031321" y="1924950"/>
            <a:ext cx="2298877" cy="1293118"/>
          </a:xfrm>
          <a:prstGeom prst="rect">
            <a:avLst/>
          </a:prstGeom>
          <a:ln w="57150">
            <a:solidFill>
              <a:schemeClr val="accent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79">
                                            <p:txEl>
                                              <p:pRg st="0" end="0"/>
                                            </p:txEl>
                                          </p:spTgt>
                                        </p:tgtEl>
                                        <p:attrNameLst>
                                          <p:attrName>style.visibility</p:attrName>
                                        </p:attrNameLst>
                                      </p:cBhvr>
                                      <p:to>
                                        <p:strVal val="visible"/>
                                      </p:to>
                                    </p:set>
                                    <p:animEffect transition="in" filter="wipe(down)">
                                      <p:cBhvr>
                                        <p:cTn id="7" dur="500"/>
                                        <p:tgtEl>
                                          <p:spTgt spid="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79">
                                            <p:txEl>
                                              <p:pRg st="1" end="1"/>
                                            </p:txEl>
                                          </p:spTgt>
                                        </p:tgtEl>
                                        <p:attrNameLst>
                                          <p:attrName>style.visibility</p:attrName>
                                        </p:attrNameLst>
                                      </p:cBhvr>
                                      <p:to>
                                        <p:strVal val="visible"/>
                                      </p:to>
                                    </p:set>
                                    <p:animEffect transition="in" filter="wipe(down)">
                                      <p:cBhvr>
                                        <p:cTn id="12" dur="500"/>
                                        <p:tgtEl>
                                          <p:spTgt spid="5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79">
                                            <p:txEl>
                                              <p:pRg st="2" end="2"/>
                                            </p:txEl>
                                          </p:spTgt>
                                        </p:tgtEl>
                                        <p:attrNameLst>
                                          <p:attrName>style.visibility</p:attrName>
                                        </p:attrNameLst>
                                      </p:cBhvr>
                                      <p:to>
                                        <p:strVal val="visible"/>
                                      </p:to>
                                    </p:set>
                                    <p:animEffect transition="in" filter="wipe(down)">
                                      <p:cBhvr>
                                        <p:cTn id="17" dur="500"/>
                                        <p:tgtEl>
                                          <p:spTgt spid="5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1"/>
          <p:cNvSpPr txBox="1">
            <a:spLocks noGrp="1"/>
          </p:cNvSpPr>
          <p:nvPr>
            <p:ph type="title" idx="2"/>
          </p:nvPr>
        </p:nvSpPr>
        <p:spPr>
          <a:xfrm rot="212">
            <a:off x="2142975" y="2855741"/>
            <a:ext cx="4965056" cy="10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RECOM</a:t>
            </a:r>
            <a:r>
              <a:rPr lang="en-US" dirty="0"/>
              <a:t>M</a:t>
            </a:r>
            <a:r>
              <a:rPr lang="en" dirty="0"/>
              <a:t>ENDATION</a:t>
            </a:r>
            <a:endParaRPr dirty="0"/>
          </a:p>
        </p:txBody>
      </p:sp>
      <p:sp>
        <p:nvSpPr>
          <p:cNvPr id="598" name="Google Shape;598;p31"/>
          <p:cNvSpPr txBox="1">
            <a:spLocks noGrp="1"/>
          </p:cNvSpPr>
          <p:nvPr>
            <p:ph type="title"/>
          </p:nvPr>
        </p:nvSpPr>
        <p:spPr>
          <a:xfrm>
            <a:off x="3743835" y="1206114"/>
            <a:ext cx="1658400" cy="16500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R</a:t>
            </a:r>
            <a:endParaRPr dirty="0"/>
          </a:p>
        </p:txBody>
      </p:sp>
    </p:spTree>
    <p:extLst>
      <p:ext uri="{BB962C8B-B14F-4D97-AF65-F5344CB8AC3E}">
        <p14:creationId xmlns:p14="http://schemas.microsoft.com/office/powerpoint/2010/main" val="995238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34"/>
          <p:cNvSpPr txBox="1">
            <a:spLocks noGrp="1"/>
          </p:cNvSpPr>
          <p:nvPr>
            <p:ph type="title"/>
          </p:nvPr>
        </p:nvSpPr>
        <p:spPr>
          <a:xfrm>
            <a:off x="606525" y="555295"/>
            <a:ext cx="4256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Recomendation </a:t>
            </a:r>
            <a:endParaRPr dirty="0"/>
          </a:p>
        </p:txBody>
      </p:sp>
      <p:sp>
        <p:nvSpPr>
          <p:cNvPr id="632" name="Google Shape;632;p34"/>
          <p:cNvSpPr txBox="1">
            <a:spLocks noGrp="1"/>
          </p:cNvSpPr>
          <p:nvPr>
            <p:ph type="title" idx="2"/>
          </p:nvPr>
        </p:nvSpPr>
        <p:spPr>
          <a:xfrm>
            <a:off x="510922" y="1255221"/>
            <a:ext cx="267134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5"/>
                </a:solidFill>
              </a:rPr>
              <a:t>We Recom</a:t>
            </a:r>
            <a:r>
              <a:rPr lang="en-US" dirty="0">
                <a:solidFill>
                  <a:schemeClr val="accent5"/>
                </a:solidFill>
              </a:rPr>
              <a:t>m</a:t>
            </a:r>
            <a:r>
              <a:rPr lang="en" dirty="0">
                <a:solidFill>
                  <a:schemeClr val="accent5"/>
                </a:solidFill>
              </a:rPr>
              <a:t>end:</a:t>
            </a:r>
            <a:endParaRPr dirty="0">
              <a:solidFill>
                <a:schemeClr val="accent5"/>
              </a:solidFill>
            </a:endParaRPr>
          </a:p>
        </p:txBody>
      </p:sp>
      <p:sp>
        <p:nvSpPr>
          <p:cNvPr id="633" name="Google Shape;633;p34"/>
          <p:cNvSpPr txBox="1">
            <a:spLocks noGrp="1"/>
          </p:cNvSpPr>
          <p:nvPr>
            <p:ph type="subTitle" idx="1"/>
          </p:nvPr>
        </p:nvSpPr>
        <p:spPr>
          <a:xfrm>
            <a:off x="582421" y="1612561"/>
            <a:ext cx="4065779" cy="3254102"/>
          </a:xfrm>
          <a:prstGeom prst="rect">
            <a:avLst/>
          </a:prstGeom>
        </p:spPr>
        <p:txBody>
          <a:bodyPr spcFirstLastPara="1" wrap="square" lIns="91425" tIns="91425" rIns="91425" bIns="91425" anchor="t" anchorCtr="0">
            <a:noAutofit/>
          </a:bodyPr>
          <a:lstStyle/>
          <a:p>
            <a:pPr marL="342900" lvl="0" indent="-342900" rtl="0">
              <a:lnSpc>
                <a:spcPct val="107000"/>
              </a:lnSpc>
              <a:buFont typeface="Wingdings" panose="05000000000000000000" pitchFamily="2" charset="2"/>
              <a:buChar char=""/>
            </a:pPr>
            <a:r>
              <a:rPr lang="en-GB" dirty="0">
                <a:effectLst/>
                <a:latin typeface="Fira Sans" panose="020B0604020202020204" charset="0"/>
                <a:ea typeface="Times New Roman" panose="02020603050405020304" pitchFamily="18" charset="0"/>
                <a:cs typeface="Arial" panose="020B0604020202020204" pitchFamily="34" charset="0"/>
              </a:rPr>
              <a:t>Running the simulation model with larger number of replications will give </a:t>
            </a:r>
            <a:r>
              <a:rPr lang="en-GB" b="1" u="sng" dirty="0">
                <a:effectLst/>
                <a:latin typeface="Fira Sans" panose="020B0604020202020204" charset="0"/>
                <a:ea typeface="Times New Roman" panose="02020603050405020304" pitchFamily="18" charset="0"/>
                <a:cs typeface="Arial" panose="020B0604020202020204" pitchFamily="34" charset="0"/>
              </a:rPr>
              <a:t>more accurate results.</a:t>
            </a:r>
            <a:endParaRPr lang="en-US" b="1" u="sng" dirty="0">
              <a:effectLst/>
              <a:latin typeface="Fira Sans" panose="020B0604020202020204" charset="0"/>
              <a:ea typeface="Times New Roman" panose="02020603050405020304" pitchFamily="18" charset="0"/>
              <a:cs typeface="Arial" panose="020B0604020202020204" pitchFamily="34" charset="0"/>
            </a:endParaRPr>
          </a:p>
          <a:p>
            <a:pPr marL="342900" lvl="0" indent="-342900">
              <a:lnSpc>
                <a:spcPct val="107000"/>
              </a:lnSpc>
              <a:buFont typeface="Wingdings" panose="05000000000000000000" pitchFamily="2" charset="2"/>
              <a:buChar char=""/>
            </a:pPr>
            <a:r>
              <a:rPr lang="en-GB" dirty="0">
                <a:effectLst/>
                <a:latin typeface="Fira Sans" panose="020B0604020202020204" charset="0"/>
                <a:ea typeface="Times New Roman" panose="02020603050405020304" pitchFamily="18" charset="0"/>
                <a:cs typeface="Arial" panose="020B0604020202020204" pitchFamily="34" charset="0"/>
              </a:rPr>
              <a:t>Using the second system working hours (4 12 12 12 4) will </a:t>
            </a:r>
            <a:r>
              <a:rPr lang="en-GB" b="1" u="sng" dirty="0">
                <a:effectLst/>
                <a:latin typeface="Fira Sans" panose="020B0604020202020204" charset="0"/>
                <a:ea typeface="Times New Roman" panose="02020603050405020304" pitchFamily="18" charset="0"/>
                <a:cs typeface="Arial" panose="020B0604020202020204" pitchFamily="34" charset="0"/>
              </a:rPr>
              <a:t>have better net revenue</a:t>
            </a:r>
            <a:r>
              <a:rPr lang="en-GB" dirty="0">
                <a:effectLst/>
                <a:latin typeface="Fira Sans" panose="020B0604020202020204" charset="0"/>
                <a:ea typeface="Times New Roman" panose="02020603050405020304" pitchFamily="18" charset="0"/>
                <a:cs typeface="Arial" panose="020B0604020202020204" pitchFamily="34" charset="0"/>
              </a:rPr>
              <a:t> to the company.</a:t>
            </a:r>
            <a:endParaRPr lang="en-US" dirty="0">
              <a:effectLst/>
              <a:latin typeface="Fira Sans" panose="020B0604020202020204" charset="0"/>
              <a:ea typeface="Times New Roman" panose="02020603050405020304" pitchFamily="18" charset="0"/>
              <a:cs typeface="Arial" panose="020B0604020202020204" pitchFamily="34" charset="0"/>
            </a:endParaRPr>
          </a:p>
          <a:p>
            <a:pPr marL="342900" lvl="0" indent="-342900">
              <a:lnSpc>
                <a:spcPct val="107000"/>
              </a:lnSpc>
              <a:buFont typeface="Wingdings" panose="05000000000000000000" pitchFamily="2" charset="2"/>
              <a:buChar char=""/>
            </a:pPr>
            <a:r>
              <a:rPr lang="en-GB" dirty="0">
                <a:effectLst/>
                <a:latin typeface="Fira Sans" panose="020B0604020202020204" charset="0"/>
                <a:ea typeface="Times New Roman" panose="02020603050405020304" pitchFamily="18" charset="0"/>
                <a:cs typeface="Arial" panose="020B0604020202020204" pitchFamily="34" charset="0"/>
              </a:rPr>
              <a:t>The third product (ON 92) have the best revenue, the company should increase it to </a:t>
            </a:r>
            <a:r>
              <a:rPr lang="en-GB" b="1" u="sng" dirty="0">
                <a:effectLst/>
                <a:latin typeface="Fira Sans" panose="020B0604020202020204" charset="0"/>
                <a:ea typeface="Times New Roman" panose="02020603050405020304" pitchFamily="18" charset="0"/>
                <a:cs typeface="Arial" panose="020B0604020202020204" pitchFamily="34" charset="0"/>
              </a:rPr>
              <a:t>have better net revenue</a:t>
            </a:r>
            <a:r>
              <a:rPr lang="en-GB" dirty="0">
                <a:effectLst/>
                <a:latin typeface="Fira Sans" panose="020B0604020202020204" charset="0"/>
                <a:ea typeface="Times New Roman" panose="02020603050405020304" pitchFamily="18" charset="0"/>
                <a:cs typeface="Arial" panose="020B0604020202020204" pitchFamily="34" charset="0"/>
              </a:rPr>
              <a:t> (with considering other constrains)</a:t>
            </a:r>
            <a:endParaRPr lang="en-US" dirty="0">
              <a:effectLst/>
              <a:latin typeface="Fira Sans" panose="020B0604020202020204" charset="0"/>
              <a:ea typeface="Times New Roman" panose="02020603050405020304" pitchFamily="18" charset="0"/>
              <a:cs typeface="Arial" panose="020B0604020202020204" pitchFamily="34" charset="0"/>
            </a:endParaRPr>
          </a:p>
          <a:p>
            <a:pPr marL="342900" lvl="0" indent="-342900">
              <a:lnSpc>
                <a:spcPct val="107000"/>
              </a:lnSpc>
              <a:spcAft>
                <a:spcPts val="800"/>
              </a:spcAft>
              <a:buFont typeface="Wingdings" panose="05000000000000000000" pitchFamily="2" charset="2"/>
              <a:buChar char=""/>
            </a:pPr>
            <a:r>
              <a:rPr lang="en-GB" dirty="0">
                <a:effectLst/>
                <a:latin typeface="Fira Sans" panose="020B0604020202020204" charset="0"/>
                <a:ea typeface="Times New Roman" panose="02020603050405020304" pitchFamily="18" charset="0"/>
                <a:cs typeface="Arial" panose="020B0604020202020204" pitchFamily="34" charset="0"/>
              </a:rPr>
              <a:t>Adjusting the ratio of the oil that comes from the distillation tower to the cracker will gives </a:t>
            </a:r>
            <a:r>
              <a:rPr lang="en-GB" b="1" u="sng" dirty="0">
                <a:effectLst/>
                <a:latin typeface="Fira Sans" panose="020B0604020202020204" charset="0"/>
                <a:ea typeface="Times New Roman" panose="02020603050405020304" pitchFamily="18" charset="0"/>
                <a:cs typeface="Arial" panose="020B0604020202020204" pitchFamily="34" charset="0"/>
              </a:rPr>
              <a:t>a better revenue to the company</a:t>
            </a:r>
            <a:r>
              <a:rPr lang="en-GB" dirty="0">
                <a:effectLst/>
                <a:latin typeface="Fira Sans" panose="020B0604020202020204" charset="0"/>
                <a:ea typeface="Times New Roman" panose="02020603050405020304" pitchFamily="18" charset="0"/>
                <a:cs typeface="Arial" panose="020B0604020202020204" pitchFamily="34" charset="0"/>
              </a:rPr>
              <a:t>.</a:t>
            </a:r>
            <a:endParaRPr lang="en-US" dirty="0">
              <a:effectLst/>
              <a:latin typeface="Fira Sans" panose="020B0604020202020204" charset="0"/>
              <a:ea typeface="Times New Roman" panose="02020603050405020304" pitchFamily="18" charset="0"/>
              <a:cs typeface="Arial" panose="020B0604020202020204" pitchFamily="34" charset="0"/>
            </a:endParaRPr>
          </a:p>
        </p:txBody>
      </p:sp>
      <p:grpSp>
        <p:nvGrpSpPr>
          <p:cNvPr id="14" name="Google Shape;4527;p62">
            <a:extLst>
              <a:ext uri="{FF2B5EF4-FFF2-40B4-BE49-F238E27FC236}">
                <a16:creationId xmlns:a16="http://schemas.microsoft.com/office/drawing/2014/main" id="{7538DB7C-EC0F-43A4-8576-4F0C9A38C390}"/>
              </a:ext>
            </a:extLst>
          </p:cNvPr>
          <p:cNvGrpSpPr/>
          <p:nvPr/>
        </p:nvGrpSpPr>
        <p:grpSpPr>
          <a:xfrm>
            <a:off x="5248404" y="1715353"/>
            <a:ext cx="3417229" cy="2593600"/>
            <a:chOff x="705525" y="732300"/>
            <a:chExt cx="6229225" cy="4297850"/>
          </a:xfrm>
        </p:grpSpPr>
        <p:sp>
          <p:nvSpPr>
            <p:cNvPr id="15" name="Google Shape;4528;p62">
              <a:extLst>
                <a:ext uri="{FF2B5EF4-FFF2-40B4-BE49-F238E27FC236}">
                  <a16:creationId xmlns:a16="http://schemas.microsoft.com/office/drawing/2014/main" id="{299650A2-8860-497A-A7E4-D52A9965ACCF}"/>
                </a:ext>
              </a:extLst>
            </p:cNvPr>
            <p:cNvSpPr/>
            <p:nvPr/>
          </p:nvSpPr>
          <p:spPr>
            <a:xfrm>
              <a:off x="1234375" y="1662275"/>
              <a:ext cx="4070325" cy="3006525"/>
            </a:xfrm>
            <a:custGeom>
              <a:avLst/>
              <a:gdLst/>
              <a:ahLst/>
              <a:cxnLst/>
              <a:rect l="l" t="t" r="r" b="b"/>
              <a:pathLst>
                <a:path w="162813" h="120261" extrusionOk="0">
                  <a:moveTo>
                    <a:pt x="45718" y="46135"/>
                  </a:moveTo>
                  <a:lnTo>
                    <a:pt x="45695" y="46175"/>
                  </a:lnTo>
                  <a:lnTo>
                    <a:pt x="82860" y="67667"/>
                  </a:lnTo>
                  <a:lnTo>
                    <a:pt x="65959" y="77535"/>
                  </a:lnTo>
                  <a:lnTo>
                    <a:pt x="28668" y="56004"/>
                  </a:lnTo>
                  <a:lnTo>
                    <a:pt x="45718" y="46135"/>
                  </a:lnTo>
                  <a:close/>
                  <a:moveTo>
                    <a:pt x="97721" y="0"/>
                  </a:moveTo>
                  <a:lnTo>
                    <a:pt x="14499" y="47821"/>
                  </a:lnTo>
                  <a:lnTo>
                    <a:pt x="14460" y="47797"/>
                  </a:lnTo>
                  <a:lnTo>
                    <a:pt x="14429" y="47860"/>
                  </a:lnTo>
                  <a:lnTo>
                    <a:pt x="0" y="56153"/>
                  </a:lnTo>
                  <a:lnTo>
                    <a:pt x="221" y="56539"/>
                  </a:lnTo>
                  <a:lnTo>
                    <a:pt x="14492" y="48333"/>
                  </a:lnTo>
                  <a:lnTo>
                    <a:pt x="65518" y="77795"/>
                  </a:lnTo>
                  <a:lnTo>
                    <a:pt x="52491" y="85403"/>
                  </a:lnTo>
                  <a:lnTo>
                    <a:pt x="52712" y="85781"/>
                  </a:lnTo>
                  <a:lnTo>
                    <a:pt x="65959" y="78047"/>
                  </a:lnTo>
                  <a:lnTo>
                    <a:pt x="70416" y="80623"/>
                  </a:lnTo>
                  <a:cubicBezTo>
                    <a:pt x="70928" y="80914"/>
                    <a:pt x="70928" y="81646"/>
                    <a:pt x="70416" y="81946"/>
                  </a:cubicBezTo>
                  <a:lnTo>
                    <a:pt x="54492" y="91302"/>
                  </a:lnTo>
                  <a:lnTo>
                    <a:pt x="54720" y="91688"/>
                  </a:lnTo>
                  <a:lnTo>
                    <a:pt x="70645" y="82324"/>
                  </a:lnTo>
                  <a:cubicBezTo>
                    <a:pt x="71440" y="81859"/>
                    <a:pt x="71440" y="80701"/>
                    <a:pt x="70637" y="80237"/>
                  </a:cubicBezTo>
                  <a:lnTo>
                    <a:pt x="70645" y="80237"/>
                  </a:lnTo>
                  <a:lnTo>
                    <a:pt x="66407" y="77795"/>
                  </a:lnTo>
                  <a:lnTo>
                    <a:pt x="83308" y="67919"/>
                  </a:lnTo>
                  <a:lnTo>
                    <a:pt x="140981" y="101272"/>
                  </a:lnTo>
                  <a:cubicBezTo>
                    <a:pt x="141572" y="101603"/>
                    <a:pt x="141580" y="102454"/>
                    <a:pt x="140997" y="102800"/>
                  </a:cubicBezTo>
                  <a:lnTo>
                    <a:pt x="112346" y="119882"/>
                  </a:lnTo>
                  <a:lnTo>
                    <a:pt x="112574" y="120260"/>
                  </a:lnTo>
                  <a:lnTo>
                    <a:pt x="141218" y="103178"/>
                  </a:lnTo>
                  <a:cubicBezTo>
                    <a:pt x="142092" y="102659"/>
                    <a:pt x="142084" y="101391"/>
                    <a:pt x="141202" y="100886"/>
                  </a:cubicBezTo>
                  <a:lnTo>
                    <a:pt x="83742" y="67659"/>
                  </a:lnTo>
                  <a:lnTo>
                    <a:pt x="92925" y="62296"/>
                  </a:lnTo>
                  <a:lnTo>
                    <a:pt x="92704" y="61918"/>
                  </a:lnTo>
                  <a:lnTo>
                    <a:pt x="83308" y="67407"/>
                  </a:lnTo>
                  <a:lnTo>
                    <a:pt x="46112" y="45907"/>
                  </a:lnTo>
                  <a:lnTo>
                    <a:pt x="56902" y="39662"/>
                  </a:lnTo>
                  <a:cubicBezTo>
                    <a:pt x="57254" y="39458"/>
                    <a:pt x="57650" y="39356"/>
                    <a:pt x="58046" y="39356"/>
                  </a:cubicBezTo>
                  <a:cubicBezTo>
                    <a:pt x="58445" y="39356"/>
                    <a:pt x="58845" y="39460"/>
                    <a:pt x="59201" y="39670"/>
                  </a:cubicBezTo>
                  <a:lnTo>
                    <a:pt x="149944" y="92885"/>
                  </a:lnTo>
                  <a:lnTo>
                    <a:pt x="150164" y="92499"/>
                  </a:lnTo>
                  <a:lnTo>
                    <a:pt x="59430" y="39292"/>
                  </a:lnTo>
                  <a:cubicBezTo>
                    <a:pt x="59001" y="39038"/>
                    <a:pt x="58522" y="38912"/>
                    <a:pt x="58044" y="38912"/>
                  </a:cubicBezTo>
                  <a:cubicBezTo>
                    <a:pt x="57573" y="38912"/>
                    <a:pt x="57103" y="39034"/>
                    <a:pt x="56681" y="39276"/>
                  </a:cubicBezTo>
                  <a:lnTo>
                    <a:pt x="28227" y="55752"/>
                  </a:lnTo>
                  <a:lnTo>
                    <a:pt x="14940" y="48081"/>
                  </a:lnTo>
                  <a:lnTo>
                    <a:pt x="84671" y="8010"/>
                  </a:lnTo>
                  <a:lnTo>
                    <a:pt x="137997" y="38417"/>
                  </a:lnTo>
                  <a:lnTo>
                    <a:pt x="106975" y="57161"/>
                  </a:lnTo>
                  <a:lnTo>
                    <a:pt x="162592" y="89270"/>
                  </a:lnTo>
                  <a:lnTo>
                    <a:pt x="162813" y="88884"/>
                  </a:lnTo>
                  <a:lnTo>
                    <a:pt x="107849" y="57153"/>
                  </a:lnTo>
                  <a:lnTo>
                    <a:pt x="138438" y="38669"/>
                  </a:lnTo>
                  <a:lnTo>
                    <a:pt x="141194" y="40245"/>
                  </a:lnTo>
                  <a:cubicBezTo>
                    <a:pt x="141747" y="40562"/>
                    <a:pt x="142364" y="40719"/>
                    <a:pt x="142982" y="40719"/>
                  </a:cubicBezTo>
                  <a:cubicBezTo>
                    <a:pt x="143623" y="40719"/>
                    <a:pt x="144263" y="40550"/>
                    <a:pt x="144833" y="40213"/>
                  </a:cubicBezTo>
                  <a:lnTo>
                    <a:pt x="156276" y="33456"/>
                  </a:lnTo>
                  <a:lnTo>
                    <a:pt x="156055" y="33070"/>
                  </a:lnTo>
                  <a:lnTo>
                    <a:pt x="144612" y="39835"/>
                  </a:lnTo>
                  <a:cubicBezTo>
                    <a:pt x="144111" y="40127"/>
                    <a:pt x="143550" y="40275"/>
                    <a:pt x="142988" y="40275"/>
                  </a:cubicBezTo>
                  <a:cubicBezTo>
                    <a:pt x="142445" y="40275"/>
                    <a:pt x="141902" y="40137"/>
                    <a:pt x="141415" y="39859"/>
                  </a:cubicBezTo>
                  <a:lnTo>
                    <a:pt x="138871" y="38409"/>
                  </a:lnTo>
                  <a:lnTo>
                    <a:pt x="153417" y="29612"/>
                  </a:lnTo>
                  <a:lnTo>
                    <a:pt x="153189" y="29234"/>
                  </a:lnTo>
                  <a:lnTo>
                    <a:pt x="138438" y="38157"/>
                  </a:lnTo>
                  <a:lnTo>
                    <a:pt x="85120" y="7750"/>
                  </a:lnTo>
                  <a:lnTo>
                    <a:pt x="97941" y="378"/>
                  </a:lnTo>
                  <a:lnTo>
                    <a:pt x="97721" y="0"/>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29;p62">
              <a:extLst>
                <a:ext uri="{FF2B5EF4-FFF2-40B4-BE49-F238E27FC236}">
                  <a16:creationId xmlns:a16="http://schemas.microsoft.com/office/drawing/2014/main" id="{832D900A-AA06-49B5-BEEE-9D58FE339A65}"/>
                </a:ext>
              </a:extLst>
            </p:cNvPr>
            <p:cNvSpPr/>
            <p:nvPr/>
          </p:nvSpPr>
          <p:spPr>
            <a:xfrm>
              <a:off x="3905175" y="2499450"/>
              <a:ext cx="2669275" cy="2306175"/>
            </a:xfrm>
            <a:custGeom>
              <a:avLst/>
              <a:gdLst/>
              <a:ahLst/>
              <a:cxnLst/>
              <a:rect l="l" t="t" r="r" b="b"/>
              <a:pathLst>
                <a:path w="106771" h="92247" extrusionOk="0">
                  <a:moveTo>
                    <a:pt x="57225" y="0"/>
                  </a:moveTo>
                  <a:lnTo>
                    <a:pt x="56996" y="378"/>
                  </a:lnTo>
                  <a:lnTo>
                    <a:pt x="105896" y="29549"/>
                  </a:lnTo>
                  <a:lnTo>
                    <a:pt x="1" y="91861"/>
                  </a:lnTo>
                  <a:lnTo>
                    <a:pt x="221" y="92247"/>
                  </a:lnTo>
                  <a:lnTo>
                    <a:pt x="106447" y="29738"/>
                  </a:lnTo>
                  <a:lnTo>
                    <a:pt x="106770" y="29549"/>
                  </a:lnTo>
                  <a:lnTo>
                    <a:pt x="57225" y="0"/>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30;p62">
              <a:extLst>
                <a:ext uri="{FF2B5EF4-FFF2-40B4-BE49-F238E27FC236}">
                  <a16:creationId xmlns:a16="http://schemas.microsoft.com/office/drawing/2014/main" id="{68C343CE-2FC2-441C-B52C-86616D424181}"/>
                </a:ext>
              </a:extLst>
            </p:cNvPr>
            <p:cNvSpPr/>
            <p:nvPr/>
          </p:nvSpPr>
          <p:spPr>
            <a:xfrm>
              <a:off x="3888650" y="1635300"/>
              <a:ext cx="1189025" cy="698400"/>
            </a:xfrm>
            <a:custGeom>
              <a:avLst/>
              <a:gdLst/>
              <a:ahLst/>
              <a:cxnLst/>
              <a:rect l="l" t="t" r="r" b="b"/>
              <a:pathLst>
                <a:path w="47561" h="27936" extrusionOk="0">
                  <a:moveTo>
                    <a:pt x="221" y="0"/>
                  </a:moveTo>
                  <a:lnTo>
                    <a:pt x="0" y="378"/>
                  </a:lnTo>
                  <a:lnTo>
                    <a:pt x="47340" y="27935"/>
                  </a:lnTo>
                  <a:lnTo>
                    <a:pt x="47561" y="27549"/>
                  </a:lnTo>
                  <a:lnTo>
                    <a:pt x="221" y="0"/>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31;p62">
              <a:extLst>
                <a:ext uri="{FF2B5EF4-FFF2-40B4-BE49-F238E27FC236}">
                  <a16:creationId xmlns:a16="http://schemas.microsoft.com/office/drawing/2014/main" id="{1EF485C5-3E90-479E-A874-51CEDE54E84A}"/>
                </a:ext>
              </a:extLst>
            </p:cNvPr>
            <p:cNvSpPr/>
            <p:nvPr/>
          </p:nvSpPr>
          <p:spPr>
            <a:xfrm>
              <a:off x="2115850" y="1667775"/>
              <a:ext cx="656050" cy="885100"/>
            </a:xfrm>
            <a:custGeom>
              <a:avLst/>
              <a:gdLst/>
              <a:ahLst/>
              <a:cxnLst/>
              <a:rect l="l" t="t" r="r" b="b"/>
              <a:pathLst>
                <a:path w="26242" h="35404" extrusionOk="0">
                  <a:moveTo>
                    <a:pt x="8" y="1"/>
                  </a:moveTo>
                  <a:lnTo>
                    <a:pt x="8" y="27613"/>
                  </a:lnTo>
                  <a:cubicBezTo>
                    <a:pt x="0" y="27912"/>
                    <a:pt x="166" y="28188"/>
                    <a:pt x="426" y="28337"/>
                  </a:cubicBezTo>
                  <a:lnTo>
                    <a:pt x="12263" y="35173"/>
                  </a:lnTo>
                  <a:cubicBezTo>
                    <a:pt x="12527" y="35327"/>
                    <a:pt x="12822" y="35404"/>
                    <a:pt x="13118" y="35404"/>
                  </a:cubicBezTo>
                  <a:cubicBezTo>
                    <a:pt x="13415" y="35404"/>
                    <a:pt x="13712" y="35327"/>
                    <a:pt x="13980" y="35173"/>
                  </a:cubicBezTo>
                  <a:lnTo>
                    <a:pt x="25817" y="28337"/>
                  </a:lnTo>
                  <a:cubicBezTo>
                    <a:pt x="26077" y="28188"/>
                    <a:pt x="26242" y="27912"/>
                    <a:pt x="26234" y="27613"/>
                  </a:cubicBezTo>
                  <a:lnTo>
                    <a:pt x="26234"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32;p62">
              <a:extLst>
                <a:ext uri="{FF2B5EF4-FFF2-40B4-BE49-F238E27FC236}">
                  <a16:creationId xmlns:a16="http://schemas.microsoft.com/office/drawing/2014/main" id="{49BA5C73-FF4F-4F08-ACE8-AD606669A2E2}"/>
                </a:ext>
              </a:extLst>
            </p:cNvPr>
            <p:cNvSpPr/>
            <p:nvPr/>
          </p:nvSpPr>
          <p:spPr>
            <a:xfrm>
              <a:off x="2112300" y="1472800"/>
              <a:ext cx="662950" cy="389575"/>
            </a:xfrm>
            <a:custGeom>
              <a:avLst/>
              <a:gdLst/>
              <a:ahLst/>
              <a:cxnLst/>
              <a:rect l="l" t="t" r="r" b="b"/>
              <a:pathLst>
                <a:path w="26518" h="15583" extrusionOk="0">
                  <a:moveTo>
                    <a:pt x="13260" y="1"/>
                  </a:moveTo>
                  <a:cubicBezTo>
                    <a:pt x="12964" y="1"/>
                    <a:pt x="12669" y="78"/>
                    <a:pt x="12405" y="231"/>
                  </a:cubicBezTo>
                  <a:lnTo>
                    <a:pt x="560" y="7067"/>
                  </a:lnTo>
                  <a:cubicBezTo>
                    <a:pt x="1" y="7390"/>
                    <a:pt x="1" y="8194"/>
                    <a:pt x="560" y="8516"/>
                  </a:cubicBezTo>
                  <a:lnTo>
                    <a:pt x="12405" y="15352"/>
                  </a:lnTo>
                  <a:cubicBezTo>
                    <a:pt x="12669" y="15506"/>
                    <a:pt x="12964" y="15583"/>
                    <a:pt x="13260" y="15583"/>
                  </a:cubicBezTo>
                  <a:cubicBezTo>
                    <a:pt x="13557" y="15583"/>
                    <a:pt x="13854" y="15506"/>
                    <a:pt x="14122" y="15352"/>
                  </a:cubicBezTo>
                  <a:lnTo>
                    <a:pt x="25959" y="8516"/>
                  </a:lnTo>
                  <a:cubicBezTo>
                    <a:pt x="26518" y="8194"/>
                    <a:pt x="26518" y="7390"/>
                    <a:pt x="25959" y="7067"/>
                  </a:cubicBezTo>
                  <a:lnTo>
                    <a:pt x="14122" y="231"/>
                  </a:lnTo>
                  <a:cubicBezTo>
                    <a:pt x="13854" y="78"/>
                    <a:pt x="13557" y="1"/>
                    <a:pt x="13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33;p62">
              <a:extLst>
                <a:ext uri="{FF2B5EF4-FFF2-40B4-BE49-F238E27FC236}">
                  <a16:creationId xmlns:a16="http://schemas.microsoft.com/office/drawing/2014/main" id="{4651CA87-00CC-4415-A27A-F097A22F9B6B}"/>
                </a:ext>
              </a:extLst>
            </p:cNvPr>
            <p:cNvSpPr/>
            <p:nvPr/>
          </p:nvSpPr>
          <p:spPr>
            <a:xfrm>
              <a:off x="2126675" y="1727625"/>
              <a:ext cx="300875" cy="193375"/>
            </a:xfrm>
            <a:custGeom>
              <a:avLst/>
              <a:gdLst/>
              <a:ahLst/>
              <a:cxnLst/>
              <a:rect l="l" t="t" r="r" b="b"/>
              <a:pathLst>
                <a:path w="12035" h="7735" extrusionOk="0">
                  <a:moveTo>
                    <a:pt x="1" y="1"/>
                  </a:moveTo>
                  <a:lnTo>
                    <a:pt x="1" y="781"/>
                  </a:lnTo>
                  <a:lnTo>
                    <a:pt x="12035" y="7735"/>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534;p62">
              <a:extLst>
                <a:ext uri="{FF2B5EF4-FFF2-40B4-BE49-F238E27FC236}">
                  <a16:creationId xmlns:a16="http://schemas.microsoft.com/office/drawing/2014/main" id="{3878200A-4A71-4A3C-84A7-955EF90F4A7A}"/>
                </a:ext>
              </a:extLst>
            </p:cNvPr>
            <p:cNvSpPr/>
            <p:nvPr/>
          </p:nvSpPr>
          <p:spPr>
            <a:xfrm>
              <a:off x="2126675" y="1755000"/>
              <a:ext cx="300875" cy="193175"/>
            </a:xfrm>
            <a:custGeom>
              <a:avLst/>
              <a:gdLst/>
              <a:ahLst/>
              <a:cxnLst/>
              <a:rect l="l" t="t" r="r" b="b"/>
              <a:pathLst>
                <a:path w="12035" h="7727" extrusionOk="0">
                  <a:moveTo>
                    <a:pt x="1" y="1"/>
                  </a:moveTo>
                  <a:lnTo>
                    <a:pt x="1" y="772"/>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35;p62">
              <a:extLst>
                <a:ext uri="{FF2B5EF4-FFF2-40B4-BE49-F238E27FC236}">
                  <a16:creationId xmlns:a16="http://schemas.microsoft.com/office/drawing/2014/main" id="{417982B4-B053-4D0E-82F8-FEC479520928}"/>
                </a:ext>
              </a:extLst>
            </p:cNvPr>
            <p:cNvSpPr/>
            <p:nvPr/>
          </p:nvSpPr>
          <p:spPr>
            <a:xfrm>
              <a:off x="2126675" y="1782175"/>
              <a:ext cx="300875" cy="193175"/>
            </a:xfrm>
            <a:custGeom>
              <a:avLst/>
              <a:gdLst/>
              <a:ahLst/>
              <a:cxnLst/>
              <a:rect l="l" t="t" r="r" b="b"/>
              <a:pathLst>
                <a:path w="12035" h="7727" extrusionOk="0">
                  <a:moveTo>
                    <a:pt x="1" y="1"/>
                  </a:moveTo>
                  <a:lnTo>
                    <a:pt x="1" y="780"/>
                  </a:lnTo>
                  <a:lnTo>
                    <a:pt x="12035" y="7726"/>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36;p62">
              <a:extLst>
                <a:ext uri="{FF2B5EF4-FFF2-40B4-BE49-F238E27FC236}">
                  <a16:creationId xmlns:a16="http://schemas.microsoft.com/office/drawing/2014/main" id="{417A0DB2-16FF-4FAF-8971-14DF57A515DF}"/>
                </a:ext>
              </a:extLst>
            </p:cNvPr>
            <p:cNvSpPr/>
            <p:nvPr/>
          </p:nvSpPr>
          <p:spPr>
            <a:xfrm>
              <a:off x="2126675" y="1809350"/>
              <a:ext cx="300875" cy="193175"/>
            </a:xfrm>
            <a:custGeom>
              <a:avLst/>
              <a:gdLst/>
              <a:ahLst/>
              <a:cxnLst/>
              <a:rect l="l" t="t" r="r" b="b"/>
              <a:pathLst>
                <a:path w="12035" h="7727" extrusionOk="0">
                  <a:moveTo>
                    <a:pt x="1" y="0"/>
                  </a:moveTo>
                  <a:lnTo>
                    <a:pt x="1" y="780"/>
                  </a:lnTo>
                  <a:lnTo>
                    <a:pt x="12035" y="7726"/>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37;p62">
              <a:extLst>
                <a:ext uri="{FF2B5EF4-FFF2-40B4-BE49-F238E27FC236}">
                  <a16:creationId xmlns:a16="http://schemas.microsoft.com/office/drawing/2014/main" id="{EDB12D8A-6903-46DA-8D6C-B8C8DFFF6B24}"/>
                </a:ext>
              </a:extLst>
            </p:cNvPr>
            <p:cNvSpPr/>
            <p:nvPr/>
          </p:nvSpPr>
          <p:spPr>
            <a:xfrm>
              <a:off x="2126675" y="1836725"/>
              <a:ext cx="300875" cy="193150"/>
            </a:xfrm>
            <a:custGeom>
              <a:avLst/>
              <a:gdLst/>
              <a:ahLst/>
              <a:cxnLst/>
              <a:rect l="l" t="t" r="r" b="b"/>
              <a:pathLst>
                <a:path w="12035" h="7726" extrusionOk="0">
                  <a:moveTo>
                    <a:pt x="1" y="0"/>
                  </a:moveTo>
                  <a:lnTo>
                    <a:pt x="1" y="772"/>
                  </a:lnTo>
                  <a:lnTo>
                    <a:pt x="12035" y="7726"/>
                  </a:lnTo>
                  <a:lnTo>
                    <a:pt x="12035" y="6946"/>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38;p62">
              <a:extLst>
                <a:ext uri="{FF2B5EF4-FFF2-40B4-BE49-F238E27FC236}">
                  <a16:creationId xmlns:a16="http://schemas.microsoft.com/office/drawing/2014/main" id="{9C8159F5-6702-4FA1-9930-511353D04CE7}"/>
                </a:ext>
              </a:extLst>
            </p:cNvPr>
            <p:cNvSpPr/>
            <p:nvPr/>
          </p:nvSpPr>
          <p:spPr>
            <a:xfrm>
              <a:off x="2126675" y="1885150"/>
              <a:ext cx="300875" cy="193375"/>
            </a:xfrm>
            <a:custGeom>
              <a:avLst/>
              <a:gdLst/>
              <a:ahLst/>
              <a:cxnLst/>
              <a:rect l="l" t="t" r="r" b="b"/>
              <a:pathLst>
                <a:path w="12035" h="7735" extrusionOk="0">
                  <a:moveTo>
                    <a:pt x="1" y="0"/>
                  </a:moveTo>
                  <a:lnTo>
                    <a:pt x="1" y="780"/>
                  </a:lnTo>
                  <a:lnTo>
                    <a:pt x="12035" y="7734"/>
                  </a:lnTo>
                  <a:lnTo>
                    <a:pt x="12035" y="6955"/>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39;p62">
              <a:extLst>
                <a:ext uri="{FF2B5EF4-FFF2-40B4-BE49-F238E27FC236}">
                  <a16:creationId xmlns:a16="http://schemas.microsoft.com/office/drawing/2014/main" id="{46558654-30BE-471C-B10C-925EA980DCFE}"/>
                </a:ext>
              </a:extLst>
            </p:cNvPr>
            <p:cNvSpPr/>
            <p:nvPr/>
          </p:nvSpPr>
          <p:spPr>
            <a:xfrm>
              <a:off x="2126675" y="1912525"/>
              <a:ext cx="300875" cy="193175"/>
            </a:xfrm>
            <a:custGeom>
              <a:avLst/>
              <a:gdLst/>
              <a:ahLst/>
              <a:cxnLst/>
              <a:rect l="l" t="t" r="r" b="b"/>
              <a:pathLst>
                <a:path w="12035" h="7727" extrusionOk="0">
                  <a:moveTo>
                    <a:pt x="1" y="0"/>
                  </a:moveTo>
                  <a:lnTo>
                    <a:pt x="1" y="772"/>
                  </a:lnTo>
                  <a:lnTo>
                    <a:pt x="12035" y="7726"/>
                  </a:lnTo>
                  <a:lnTo>
                    <a:pt x="12035" y="6946"/>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40;p62">
              <a:extLst>
                <a:ext uri="{FF2B5EF4-FFF2-40B4-BE49-F238E27FC236}">
                  <a16:creationId xmlns:a16="http://schemas.microsoft.com/office/drawing/2014/main" id="{B8846025-2BD8-4845-9866-E25438FC210C}"/>
                </a:ext>
              </a:extLst>
            </p:cNvPr>
            <p:cNvSpPr/>
            <p:nvPr/>
          </p:nvSpPr>
          <p:spPr>
            <a:xfrm>
              <a:off x="2126675" y="1939675"/>
              <a:ext cx="300875" cy="193175"/>
            </a:xfrm>
            <a:custGeom>
              <a:avLst/>
              <a:gdLst/>
              <a:ahLst/>
              <a:cxnLst/>
              <a:rect l="l" t="t" r="r" b="b"/>
              <a:pathLst>
                <a:path w="12035" h="7727" extrusionOk="0">
                  <a:moveTo>
                    <a:pt x="1" y="1"/>
                  </a:moveTo>
                  <a:lnTo>
                    <a:pt x="1" y="781"/>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41;p62">
              <a:extLst>
                <a:ext uri="{FF2B5EF4-FFF2-40B4-BE49-F238E27FC236}">
                  <a16:creationId xmlns:a16="http://schemas.microsoft.com/office/drawing/2014/main" id="{1F92EC98-0861-40A1-8293-2CD721CFF668}"/>
                </a:ext>
              </a:extLst>
            </p:cNvPr>
            <p:cNvSpPr/>
            <p:nvPr/>
          </p:nvSpPr>
          <p:spPr>
            <a:xfrm>
              <a:off x="2126675" y="1966850"/>
              <a:ext cx="300875" cy="193175"/>
            </a:xfrm>
            <a:custGeom>
              <a:avLst/>
              <a:gdLst/>
              <a:ahLst/>
              <a:cxnLst/>
              <a:rect l="l" t="t" r="r" b="b"/>
              <a:pathLst>
                <a:path w="12035" h="7727" extrusionOk="0">
                  <a:moveTo>
                    <a:pt x="1" y="1"/>
                  </a:moveTo>
                  <a:lnTo>
                    <a:pt x="1" y="780"/>
                  </a:lnTo>
                  <a:lnTo>
                    <a:pt x="12035" y="7727"/>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42;p62">
              <a:extLst>
                <a:ext uri="{FF2B5EF4-FFF2-40B4-BE49-F238E27FC236}">
                  <a16:creationId xmlns:a16="http://schemas.microsoft.com/office/drawing/2014/main" id="{2318C1E9-0D7F-41D5-B82F-6731A8206ED1}"/>
                </a:ext>
              </a:extLst>
            </p:cNvPr>
            <p:cNvSpPr/>
            <p:nvPr/>
          </p:nvSpPr>
          <p:spPr>
            <a:xfrm>
              <a:off x="2126675" y="1994025"/>
              <a:ext cx="300875" cy="193375"/>
            </a:xfrm>
            <a:custGeom>
              <a:avLst/>
              <a:gdLst/>
              <a:ahLst/>
              <a:cxnLst/>
              <a:rect l="l" t="t" r="r" b="b"/>
              <a:pathLst>
                <a:path w="12035" h="7735" extrusionOk="0">
                  <a:moveTo>
                    <a:pt x="1" y="1"/>
                  </a:moveTo>
                  <a:lnTo>
                    <a:pt x="1" y="780"/>
                  </a:lnTo>
                  <a:lnTo>
                    <a:pt x="12035" y="7734"/>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43;p62">
              <a:extLst>
                <a:ext uri="{FF2B5EF4-FFF2-40B4-BE49-F238E27FC236}">
                  <a16:creationId xmlns:a16="http://schemas.microsoft.com/office/drawing/2014/main" id="{E33DD673-AB4E-4C2E-8077-1E8B34A66535}"/>
                </a:ext>
              </a:extLst>
            </p:cNvPr>
            <p:cNvSpPr/>
            <p:nvPr/>
          </p:nvSpPr>
          <p:spPr>
            <a:xfrm>
              <a:off x="2126675" y="2042650"/>
              <a:ext cx="300875" cy="193375"/>
            </a:xfrm>
            <a:custGeom>
              <a:avLst/>
              <a:gdLst/>
              <a:ahLst/>
              <a:cxnLst/>
              <a:rect l="l" t="t" r="r" b="b"/>
              <a:pathLst>
                <a:path w="12035" h="7735" extrusionOk="0">
                  <a:moveTo>
                    <a:pt x="1" y="1"/>
                  </a:moveTo>
                  <a:lnTo>
                    <a:pt x="1" y="781"/>
                  </a:lnTo>
                  <a:lnTo>
                    <a:pt x="12035" y="7735"/>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44;p62">
              <a:extLst>
                <a:ext uri="{FF2B5EF4-FFF2-40B4-BE49-F238E27FC236}">
                  <a16:creationId xmlns:a16="http://schemas.microsoft.com/office/drawing/2014/main" id="{E5D22724-4B80-4EA6-95FB-1D8671B2AB06}"/>
                </a:ext>
              </a:extLst>
            </p:cNvPr>
            <p:cNvSpPr/>
            <p:nvPr/>
          </p:nvSpPr>
          <p:spPr>
            <a:xfrm>
              <a:off x="2126675" y="2070025"/>
              <a:ext cx="300875" cy="193175"/>
            </a:xfrm>
            <a:custGeom>
              <a:avLst/>
              <a:gdLst/>
              <a:ahLst/>
              <a:cxnLst/>
              <a:rect l="l" t="t" r="r" b="b"/>
              <a:pathLst>
                <a:path w="12035" h="7727" extrusionOk="0">
                  <a:moveTo>
                    <a:pt x="1" y="1"/>
                  </a:moveTo>
                  <a:lnTo>
                    <a:pt x="1" y="772"/>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45;p62">
              <a:extLst>
                <a:ext uri="{FF2B5EF4-FFF2-40B4-BE49-F238E27FC236}">
                  <a16:creationId xmlns:a16="http://schemas.microsoft.com/office/drawing/2014/main" id="{8BFB1345-2D41-4685-8D58-A0BD20CF84D9}"/>
                </a:ext>
              </a:extLst>
            </p:cNvPr>
            <p:cNvSpPr/>
            <p:nvPr/>
          </p:nvSpPr>
          <p:spPr>
            <a:xfrm>
              <a:off x="2126675" y="2097200"/>
              <a:ext cx="300875" cy="193175"/>
            </a:xfrm>
            <a:custGeom>
              <a:avLst/>
              <a:gdLst/>
              <a:ahLst/>
              <a:cxnLst/>
              <a:rect l="l" t="t" r="r" b="b"/>
              <a:pathLst>
                <a:path w="12035" h="7727" extrusionOk="0">
                  <a:moveTo>
                    <a:pt x="1" y="0"/>
                  </a:moveTo>
                  <a:lnTo>
                    <a:pt x="1" y="780"/>
                  </a:lnTo>
                  <a:lnTo>
                    <a:pt x="12035" y="7726"/>
                  </a:lnTo>
                  <a:lnTo>
                    <a:pt x="12035" y="6947"/>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46;p62">
              <a:extLst>
                <a:ext uri="{FF2B5EF4-FFF2-40B4-BE49-F238E27FC236}">
                  <a16:creationId xmlns:a16="http://schemas.microsoft.com/office/drawing/2014/main" id="{F9CEC933-AC99-4A00-A0A0-D69FF4A70B85}"/>
                </a:ext>
              </a:extLst>
            </p:cNvPr>
            <p:cNvSpPr/>
            <p:nvPr/>
          </p:nvSpPr>
          <p:spPr>
            <a:xfrm>
              <a:off x="2126675" y="2124375"/>
              <a:ext cx="300875" cy="193175"/>
            </a:xfrm>
            <a:custGeom>
              <a:avLst/>
              <a:gdLst/>
              <a:ahLst/>
              <a:cxnLst/>
              <a:rect l="l" t="t" r="r" b="b"/>
              <a:pathLst>
                <a:path w="12035" h="7727" extrusionOk="0">
                  <a:moveTo>
                    <a:pt x="1" y="0"/>
                  </a:moveTo>
                  <a:lnTo>
                    <a:pt x="1" y="780"/>
                  </a:lnTo>
                  <a:lnTo>
                    <a:pt x="12035" y="7726"/>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47;p62">
              <a:extLst>
                <a:ext uri="{FF2B5EF4-FFF2-40B4-BE49-F238E27FC236}">
                  <a16:creationId xmlns:a16="http://schemas.microsoft.com/office/drawing/2014/main" id="{D22A22E7-10B0-4BF0-8457-07F0FB363A98}"/>
                </a:ext>
              </a:extLst>
            </p:cNvPr>
            <p:cNvSpPr/>
            <p:nvPr/>
          </p:nvSpPr>
          <p:spPr>
            <a:xfrm>
              <a:off x="2126675" y="2151550"/>
              <a:ext cx="300875" cy="193350"/>
            </a:xfrm>
            <a:custGeom>
              <a:avLst/>
              <a:gdLst/>
              <a:ahLst/>
              <a:cxnLst/>
              <a:rect l="l" t="t" r="r" b="b"/>
              <a:pathLst>
                <a:path w="12035" h="7734" extrusionOk="0">
                  <a:moveTo>
                    <a:pt x="1" y="0"/>
                  </a:moveTo>
                  <a:lnTo>
                    <a:pt x="1" y="780"/>
                  </a:lnTo>
                  <a:lnTo>
                    <a:pt x="12035" y="7734"/>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48;p62">
              <a:extLst>
                <a:ext uri="{FF2B5EF4-FFF2-40B4-BE49-F238E27FC236}">
                  <a16:creationId xmlns:a16="http://schemas.microsoft.com/office/drawing/2014/main" id="{5892C8C8-EECE-4B7B-9E15-B18F041E859D}"/>
                </a:ext>
              </a:extLst>
            </p:cNvPr>
            <p:cNvSpPr/>
            <p:nvPr/>
          </p:nvSpPr>
          <p:spPr>
            <a:xfrm>
              <a:off x="2126675" y="2200175"/>
              <a:ext cx="300875" cy="193175"/>
            </a:xfrm>
            <a:custGeom>
              <a:avLst/>
              <a:gdLst/>
              <a:ahLst/>
              <a:cxnLst/>
              <a:rect l="l" t="t" r="r" b="b"/>
              <a:pathLst>
                <a:path w="12035" h="7727" extrusionOk="0">
                  <a:moveTo>
                    <a:pt x="1" y="0"/>
                  </a:moveTo>
                  <a:lnTo>
                    <a:pt x="1" y="780"/>
                  </a:lnTo>
                  <a:lnTo>
                    <a:pt x="12035" y="7726"/>
                  </a:lnTo>
                  <a:lnTo>
                    <a:pt x="12035" y="6955"/>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549;p62">
              <a:extLst>
                <a:ext uri="{FF2B5EF4-FFF2-40B4-BE49-F238E27FC236}">
                  <a16:creationId xmlns:a16="http://schemas.microsoft.com/office/drawing/2014/main" id="{6EE6AD5B-4295-45A8-8D4E-E85C26F423BF}"/>
                </a:ext>
              </a:extLst>
            </p:cNvPr>
            <p:cNvSpPr/>
            <p:nvPr/>
          </p:nvSpPr>
          <p:spPr>
            <a:xfrm>
              <a:off x="2126675" y="2227550"/>
              <a:ext cx="300875" cy="193175"/>
            </a:xfrm>
            <a:custGeom>
              <a:avLst/>
              <a:gdLst/>
              <a:ahLst/>
              <a:cxnLst/>
              <a:rect l="l" t="t" r="r" b="b"/>
              <a:pathLst>
                <a:path w="12035" h="7727" extrusionOk="0">
                  <a:moveTo>
                    <a:pt x="1" y="0"/>
                  </a:moveTo>
                  <a:lnTo>
                    <a:pt x="1" y="772"/>
                  </a:lnTo>
                  <a:lnTo>
                    <a:pt x="12035" y="7726"/>
                  </a:lnTo>
                  <a:lnTo>
                    <a:pt x="12035" y="6946"/>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550;p62">
              <a:extLst>
                <a:ext uri="{FF2B5EF4-FFF2-40B4-BE49-F238E27FC236}">
                  <a16:creationId xmlns:a16="http://schemas.microsoft.com/office/drawing/2014/main" id="{03977DEC-CCFE-459D-9EC1-345DB3DFDCC4}"/>
                </a:ext>
              </a:extLst>
            </p:cNvPr>
            <p:cNvSpPr/>
            <p:nvPr/>
          </p:nvSpPr>
          <p:spPr>
            <a:xfrm>
              <a:off x="2126675" y="2254700"/>
              <a:ext cx="300875" cy="193175"/>
            </a:xfrm>
            <a:custGeom>
              <a:avLst/>
              <a:gdLst/>
              <a:ahLst/>
              <a:cxnLst/>
              <a:rect l="l" t="t" r="r" b="b"/>
              <a:pathLst>
                <a:path w="12035" h="7727" extrusionOk="0">
                  <a:moveTo>
                    <a:pt x="1" y="1"/>
                  </a:moveTo>
                  <a:lnTo>
                    <a:pt x="1" y="781"/>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551;p62">
              <a:extLst>
                <a:ext uri="{FF2B5EF4-FFF2-40B4-BE49-F238E27FC236}">
                  <a16:creationId xmlns:a16="http://schemas.microsoft.com/office/drawing/2014/main" id="{82B1FF3B-39A7-4305-A0D1-AA0821CEFFA4}"/>
                </a:ext>
              </a:extLst>
            </p:cNvPr>
            <p:cNvSpPr/>
            <p:nvPr/>
          </p:nvSpPr>
          <p:spPr>
            <a:xfrm>
              <a:off x="2126675" y="2281875"/>
              <a:ext cx="300875" cy="193175"/>
            </a:xfrm>
            <a:custGeom>
              <a:avLst/>
              <a:gdLst/>
              <a:ahLst/>
              <a:cxnLst/>
              <a:rect l="l" t="t" r="r" b="b"/>
              <a:pathLst>
                <a:path w="12035" h="7727" extrusionOk="0">
                  <a:moveTo>
                    <a:pt x="1" y="1"/>
                  </a:moveTo>
                  <a:lnTo>
                    <a:pt x="1" y="780"/>
                  </a:lnTo>
                  <a:lnTo>
                    <a:pt x="12035" y="7727"/>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552;p62">
              <a:extLst>
                <a:ext uri="{FF2B5EF4-FFF2-40B4-BE49-F238E27FC236}">
                  <a16:creationId xmlns:a16="http://schemas.microsoft.com/office/drawing/2014/main" id="{986A20AA-2A75-4085-9DE4-E41CB6BD50D8}"/>
                </a:ext>
              </a:extLst>
            </p:cNvPr>
            <p:cNvSpPr/>
            <p:nvPr/>
          </p:nvSpPr>
          <p:spPr>
            <a:xfrm>
              <a:off x="2126675" y="2309050"/>
              <a:ext cx="300875" cy="193375"/>
            </a:xfrm>
            <a:custGeom>
              <a:avLst/>
              <a:gdLst/>
              <a:ahLst/>
              <a:cxnLst/>
              <a:rect l="l" t="t" r="r" b="b"/>
              <a:pathLst>
                <a:path w="12035" h="7735" extrusionOk="0">
                  <a:moveTo>
                    <a:pt x="1" y="1"/>
                  </a:moveTo>
                  <a:lnTo>
                    <a:pt x="1" y="780"/>
                  </a:lnTo>
                  <a:lnTo>
                    <a:pt x="12035" y="7734"/>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553;p62">
              <a:extLst>
                <a:ext uri="{FF2B5EF4-FFF2-40B4-BE49-F238E27FC236}">
                  <a16:creationId xmlns:a16="http://schemas.microsoft.com/office/drawing/2014/main" id="{24A1D6D3-B83C-4CB9-BD8B-F25DD25A0B65}"/>
                </a:ext>
              </a:extLst>
            </p:cNvPr>
            <p:cNvSpPr/>
            <p:nvPr/>
          </p:nvSpPr>
          <p:spPr>
            <a:xfrm>
              <a:off x="2460200" y="1727625"/>
              <a:ext cx="300875" cy="193375"/>
            </a:xfrm>
            <a:custGeom>
              <a:avLst/>
              <a:gdLst/>
              <a:ahLst/>
              <a:cxnLst/>
              <a:rect l="l" t="t" r="r" b="b"/>
              <a:pathLst>
                <a:path w="12035" h="7735" extrusionOk="0">
                  <a:moveTo>
                    <a:pt x="12035" y="1"/>
                  </a:moveTo>
                  <a:lnTo>
                    <a:pt x="1" y="6955"/>
                  </a:lnTo>
                  <a:lnTo>
                    <a:pt x="1" y="7735"/>
                  </a:lnTo>
                  <a:lnTo>
                    <a:pt x="12035" y="781"/>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554;p62">
              <a:extLst>
                <a:ext uri="{FF2B5EF4-FFF2-40B4-BE49-F238E27FC236}">
                  <a16:creationId xmlns:a16="http://schemas.microsoft.com/office/drawing/2014/main" id="{EF8E564A-29C0-467B-B57C-37A933530EA7}"/>
                </a:ext>
              </a:extLst>
            </p:cNvPr>
            <p:cNvSpPr/>
            <p:nvPr/>
          </p:nvSpPr>
          <p:spPr>
            <a:xfrm>
              <a:off x="2460200" y="1755000"/>
              <a:ext cx="300875" cy="193175"/>
            </a:xfrm>
            <a:custGeom>
              <a:avLst/>
              <a:gdLst/>
              <a:ahLst/>
              <a:cxnLst/>
              <a:rect l="l" t="t" r="r" b="b"/>
              <a:pathLst>
                <a:path w="12035" h="7727" extrusionOk="0">
                  <a:moveTo>
                    <a:pt x="12035" y="1"/>
                  </a:moveTo>
                  <a:lnTo>
                    <a:pt x="1" y="6947"/>
                  </a:lnTo>
                  <a:lnTo>
                    <a:pt x="1" y="7727"/>
                  </a:lnTo>
                  <a:lnTo>
                    <a:pt x="12035" y="772"/>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555;p62">
              <a:extLst>
                <a:ext uri="{FF2B5EF4-FFF2-40B4-BE49-F238E27FC236}">
                  <a16:creationId xmlns:a16="http://schemas.microsoft.com/office/drawing/2014/main" id="{F50283DF-CF47-4600-9874-E6B1873E7A1A}"/>
                </a:ext>
              </a:extLst>
            </p:cNvPr>
            <p:cNvSpPr/>
            <p:nvPr/>
          </p:nvSpPr>
          <p:spPr>
            <a:xfrm>
              <a:off x="2460200" y="1782175"/>
              <a:ext cx="300875" cy="193175"/>
            </a:xfrm>
            <a:custGeom>
              <a:avLst/>
              <a:gdLst/>
              <a:ahLst/>
              <a:cxnLst/>
              <a:rect l="l" t="t" r="r" b="b"/>
              <a:pathLst>
                <a:path w="12035" h="7727" extrusionOk="0">
                  <a:moveTo>
                    <a:pt x="12035" y="1"/>
                  </a:moveTo>
                  <a:lnTo>
                    <a:pt x="1" y="6947"/>
                  </a:lnTo>
                  <a:lnTo>
                    <a:pt x="1" y="7726"/>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556;p62">
              <a:extLst>
                <a:ext uri="{FF2B5EF4-FFF2-40B4-BE49-F238E27FC236}">
                  <a16:creationId xmlns:a16="http://schemas.microsoft.com/office/drawing/2014/main" id="{D711E235-5F3C-4DD9-9A36-471CDADDE422}"/>
                </a:ext>
              </a:extLst>
            </p:cNvPr>
            <p:cNvSpPr/>
            <p:nvPr/>
          </p:nvSpPr>
          <p:spPr>
            <a:xfrm>
              <a:off x="2460200" y="1809350"/>
              <a:ext cx="300875" cy="193175"/>
            </a:xfrm>
            <a:custGeom>
              <a:avLst/>
              <a:gdLst/>
              <a:ahLst/>
              <a:cxnLst/>
              <a:rect l="l" t="t" r="r" b="b"/>
              <a:pathLst>
                <a:path w="12035" h="7727" extrusionOk="0">
                  <a:moveTo>
                    <a:pt x="12035" y="0"/>
                  </a:moveTo>
                  <a:lnTo>
                    <a:pt x="1" y="6954"/>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557;p62">
              <a:extLst>
                <a:ext uri="{FF2B5EF4-FFF2-40B4-BE49-F238E27FC236}">
                  <a16:creationId xmlns:a16="http://schemas.microsoft.com/office/drawing/2014/main" id="{D279B54D-240D-4525-91EA-0987AFA11C47}"/>
                </a:ext>
              </a:extLst>
            </p:cNvPr>
            <p:cNvSpPr/>
            <p:nvPr/>
          </p:nvSpPr>
          <p:spPr>
            <a:xfrm>
              <a:off x="2460200" y="1836725"/>
              <a:ext cx="300875" cy="193150"/>
            </a:xfrm>
            <a:custGeom>
              <a:avLst/>
              <a:gdLst/>
              <a:ahLst/>
              <a:cxnLst/>
              <a:rect l="l" t="t" r="r" b="b"/>
              <a:pathLst>
                <a:path w="12035" h="7726" extrusionOk="0">
                  <a:moveTo>
                    <a:pt x="12035" y="0"/>
                  </a:moveTo>
                  <a:lnTo>
                    <a:pt x="1" y="6946"/>
                  </a:lnTo>
                  <a:lnTo>
                    <a:pt x="1" y="7726"/>
                  </a:lnTo>
                  <a:lnTo>
                    <a:pt x="12035" y="772"/>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58;p62">
              <a:extLst>
                <a:ext uri="{FF2B5EF4-FFF2-40B4-BE49-F238E27FC236}">
                  <a16:creationId xmlns:a16="http://schemas.microsoft.com/office/drawing/2014/main" id="{753A2641-3F40-4B48-9E05-8383B0943CF6}"/>
                </a:ext>
              </a:extLst>
            </p:cNvPr>
            <p:cNvSpPr/>
            <p:nvPr/>
          </p:nvSpPr>
          <p:spPr>
            <a:xfrm>
              <a:off x="2460200" y="1885150"/>
              <a:ext cx="300875" cy="193375"/>
            </a:xfrm>
            <a:custGeom>
              <a:avLst/>
              <a:gdLst/>
              <a:ahLst/>
              <a:cxnLst/>
              <a:rect l="l" t="t" r="r" b="b"/>
              <a:pathLst>
                <a:path w="12035" h="7735" extrusionOk="0">
                  <a:moveTo>
                    <a:pt x="12035" y="0"/>
                  </a:moveTo>
                  <a:lnTo>
                    <a:pt x="1" y="6955"/>
                  </a:lnTo>
                  <a:lnTo>
                    <a:pt x="1" y="7734"/>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559;p62">
              <a:extLst>
                <a:ext uri="{FF2B5EF4-FFF2-40B4-BE49-F238E27FC236}">
                  <a16:creationId xmlns:a16="http://schemas.microsoft.com/office/drawing/2014/main" id="{194232B3-6CA1-478A-A22C-5E623F60BC5C}"/>
                </a:ext>
              </a:extLst>
            </p:cNvPr>
            <p:cNvSpPr/>
            <p:nvPr/>
          </p:nvSpPr>
          <p:spPr>
            <a:xfrm>
              <a:off x="2460200" y="1912525"/>
              <a:ext cx="300875" cy="193175"/>
            </a:xfrm>
            <a:custGeom>
              <a:avLst/>
              <a:gdLst/>
              <a:ahLst/>
              <a:cxnLst/>
              <a:rect l="l" t="t" r="r" b="b"/>
              <a:pathLst>
                <a:path w="12035" h="7727" extrusionOk="0">
                  <a:moveTo>
                    <a:pt x="12035" y="0"/>
                  </a:moveTo>
                  <a:lnTo>
                    <a:pt x="1" y="6946"/>
                  </a:lnTo>
                  <a:lnTo>
                    <a:pt x="1" y="7726"/>
                  </a:lnTo>
                  <a:lnTo>
                    <a:pt x="12035" y="772"/>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560;p62">
              <a:extLst>
                <a:ext uri="{FF2B5EF4-FFF2-40B4-BE49-F238E27FC236}">
                  <a16:creationId xmlns:a16="http://schemas.microsoft.com/office/drawing/2014/main" id="{E6DF2A01-5EDA-4A2E-BD15-B1D410900E65}"/>
                </a:ext>
              </a:extLst>
            </p:cNvPr>
            <p:cNvSpPr/>
            <p:nvPr/>
          </p:nvSpPr>
          <p:spPr>
            <a:xfrm>
              <a:off x="2460200" y="1939675"/>
              <a:ext cx="300875" cy="193175"/>
            </a:xfrm>
            <a:custGeom>
              <a:avLst/>
              <a:gdLst/>
              <a:ahLst/>
              <a:cxnLst/>
              <a:rect l="l" t="t" r="r" b="b"/>
              <a:pathLst>
                <a:path w="12035" h="7727" extrusionOk="0">
                  <a:moveTo>
                    <a:pt x="12035" y="1"/>
                  </a:moveTo>
                  <a:lnTo>
                    <a:pt x="1" y="6947"/>
                  </a:lnTo>
                  <a:lnTo>
                    <a:pt x="1" y="7727"/>
                  </a:lnTo>
                  <a:lnTo>
                    <a:pt x="12035" y="781"/>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561;p62">
              <a:extLst>
                <a:ext uri="{FF2B5EF4-FFF2-40B4-BE49-F238E27FC236}">
                  <a16:creationId xmlns:a16="http://schemas.microsoft.com/office/drawing/2014/main" id="{33370F6D-353F-4564-9A82-C6F68C84A07F}"/>
                </a:ext>
              </a:extLst>
            </p:cNvPr>
            <p:cNvSpPr/>
            <p:nvPr/>
          </p:nvSpPr>
          <p:spPr>
            <a:xfrm>
              <a:off x="2460200" y="1966850"/>
              <a:ext cx="300875" cy="193175"/>
            </a:xfrm>
            <a:custGeom>
              <a:avLst/>
              <a:gdLst/>
              <a:ahLst/>
              <a:cxnLst/>
              <a:rect l="l" t="t" r="r" b="b"/>
              <a:pathLst>
                <a:path w="12035" h="7727" extrusionOk="0">
                  <a:moveTo>
                    <a:pt x="12035" y="1"/>
                  </a:moveTo>
                  <a:lnTo>
                    <a:pt x="1" y="6955"/>
                  </a:lnTo>
                  <a:lnTo>
                    <a:pt x="1" y="7727"/>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562;p62">
              <a:extLst>
                <a:ext uri="{FF2B5EF4-FFF2-40B4-BE49-F238E27FC236}">
                  <a16:creationId xmlns:a16="http://schemas.microsoft.com/office/drawing/2014/main" id="{B77D1BAB-4538-430F-9742-CC63E893B393}"/>
                </a:ext>
              </a:extLst>
            </p:cNvPr>
            <p:cNvSpPr/>
            <p:nvPr/>
          </p:nvSpPr>
          <p:spPr>
            <a:xfrm>
              <a:off x="2460200" y="1994025"/>
              <a:ext cx="300875" cy="193375"/>
            </a:xfrm>
            <a:custGeom>
              <a:avLst/>
              <a:gdLst/>
              <a:ahLst/>
              <a:cxnLst/>
              <a:rect l="l" t="t" r="r" b="b"/>
              <a:pathLst>
                <a:path w="12035" h="7735" extrusionOk="0">
                  <a:moveTo>
                    <a:pt x="12035" y="1"/>
                  </a:moveTo>
                  <a:lnTo>
                    <a:pt x="1" y="6955"/>
                  </a:lnTo>
                  <a:lnTo>
                    <a:pt x="1" y="7734"/>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563;p62">
              <a:extLst>
                <a:ext uri="{FF2B5EF4-FFF2-40B4-BE49-F238E27FC236}">
                  <a16:creationId xmlns:a16="http://schemas.microsoft.com/office/drawing/2014/main" id="{7D8E485B-75A6-42A3-8375-405BEE018FB5}"/>
                </a:ext>
              </a:extLst>
            </p:cNvPr>
            <p:cNvSpPr/>
            <p:nvPr/>
          </p:nvSpPr>
          <p:spPr>
            <a:xfrm>
              <a:off x="2460200" y="2042650"/>
              <a:ext cx="300875" cy="193375"/>
            </a:xfrm>
            <a:custGeom>
              <a:avLst/>
              <a:gdLst/>
              <a:ahLst/>
              <a:cxnLst/>
              <a:rect l="l" t="t" r="r" b="b"/>
              <a:pathLst>
                <a:path w="12035" h="7735" extrusionOk="0">
                  <a:moveTo>
                    <a:pt x="12035" y="1"/>
                  </a:moveTo>
                  <a:lnTo>
                    <a:pt x="1" y="6955"/>
                  </a:lnTo>
                  <a:lnTo>
                    <a:pt x="1" y="7735"/>
                  </a:lnTo>
                  <a:lnTo>
                    <a:pt x="12035" y="781"/>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564;p62">
              <a:extLst>
                <a:ext uri="{FF2B5EF4-FFF2-40B4-BE49-F238E27FC236}">
                  <a16:creationId xmlns:a16="http://schemas.microsoft.com/office/drawing/2014/main" id="{C48CE30F-7089-41D6-9715-9ACEB2DA9C68}"/>
                </a:ext>
              </a:extLst>
            </p:cNvPr>
            <p:cNvSpPr/>
            <p:nvPr/>
          </p:nvSpPr>
          <p:spPr>
            <a:xfrm>
              <a:off x="2460200" y="2070025"/>
              <a:ext cx="300875" cy="193175"/>
            </a:xfrm>
            <a:custGeom>
              <a:avLst/>
              <a:gdLst/>
              <a:ahLst/>
              <a:cxnLst/>
              <a:rect l="l" t="t" r="r" b="b"/>
              <a:pathLst>
                <a:path w="12035" h="7727" extrusionOk="0">
                  <a:moveTo>
                    <a:pt x="12035" y="1"/>
                  </a:moveTo>
                  <a:lnTo>
                    <a:pt x="1" y="6947"/>
                  </a:lnTo>
                  <a:lnTo>
                    <a:pt x="1" y="7727"/>
                  </a:lnTo>
                  <a:lnTo>
                    <a:pt x="12035" y="772"/>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565;p62">
              <a:extLst>
                <a:ext uri="{FF2B5EF4-FFF2-40B4-BE49-F238E27FC236}">
                  <a16:creationId xmlns:a16="http://schemas.microsoft.com/office/drawing/2014/main" id="{6FDC316C-CA11-49A8-95C7-44FD98E8BF75}"/>
                </a:ext>
              </a:extLst>
            </p:cNvPr>
            <p:cNvSpPr/>
            <p:nvPr/>
          </p:nvSpPr>
          <p:spPr>
            <a:xfrm>
              <a:off x="2460200" y="2097200"/>
              <a:ext cx="300875" cy="193175"/>
            </a:xfrm>
            <a:custGeom>
              <a:avLst/>
              <a:gdLst/>
              <a:ahLst/>
              <a:cxnLst/>
              <a:rect l="l" t="t" r="r" b="b"/>
              <a:pathLst>
                <a:path w="12035" h="7727" extrusionOk="0">
                  <a:moveTo>
                    <a:pt x="12035" y="0"/>
                  </a:moveTo>
                  <a:lnTo>
                    <a:pt x="1" y="6947"/>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566;p62">
              <a:extLst>
                <a:ext uri="{FF2B5EF4-FFF2-40B4-BE49-F238E27FC236}">
                  <a16:creationId xmlns:a16="http://schemas.microsoft.com/office/drawing/2014/main" id="{6CEA8B25-46EB-438F-8A01-354C4F05D28E}"/>
                </a:ext>
              </a:extLst>
            </p:cNvPr>
            <p:cNvSpPr/>
            <p:nvPr/>
          </p:nvSpPr>
          <p:spPr>
            <a:xfrm>
              <a:off x="2460200" y="2124375"/>
              <a:ext cx="300875" cy="193175"/>
            </a:xfrm>
            <a:custGeom>
              <a:avLst/>
              <a:gdLst/>
              <a:ahLst/>
              <a:cxnLst/>
              <a:rect l="l" t="t" r="r" b="b"/>
              <a:pathLst>
                <a:path w="12035" h="7727" extrusionOk="0">
                  <a:moveTo>
                    <a:pt x="12035" y="0"/>
                  </a:moveTo>
                  <a:lnTo>
                    <a:pt x="1" y="6954"/>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567;p62">
              <a:extLst>
                <a:ext uri="{FF2B5EF4-FFF2-40B4-BE49-F238E27FC236}">
                  <a16:creationId xmlns:a16="http://schemas.microsoft.com/office/drawing/2014/main" id="{FF691D1A-B957-429C-A950-38A6324CC2B4}"/>
                </a:ext>
              </a:extLst>
            </p:cNvPr>
            <p:cNvSpPr/>
            <p:nvPr/>
          </p:nvSpPr>
          <p:spPr>
            <a:xfrm>
              <a:off x="2460200" y="2151550"/>
              <a:ext cx="300875" cy="193350"/>
            </a:xfrm>
            <a:custGeom>
              <a:avLst/>
              <a:gdLst/>
              <a:ahLst/>
              <a:cxnLst/>
              <a:rect l="l" t="t" r="r" b="b"/>
              <a:pathLst>
                <a:path w="12035" h="7734" extrusionOk="0">
                  <a:moveTo>
                    <a:pt x="12035" y="0"/>
                  </a:moveTo>
                  <a:lnTo>
                    <a:pt x="1" y="6954"/>
                  </a:lnTo>
                  <a:lnTo>
                    <a:pt x="1" y="7734"/>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568;p62">
              <a:extLst>
                <a:ext uri="{FF2B5EF4-FFF2-40B4-BE49-F238E27FC236}">
                  <a16:creationId xmlns:a16="http://schemas.microsoft.com/office/drawing/2014/main" id="{DCAE120D-766B-434F-993F-B1AD0CDAC66D}"/>
                </a:ext>
              </a:extLst>
            </p:cNvPr>
            <p:cNvSpPr/>
            <p:nvPr/>
          </p:nvSpPr>
          <p:spPr>
            <a:xfrm>
              <a:off x="2460200" y="2200175"/>
              <a:ext cx="300875" cy="193175"/>
            </a:xfrm>
            <a:custGeom>
              <a:avLst/>
              <a:gdLst/>
              <a:ahLst/>
              <a:cxnLst/>
              <a:rect l="l" t="t" r="r" b="b"/>
              <a:pathLst>
                <a:path w="12035" h="7727" extrusionOk="0">
                  <a:moveTo>
                    <a:pt x="12035" y="0"/>
                  </a:moveTo>
                  <a:lnTo>
                    <a:pt x="1" y="6955"/>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569;p62">
              <a:extLst>
                <a:ext uri="{FF2B5EF4-FFF2-40B4-BE49-F238E27FC236}">
                  <a16:creationId xmlns:a16="http://schemas.microsoft.com/office/drawing/2014/main" id="{69BEB212-539C-4DB5-9196-B8434A385C83}"/>
                </a:ext>
              </a:extLst>
            </p:cNvPr>
            <p:cNvSpPr/>
            <p:nvPr/>
          </p:nvSpPr>
          <p:spPr>
            <a:xfrm>
              <a:off x="2460200" y="2227550"/>
              <a:ext cx="300875" cy="193175"/>
            </a:xfrm>
            <a:custGeom>
              <a:avLst/>
              <a:gdLst/>
              <a:ahLst/>
              <a:cxnLst/>
              <a:rect l="l" t="t" r="r" b="b"/>
              <a:pathLst>
                <a:path w="12035" h="7727" extrusionOk="0">
                  <a:moveTo>
                    <a:pt x="12035" y="0"/>
                  </a:moveTo>
                  <a:lnTo>
                    <a:pt x="1" y="6946"/>
                  </a:lnTo>
                  <a:lnTo>
                    <a:pt x="1" y="7726"/>
                  </a:lnTo>
                  <a:lnTo>
                    <a:pt x="12035" y="772"/>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570;p62">
              <a:extLst>
                <a:ext uri="{FF2B5EF4-FFF2-40B4-BE49-F238E27FC236}">
                  <a16:creationId xmlns:a16="http://schemas.microsoft.com/office/drawing/2014/main" id="{637A625E-CF69-4A5D-9037-0C3E151888B8}"/>
                </a:ext>
              </a:extLst>
            </p:cNvPr>
            <p:cNvSpPr/>
            <p:nvPr/>
          </p:nvSpPr>
          <p:spPr>
            <a:xfrm>
              <a:off x="2460200" y="2254700"/>
              <a:ext cx="300875" cy="193175"/>
            </a:xfrm>
            <a:custGeom>
              <a:avLst/>
              <a:gdLst/>
              <a:ahLst/>
              <a:cxnLst/>
              <a:rect l="l" t="t" r="r" b="b"/>
              <a:pathLst>
                <a:path w="12035" h="7727" extrusionOk="0">
                  <a:moveTo>
                    <a:pt x="12035" y="1"/>
                  </a:moveTo>
                  <a:lnTo>
                    <a:pt x="1" y="6947"/>
                  </a:lnTo>
                  <a:lnTo>
                    <a:pt x="1" y="7727"/>
                  </a:lnTo>
                  <a:lnTo>
                    <a:pt x="12035" y="781"/>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571;p62">
              <a:extLst>
                <a:ext uri="{FF2B5EF4-FFF2-40B4-BE49-F238E27FC236}">
                  <a16:creationId xmlns:a16="http://schemas.microsoft.com/office/drawing/2014/main" id="{02E2E6F3-B957-4ADF-95E1-77CE942A79AA}"/>
                </a:ext>
              </a:extLst>
            </p:cNvPr>
            <p:cNvSpPr/>
            <p:nvPr/>
          </p:nvSpPr>
          <p:spPr>
            <a:xfrm>
              <a:off x="2460200" y="2281875"/>
              <a:ext cx="300875" cy="193175"/>
            </a:xfrm>
            <a:custGeom>
              <a:avLst/>
              <a:gdLst/>
              <a:ahLst/>
              <a:cxnLst/>
              <a:rect l="l" t="t" r="r" b="b"/>
              <a:pathLst>
                <a:path w="12035" h="7727" extrusionOk="0">
                  <a:moveTo>
                    <a:pt x="12035" y="1"/>
                  </a:moveTo>
                  <a:lnTo>
                    <a:pt x="1" y="6955"/>
                  </a:lnTo>
                  <a:lnTo>
                    <a:pt x="1" y="7727"/>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572;p62">
              <a:extLst>
                <a:ext uri="{FF2B5EF4-FFF2-40B4-BE49-F238E27FC236}">
                  <a16:creationId xmlns:a16="http://schemas.microsoft.com/office/drawing/2014/main" id="{D0EE0447-0429-49F2-9D92-E7909B579466}"/>
                </a:ext>
              </a:extLst>
            </p:cNvPr>
            <p:cNvSpPr/>
            <p:nvPr/>
          </p:nvSpPr>
          <p:spPr>
            <a:xfrm>
              <a:off x="2460200" y="2309050"/>
              <a:ext cx="300875" cy="193375"/>
            </a:xfrm>
            <a:custGeom>
              <a:avLst/>
              <a:gdLst/>
              <a:ahLst/>
              <a:cxnLst/>
              <a:rect l="l" t="t" r="r" b="b"/>
              <a:pathLst>
                <a:path w="12035" h="7735" extrusionOk="0">
                  <a:moveTo>
                    <a:pt x="12035" y="1"/>
                  </a:moveTo>
                  <a:lnTo>
                    <a:pt x="1" y="6955"/>
                  </a:lnTo>
                  <a:lnTo>
                    <a:pt x="1" y="7734"/>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573;p62">
              <a:extLst>
                <a:ext uri="{FF2B5EF4-FFF2-40B4-BE49-F238E27FC236}">
                  <a16:creationId xmlns:a16="http://schemas.microsoft.com/office/drawing/2014/main" id="{DC91AEED-34BB-4B03-9F3F-7E654EC6ED9A}"/>
                </a:ext>
              </a:extLst>
            </p:cNvPr>
            <p:cNvSpPr/>
            <p:nvPr/>
          </p:nvSpPr>
          <p:spPr>
            <a:xfrm>
              <a:off x="4962275" y="3316725"/>
              <a:ext cx="655875" cy="885100"/>
            </a:xfrm>
            <a:custGeom>
              <a:avLst/>
              <a:gdLst/>
              <a:ahLst/>
              <a:cxnLst/>
              <a:rect l="l" t="t" r="r" b="b"/>
              <a:pathLst>
                <a:path w="26235" h="35404" extrusionOk="0">
                  <a:moveTo>
                    <a:pt x="1" y="1"/>
                  </a:moveTo>
                  <a:lnTo>
                    <a:pt x="1" y="27613"/>
                  </a:lnTo>
                  <a:cubicBezTo>
                    <a:pt x="1" y="27912"/>
                    <a:pt x="158" y="28195"/>
                    <a:pt x="418" y="28337"/>
                  </a:cubicBezTo>
                  <a:lnTo>
                    <a:pt x="12255" y="35173"/>
                  </a:lnTo>
                  <a:cubicBezTo>
                    <a:pt x="12519" y="35327"/>
                    <a:pt x="12816" y="35404"/>
                    <a:pt x="13114" y="35404"/>
                  </a:cubicBezTo>
                  <a:cubicBezTo>
                    <a:pt x="13411" y="35404"/>
                    <a:pt x="13708" y="35327"/>
                    <a:pt x="13972" y="35173"/>
                  </a:cubicBezTo>
                  <a:lnTo>
                    <a:pt x="25817" y="28337"/>
                  </a:lnTo>
                  <a:cubicBezTo>
                    <a:pt x="26069" y="28188"/>
                    <a:pt x="26234" y="27912"/>
                    <a:pt x="26234" y="27613"/>
                  </a:cubicBezTo>
                  <a:lnTo>
                    <a:pt x="26234"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74;p62">
              <a:extLst>
                <a:ext uri="{FF2B5EF4-FFF2-40B4-BE49-F238E27FC236}">
                  <a16:creationId xmlns:a16="http://schemas.microsoft.com/office/drawing/2014/main" id="{A9503E93-C07A-4AE6-ADD5-D0F0E3DABE99}"/>
                </a:ext>
              </a:extLst>
            </p:cNvPr>
            <p:cNvSpPr/>
            <p:nvPr/>
          </p:nvSpPr>
          <p:spPr>
            <a:xfrm>
              <a:off x="4958750" y="3121775"/>
              <a:ext cx="662750" cy="389550"/>
            </a:xfrm>
            <a:custGeom>
              <a:avLst/>
              <a:gdLst/>
              <a:ahLst/>
              <a:cxnLst/>
              <a:rect l="l" t="t" r="r" b="b"/>
              <a:pathLst>
                <a:path w="26510" h="15582" extrusionOk="0">
                  <a:moveTo>
                    <a:pt x="13255" y="0"/>
                  </a:moveTo>
                  <a:cubicBezTo>
                    <a:pt x="12957" y="0"/>
                    <a:pt x="12660" y="77"/>
                    <a:pt x="12396" y="230"/>
                  </a:cubicBezTo>
                  <a:lnTo>
                    <a:pt x="559" y="7066"/>
                  </a:lnTo>
                  <a:cubicBezTo>
                    <a:pt x="0" y="7389"/>
                    <a:pt x="0" y="8193"/>
                    <a:pt x="559" y="8515"/>
                  </a:cubicBezTo>
                  <a:lnTo>
                    <a:pt x="12396" y="15351"/>
                  </a:lnTo>
                  <a:cubicBezTo>
                    <a:pt x="12660" y="15505"/>
                    <a:pt x="12957" y="15582"/>
                    <a:pt x="13255" y="15582"/>
                  </a:cubicBezTo>
                  <a:cubicBezTo>
                    <a:pt x="13552" y="15582"/>
                    <a:pt x="13849" y="15505"/>
                    <a:pt x="14113" y="15351"/>
                  </a:cubicBezTo>
                  <a:lnTo>
                    <a:pt x="25958" y="8515"/>
                  </a:lnTo>
                  <a:cubicBezTo>
                    <a:pt x="26509" y="8193"/>
                    <a:pt x="26509" y="7389"/>
                    <a:pt x="25958" y="7066"/>
                  </a:cubicBezTo>
                  <a:lnTo>
                    <a:pt x="14113" y="230"/>
                  </a:lnTo>
                  <a:cubicBezTo>
                    <a:pt x="13849" y="77"/>
                    <a:pt x="13552" y="0"/>
                    <a:pt x="132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75;p62">
              <a:extLst>
                <a:ext uri="{FF2B5EF4-FFF2-40B4-BE49-F238E27FC236}">
                  <a16:creationId xmlns:a16="http://schemas.microsoft.com/office/drawing/2014/main" id="{BDFE5668-274E-4DD4-8E06-4AA7FDE5F2F3}"/>
                </a:ext>
              </a:extLst>
            </p:cNvPr>
            <p:cNvSpPr/>
            <p:nvPr/>
          </p:nvSpPr>
          <p:spPr>
            <a:xfrm>
              <a:off x="4972925" y="3376575"/>
              <a:ext cx="301050" cy="193175"/>
            </a:xfrm>
            <a:custGeom>
              <a:avLst/>
              <a:gdLst/>
              <a:ahLst/>
              <a:cxnLst/>
              <a:rect l="l" t="t" r="r" b="b"/>
              <a:pathLst>
                <a:path w="12042" h="7727" extrusionOk="0">
                  <a:moveTo>
                    <a:pt x="0" y="1"/>
                  </a:moveTo>
                  <a:lnTo>
                    <a:pt x="0" y="781"/>
                  </a:lnTo>
                  <a:lnTo>
                    <a:pt x="12042" y="7727"/>
                  </a:lnTo>
                  <a:lnTo>
                    <a:pt x="12042"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76;p62">
              <a:extLst>
                <a:ext uri="{FF2B5EF4-FFF2-40B4-BE49-F238E27FC236}">
                  <a16:creationId xmlns:a16="http://schemas.microsoft.com/office/drawing/2014/main" id="{EF9B9F9B-D870-4AA3-AFE9-0E1B271B5F73}"/>
                </a:ext>
              </a:extLst>
            </p:cNvPr>
            <p:cNvSpPr/>
            <p:nvPr/>
          </p:nvSpPr>
          <p:spPr>
            <a:xfrm>
              <a:off x="4972925" y="3403750"/>
              <a:ext cx="301050" cy="193375"/>
            </a:xfrm>
            <a:custGeom>
              <a:avLst/>
              <a:gdLst/>
              <a:ahLst/>
              <a:cxnLst/>
              <a:rect l="l" t="t" r="r" b="b"/>
              <a:pathLst>
                <a:path w="12042" h="7735" extrusionOk="0">
                  <a:moveTo>
                    <a:pt x="0" y="1"/>
                  </a:moveTo>
                  <a:lnTo>
                    <a:pt x="0" y="780"/>
                  </a:lnTo>
                  <a:lnTo>
                    <a:pt x="12042" y="7735"/>
                  </a:lnTo>
                  <a:lnTo>
                    <a:pt x="12042"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77;p62">
              <a:extLst>
                <a:ext uri="{FF2B5EF4-FFF2-40B4-BE49-F238E27FC236}">
                  <a16:creationId xmlns:a16="http://schemas.microsoft.com/office/drawing/2014/main" id="{8ECF16DF-D49A-4109-9506-0EDBA9C8D847}"/>
                </a:ext>
              </a:extLst>
            </p:cNvPr>
            <p:cNvSpPr/>
            <p:nvPr/>
          </p:nvSpPr>
          <p:spPr>
            <a:xfrm>
              <a:off x="4972925" y="3431125"/>
              <a:ext cx="301050" cy="193175"/>
            </a:xfrm>
            <a:custGeom>
              <a:avLst/>
              <a:gdLst/>
              <a:ahLst/>
              <a:cxnLst/>
              <a:rect l="l" t="t" r="r" b="b"/>
              <a:pathLst>
                <a:path w="12042" h="7727" extrusionOk="0">
                  <a:moveTo>
                    <a:pt x="0" y="1"/>
                  </a:moveTo>
                  <a:lnTo>
                    <a:pt x="0" y="780"/>
                  </a:lnTo>
                  <a:lnTo>
                    <a:pt x="12042" y="7726"/>
                  </a:lnTo>
                  <a:lnTo>
                    <a:pt x="12042"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78;p62">
              <a:extLst>
                <a:ext uri="{FF2B5EF4-FFF2-40B4-BE49-F238E27FC236}">
                  <a16:creationId xmlns:a16="http://schemas.microsoft.com/office/drawing/2014/main" id="{9D27BEE9-013F-4D1E-8C08-A0E2265E0582}"/>
                </a:ext>
              </a:extLst>
            </p:cNvPr>
            <p:cNvSpPr/>
            <p:nvPr/>
          </p:nvSpPr>
          <p:spPr>
            <a:xfrm>
              <a:off x="4972925" y="3458300"/>
              <a:ext cx="301050" cy="193175"/>
            </a:xfrm>
            <a:custGeom>
              <a:avLst/>
              <a:gdLst/>
              <a:ahLst/>
              <a:cxnLst/>
              <a:rect l="l" t="t" r="r" b="b"/>
              <a:pathLst>
                <a:path w="12042" h="7727" extrusionOk="0">
                  <a:moveTo>
                    <a:pt x="0" y="0"/>
                  </a:moveTo>
                  <a:lnTo>
                    <a:pt x="0" y="780"/>
                  </a:lnTo>
                  <a:lnTo>
                    <a:pt x="12042" y="7726"/>
                  </a:lnTo>
                  <a:lnTo>
                    <a:pt x="12042" y="6947"/>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79;p62">
              <a:extLst>
                <a:ext uri="{FF2B5EF4-FFF2-40B4-BE49-F238E27FC236}">
                  <a16:creationId xmlns:a16="http://schemas.microsoft.com/office/drawing/2014/main" id="{2313DBD2-F751-4F67-A946-A70D5B000C6A}"/>
                </a:ext>
              </a:extLst>
            </p:cNvPr>
            <p:cNvSpPr/>
            <p:nvPr/>
          </p:nvSpPr>
          <p:spPr>
            <a:xfrm>
              <a:off x="4972925" y="3485475"/>
              <a:ext cx="301050" cy="193350"/>
            </a:xfrm>
            <a:custGeom>
              <a:avLst/>
              <a:gdLst/>
              <a:ahLst/>
              <a:cxnLst/>
              <a:rect l="l" t="t" r="r" b="b"/>
              <a:pathLst>
                <a:path w="12042" h="7734" extrusionOk="0">
                  <a:moveTo>
                    <a:pt x="0" y="0"/>
                  </a:moveTo>
                  <a:lnTo>
                    <a:pt x="0" y="780"/>
                  </a:lnTo>
                  <a:lnTo>
                    <a:pt x="12042" y="7734"/>
                  </a:lnTo>
                  <a:lnTo>
                    <a:pt x="12042" y="6954"/>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80;p62">
              <a:extLst>
                <a:ext uri="{FF2B5EF4-FFF2-40B4-BE49-F238E27FC236}">
                  <a16:creationId xmlns:a16="http://schemas.microsoft.com/office/drawing/2014/main" id="{0AF3527A-DD7B-4181-AF98-27F6B80615FB}"/>
                </a:ext>
              </a:extLst>
            </p:cNvPr>
            <p:cNvSpPr/>
            <p:nvPr/>
          </p:nvSpPr>
          <p:spPr>
            <a:xfrm>
              <a:off x="4972925" y="3534100"/>
              <a:ext cx="301050" cy="193175"/>
            </a:xfrm>
            <a:custGeom>
              <a:avLst/>
              <a:gdLst/>
              <a:ahLst/>
              <a:cxnLst/>
              <a:rect l="l" t="t" r="r" b="b"/>
              <a:pathLst>
                <a:path w="12042" h="7727" extrusionOk="0">
                  <a:moveTo>
                    <a:pt x="0" y="0"/>
                  </a:moveTo>
                  <a:lnTo>
                    <a:pt x="0" y="780"/>
                  </a:lnTo>
                  <a:lnTo>
                    <a:pt x="12042" y="7726"/>
                  </a:lnTo>
                  <a:lnTo>
                    <a:pt x="12042" y="6955"/>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81;p62">
              <a:extLst>
                <a:ext uri="{FF2B5EF4-FFF2-40B4-BE49-F238E27FC236}">
                  <a16:creationId xmlns:a16="http://schemas.microsoft.com/office/drawing/2014/main" id="{523862C7-15A9-4B04-83D7-89B43FF41A99}"/>
                </a:ext>
              </a:extLst>
            </p:cNvPr>
            <p:cNvSpPr/>
            <p:nvPr/>
          </p:nvSpPr>
          <p:spPr>
            <a:xfrm>
              <a:off x="4972925" y="3561275"/>
              <a:ext cx="301050" cy="193375"/>
            </a:xfrm>
            <a:custGeom>
              <a:avLst/>
              <a:gdLst/>
              <a:ahLst/>
              <a:cxnLst/>
              <a:rect l="l" t="t" r="r" b="b"/>
              <a:pathLst>
                <a:path w="12042" h="7735" extrusionOk="0">
                  <a:moveTo>
                    <a:pt x="0" y="0"/>
                  </a:moveTo>
                  <a:lnTo>
                    <a:pt x="0" y="780"/>
                  </a:lnTo>
                  <a:lnTo>
                    <a:pt x="12042" y="7734"/>
                  </a:lnTo>
                  <a:lnTo>
                    <a:pt x="12042" y="6954"/>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2;p62">
              <a:extLst>
                <a:ext uri="{FF2B5EF4-FFF2-40B4-BE49-F238E27FC236}">
                  <a16:creationId xmlns:a16="http://schemas.microsoft.com/office/drawing/2014/main" id="{56659A89-020A-49FA-98BD-6971D5D679FB}"/>
                </a:ext>
              </a:extLst>
            </p:cNvPr>
            <p:cNvSpPr/>
            <p:nvPr/>
          </p:nvSpPr>
          <p:spPr>
            <a:xfrm>
              <a:off x="4972925" y="3588625"/>
              <a:ext cx="301050" cy="193175"/>
            </a:xfrm>
            <a:custGeom>
              <a:avLst/>
              <a:gdLst/>
              <a:ahLst/>
              <a:cxnLst/>
              <a:rect l="l" t="t" r="r" b="b"/>
              <a:pathLst>
                <a:path w="12042" h="7727" extrusionOk="0">
                  <a:moveTo>
                    <a:pt x="0" y="1"/>
                  </a:moveTo>
                  <a:lnTo>
                    <a:pt x="0" y="781"/>
                  </a:lnTo>
                  <a:lnTo>
                    <a:pt x="12042" y="7727"/>
                  </a:lnTo>
                  <a:lnTo>
                    <a:pt x="12042"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83;p62">
              <a:extLst>
                <a:ext uri="{FF2B5EF4-FFF2-40B4-BE49-F238E27FC236}">
                  <a16:creationId xmlns:a16="http://schemas.microsoft.com/office/drawing/2014/main" id="{E578534E-EAE5-4EE9-8DB2-51FDD4565E96}"/>
                </a:ext>
              </a:extLst>
            </p:cNvPr>
            <p:cNvSpPr/>
            <p:nvPr/>
          </p:nvSpPr>
          <p:spPr>
            <a:xfrm>
              <a:off x="4972925" y="3615800"/>
              <a:ext cx="301050" cy="193175"/>
            </a:xfrm>
            <a:custGeom>
              <a:avLst/>
              <a:gdLst/>
              <a:ahLst/>
              <a:cxnLst/>
              <a:rect l="l" t="t" r="r" b="b"/>
              <a:pathLst>
                <a:path w="12042" h="7727" extrusionOk="0">
                  <a:moveTo>
                    <a:pt x="0" y="1"/>
                  </a:moveTo>
                  <a:lnTo>
                    <a:pt x="0" y="780"/>
                  </a:lnTo>
                  <a:lnTo>
                    <a:pt x="12042" y="7727"/>
                  </a:lnTo>
                  <a:lnTo>
                    <a:pt x="12042"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584;p62">
              <a:extLst>
                <a:ext uri="{FF2B5EF4-FFF2-40B4-BE49-F238E27FC236}">
                  <a16:creationId xmlns:a16="http://schemas.microsoft.com/office/drawing/2014/main" id="{12F6F2AE-691B-4C8C-BC2C-62CA2CFB9CDB}"/>
                </a:ext>
              </a:extLst>
            </p:cNvPr>
            <p:cNvSpPr/>
            <p:nvPr/>
          </p:nvSpPr>
          <p:spPr>
            <a:xfrm>
              <a:off x="4972925" y="3642975"/>
              <a:ext cx="301050" cy="193375"/>
            </a:xfrm>
            <a:custGeom>
              <a:avLst/>
              <a:gdLst/>
              <a:ahLst/>
              <a:cxnLst/>
              <a:rect l="l" t="t" r="r" b="b"/>
              <a:pathLst>
                <a:path w="12042" h="7735" extrusionOk="0">
                  <a:moveTo>
                    <a:pt x="0" y="1"/>
                  </a:moveTo>
                  <a:lnTo>
                    <a:pt x="0" y="780"/>
                  </a:lnTo>
                  <a:lnTo>
                    <a:pt x="12042" y="7734"/>
                  </a:lnTo>
                  <a:lnTo>
                    <a:pt x="12042"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585;p62">
              <a:extLst>
                <a:ext uri="{FF2B5EF4-FFF2-40B4-BE49-F238E27FC236}">
                  <a16:creationId xmlns:a16="http://schemas.microsoft.com/office/drawing/2014/main" id="{F6FF69BD-F6FC-48EA-973A-9E26045227A6}"/>
                </a:ext>
              </a:extLst>
            </p:cNvPr>
            <p:cNvSpPr/>
            <p:nvPr/>
          </p:nvSpPr>
          <p:spPr>
            <a:xfrm>
              <a:off x="4972925" y="3691600"/>
              <a:ext cx="301050" cy="193175"/>
            </a:xfrm>
            <a:custGeom>
              <a:avLst/>
              <a:gdLst/>
              <a:ahLst/>
              <a:cxnLst/>
              <a:rect l="l" t="t" r="r" b="b"/>
              <a:pathLst>
                <a:path w="12042" h="7727" extrusionOk="0">
                  <a:moveTo>
                    <a:pt x="0" y="1"/>
                  </a:moveTo>
                  <a:lnTo>
                    <a:pt x="0" y="781"/>
                  </a:lnTo>
                  <a:lnTo>
                    <a:pt x="12042" y="7727"/>
                  </a:lnTo>
                  <a:lnTo>
                    <a:pt x="12042"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586;p62">
              <a:extLst>
                <a:ext uri="{FF2B5EF4-FFF2-40B4-BE49-F238E27FC236}">
                  <a16:creationId xmlns:a16="http://schemas.microsoft.com/office/drawing/2014/main" id="{EF43963F-3347-476B-BD18-055C6AB15AF8}"/>
                </a:ext>
              </a:extLst>
            </p:cNvPr>
            <p:cNvSpPr/>
            <p:nvPr/>
          </p:nvSpPr>
          <p:spPr>
            <a:xfrm>
              <a:off x="4972925" y="3718775"/>
              <a:ext cx="301050" cy="193375"/>
            </a:xfrm>
            <a:custGeom>
              <a:avLst/>
              <a:gdLst/>
              <a:ahLst/>
              <a:cxnLst/>
              <a:rect l="l" t="t" r="r" b="b"/>
              <a:pathLst>
                <a:path w="12042" h="7735" extrusionOk="0">
                  <a:moveTo>
                    <a:pt x="0" y="1"/>
                  </a:moveTo>
                  <a:lnTo>
                    <a:pt x="0" y="780"/>
                  </a:lnTo>
                  <a:lnTo>
                    <a:pt x="12042" y="7735"/>
                  </a:lnTo>
                  <a:lnTo>
                    <a:pt x="12042"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587;p62">
              <a:extLst>
                <a:ext uri="{FF2B5EF4-FFF2-40B4-BE49-F238E27FC236}">
                  <a16:creationId xmlns:a16="http://schemas.microsoft.com/office/drawing/2014/main" id="{28403B1D-682F-4C93-9BA5-239D4B6D4D5A}"/>
                </a:ext>
              </a:extLst>
            </p:cNvPr>
            <p:cNvSpPr/>
            <p:nvPr/>
          </p:nvSpPr>
          <p:spPr>
            <a:xfrm>
              <a:off x="4972925" y="3746150"/>
              <a:ext cx="301050" cy="193175"/>
            </a:xfrm>
            <a:custGeom>
              <a:avLst/>
              <a:gdLst/>
              <a:ahLst/>
              <a:cxnLst/>
              <a:rect l="l" t="t" r="r" b="b"/>
              <a:pathLst>
                <a:path w="12042" h="7727" extrusionOk="0">
                  <a:moveTo>
                    <a:pt x="0" y="0"/>
                  </a:moveTo>
                  <a:lnTo>
                    <a:pt x="0" y="772"/>
                  </a:lnTo>
                  <a:lnTo>
                    <a:pt x="12042" y="7726"/>
                  </a:lnTo>
                  <a:lnTo>
                    <a:pt x="12042" y="6947"/>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588;p62">
              <a:extLst>
                <a:ext uri="{FF2B5EF4-FFF2-40B4-BE49-F238E27FC236}">
                  <a16:creationId xmlns:a16="http://schemas.microsoft.com/office/drawing/2014/main" id="{E8830623-3B57-42C7-AB99-F8883300F7A9}"/>
                </a:ext>
              </a:extLst>
            </p:cNvPr>
            <p:cNvSpPr/>
            <p:nvPr/>
          </p:nvSpPr>
          <p:spPr>
            <a:xfrm>
              <a:off x="4972925" y="3773325"/>
              <a:ext cx="301050" cy="193175"/>
            </a:xfrm>
            <a:custGeom>
              <a:avLst/>
              <a:gdLst/>
              <a:ahLst/>
              <a:cxnLst/>
              <a:rect l="l" t="t" r="r" b="b"/>
              <a:pathLst>
                <a:path w="12042" h="7727" extrusionOk="0">
                  <a:moveTo>
                    <a:pt x="0" y="0"/>
                  </a:moveTo>
                  <a:lnTo>
                    <a:pt x="0" y="780"/>
                  </a:lnTo>
                  <a:lnTo>
                    <a:pt x="12042" y="7726"/>
                  </a:lnTo>
                  <a:lnTo>
                    <a:pt x="12042" y="6947"/>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589;p62">
              <a:extLst>
                <a:ext uri="{FF2B5EF4-FFF2-40B4-BE49-F238E27FC236}">
                  <a16:creationId xmlns:a16="http://schemas.microsoft.com/office/drawing/2014/main" id="{CEDB03D6-5C84-448D-87B5-36CADE1B8168}"/>
                </a:ext>
              </a:extLst>
            </p:cNvPr>
            <p:cNvSpPr/>
            <p:nvPr/>
          </p:nvSpPr>
          <p:spPr>
            <a:xfrm>
              <a:off x="4972925" y="3800500"/>
              <a:ext cx="301050" cy="193350"/>
            </a:xfrm>
            <a:custGeom>
              <a:avLst/>
              <a:gdLst/>
              <a:ahLst/>
              <a:cxnLst/>
              <a:rect l="l" t="t" r="r" b="b"/>
              <a:pathLst>
                <a:path w="12042" h="7734" extrusionOk="0">
                  <a:moveTo>
                    <a:pt x="0" y="0"/>
                  </a:moveTo>
                  <a:lnTo>
                    <a:pt x="0" y="780"/>
                  </a:lnTo>
                  <a:lnTo>
                    <a:pt x="12042" y="7734"/>
                  </a:lnTo>
                  <a:lnTo>
                    <a:pt x="12042" y="6954"/>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590;p62">
              <a:extLst>
                <a:ext uri="{FF2B5EF4-FFF2-40B4-BE49-F238E27FC236}">
                  <a16:creationId xmlns:a16="http://schemas.microsoft.com/office/drawing/2014/main" id="{F14888D2-2409-4DAB-B0FF-19A9720BC152}"/>
                </a:ext>
              </a:extLst>
            </p:cNvPr>
            <p:cNvSpPr/>
            <p:nvPr/>
          </p:nvSpPr>
          <p:spPr>
            <a:xfrm>
              <a:off x="4972925" y="3849125"/>
              <a:ext cx="301050" cy="193175"/>
            </a:xfrm>
            <a:custGeom>
              <a:avLst/>
              <a:gdLst/>
              <a:ahLst/>
              <a:cxnLst/>
              <a:rect l="l" t="t" r="r" b="b"/>
              <a:pathLst>
                <a:path w="12042" h="7727" extrusionOk="0">
                  <a:moveTo>
                    <a:pt x="0" y="0"/>
                  </a:moveTo>
                  <a:lnTo>
                    <a:pt x="0" y="780"/>
                  </a:lnTo>
                  <a:lnTo>
                    <a:pt x="12042" y="7726"/>
                  </a:lnTo>
                  <a:lnTo>
                    <a:pt x="12042" y="6955"/>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591;p62">
              <a:extLst>
                <a:ext uri="{FF2B5EF4-FFF2-40B4-BE49-F238E27FC236}">
                  <a16:creationId xmlns:a16="http://schemas.microsoft.com/office/drawing/2014/main" id="{726A5B9B-A711-4B56-AECE-8E31B3C9AA64}"/>
                </a:ext>
              </a:extLst>
            </p:cNvPr>
            <p:cNvSpPr/>
            <p:nvPr/>
          </p:nvSpPr>
          <p:spPr>
            <a:xfrm>
              <a:off x="4972925" y="3876300"/>
              <a:ext cx="301050" cy="193375"/>
            </a:xfrm>
            <a:custGeom>
              <a:avLst/>
              <a:gdLst/>
              <a:ahLst/>
              <a:cxnLst/>
              <a:rect l="l" t="t" r="r" b="b"/>
              <a:pathLst>
                <a:path w="12042" h="7735" extrusionOk="0">
                  <a:moveTo>
                    <a:pt x="0" y="0"/>
                  </a:moveTo>
                  <a:lnTo>
                    <a:pt x="0" y="780"/>
                  </a:lnTo>
                  <a:lnTo>
                    <a:pt x="12042" y="7734"/>
                  </a:lnTo>
                  <a:lnTo>
                    <a:pt x="12042" y="6954"/>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592;p62">
              <a:extLst>
                <a:ext uri="{FF2B5EF4-FFF2-40B4-BE49-F238E27FC236}">
                  <a16:creationId xmlns:a16="http://schemas.microsoft.com/office/drawing/2014/main" id="{9A70B44F-415F-4882-A5DE-E53C39180223}"/>
                </a:ext>
              </a:extLst>
            </p:cNvPr>
            <p:cNvSpPr/>
            <p:nvPr/>
          </p:nvSpPr>
          <p:spPr>
            <a:xfrm>
              <a:off x="4972925" y="3903650"/>
              <a:ext cx="301050" cy="193175"/>
            </a:xfrm>
            <a:custGeom>
              <a:avLst/>
              <a:gdLst/>
              <a:ahLst/>
              <a:cxnLst/>
              <a:rect l="l" t="t" r="r" b="b"/>
              <a:pathLst>
                <a:path w="12042" h="7727" extrusionOk="0">
                  <a:moveTo>
                    <a:pt x="0" y="1"/>
                  </a:moveTo>
                  <a:lnTo>
                    <a:pt x="0" y="773"/>
                  </a:lnTo>
                  <a:lnTo>
                    <a:pt x="12042" y="7727"/>
                  </a:lnTo>
                  <a:lnTo>
                    <a:pt x="12042"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593;p62">
              <a:extLst>
                <a:ext uri="{FF2B5EF4-FFF2-40B4-BE49-F238E27FC236}">
                  <a16:creationId xmlns:a16="http://schemas.microsoft.com/office/drawing/2014/main" id="{5A006659-29F9-430E-A8EF-CCC6D0CD48EE}"/>
                </a:ext>
              </a:extLst>
            </p:cNvPr>
            <p:cNvSpPr/>
            <p:nvPr/>
          </p:nvSpPr>
          <p:spPr>
            <a:xfrm>
              <a:off x="4972925" y="3930825"/>
              <a:ext cx="301050" cy="193175"/>
            </a:xfrm>
            <a:custGeom>
              <a:avLst/>
              <a:gdLst/>
              <a:ahLst/>
              <a:cxnLst/>
              <a:rect l="l" t="t" r="r" b="b"/>
              <a:pathLst>
                <a:path w="12042" h="7727" extrusionOk="0">
                  <a:moveTo>
                    <a:pt x="0" y="1"/>
                  </a:moveTo>
                  <a:lnTo>
                    <a:pt x="0" y="780"/>
                  </a:lnTo>
                  <a:lnTo>
                    <a:pt x="12042" y="7727"/>
                  </a:lnTo>
                  <a:lnTo>
                    <a:pt x="12042"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594;p62">
              <a:extLst>
                <a:ext uri="{FF2B5EF4-FFF2-40B4-BE49-F238E27FC236}">
                  <a16:creationId xmlns:a16="http://schemas.microsoft.com/office/drawing/2014/main" id="{5565456F-38A1-431C-98AD-A55F75DFF6A7}"/>
                </a:ext>
              </a:extLst>
            </p:cNvPr>
            <p:cNvSpPr/>
            <p:nvPr/>
          </p:nvSpPr>
          <p:spPr>
            <a:xfrm>
              <a:off x="4972925" y="3958000"/>
              <a:ext cx="301050" cy="193175"/>
            </a:xfrm>
            <a:custGeom>
              <a:avLst/>
              <a:gdLst/>
              <a:ahLst/>
              <a:cxnLst/>
              <a:rect l="l" t="t" r="r" b="b"/>
              <a:pathLst>
                <a:path w="12042" h="7727" extrusionOk="0">
                  <a:moveTo>
                    <a:pt x="0" y="1"/>
                  </a:moveTo>
                  <a:lnTo>
                    <a:pt x="0" y="780"/>
                  </a:lnTo>
                  <a:lnTo>
                    <a:pt x="12042" y="7727"/>
                  </a:lnTo>
                  <a:lnTo>
                    <a:pt x="12042"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595;p62">
              <a:extLst>
                <a:ext uri="{FF2B5EF4-FFF2-40B4-BE49-F238E27FC236}">
                  <a16:creationId xmlns:a16="http://schemas.microsoft.com/office/drawing/2014/main" id="{22935A9E-BC97-4902-AD0E-6182770AFF5C}"/>
                </a:ext>
              </a:extLst>
            </p:cNvPr>
            <p:cNvSpPr/>
            <p:nvPr/>
          </p:nvSpPr>
          <p:spPr>
            <a:xfrm>
              <a:off x="5306450" y="3376575"/>
              <a:ext cx="301075" cy="193175"/>
            </a:xfrm>
            <a:custGeom>
              <a:avLst/>
              <a:gdLst/>
              <a:ahLst/>
              <a:cxnLst/>
              <a:rect l="l" t="t" r="r" b="b"/>
              <a:pathLst>
                <a:path w="12043" h="7727" extrusionOk="0">
                  <a:moveTo>
                    <a:pt x="12042" y="1"/>
                  </a:moveTo>
                  <a:lnTo>
                    <a:pt x="0" y="6955"/>
                  </a:lnTo>
                  <a:lnTo>
                    <a:pt x="0" y="7727"/>
                  </a:lnTo>
                  <a:lnTo>
                    <a:pt x="12042" y="781"/>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596;p62">
              <a:extLst>
                <a:ext uri="{FF2B5EF4-FFF2-40B4-BE49-F238E27FC236}">
                  <a16:creationId xmlns:a16="http://schemas.microsoft.com/office/drawing/2014/main" id="{C99BD800-0C1D-4967-8E5D-A8026370EFCA}"/>
                </a:ext>
              </a:extLst>
            </p:cNvPr>
            <p:cNvSpPr/>
            <p:nvPr/>
          </p:nvSpPr>
          <p:spPr>
            <a:xfrm>
              <a:off x="5306450" y="3403750"/>
              <a:ext cx="301075" cy="193375"/>
            </a:xfrm>
            <a:custGeom>
              <a:avLst/>
              <a:gdLst/>
              <a:ahLst/>
              <a:cxnLst/>
              <a:rect l="l" t="t" r="r" b="b"/>
              <a:pathLst>
                <a:path w="12043" h="7735" extrusionOk="0">
                  <a:moveTo>
                    <a:pt x="12042" y="1"/>
                  </a:moveTo>
                  <a:lnTo>
                    <a:pt x="0" y="6955"/>
                  </a:lnTo>
                  <a:lnTo>
                    <a:pt x="0" y="7735"/>
                  </a:lnTo>
                  <a:lnTo>
                    <a:pt x="12042" y="780"/>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597;p62">
              <a:extLst>
                <a:ext uri="{FF2B5EF4-FFF2-40B4-BE49-F238E27FC236}">
                  <a16:creationId xmlns:a16="http://schemas.microsoft.com/office/drawing/2014/main" id="{CCBAE214-4C1A-4929-9FE2-82CBD4DA56C3}"/>
                </a:ext>
              </a:extLst>
            </p:cNvPr>
            <p:cNvSpPr/>
            <p:nvPr/>
          </p:nvSpPr>
          <p:spPr>
            <a:xfrm>
              <a:off x="5306450" y="3431125"/>
              <a:ext cx="301075" cy="193175"/>
            </a:xfrm>
            <a:custGeom>
              <a:avLst/>
              <a:gdLst/>
              <a:ahLst/>
              <a:cxnLst/>
              <a:rect l="l" t="t" r="r" b="b"/>
              <a:pathLst>
                <a:path w="12043" h="7727" extrusionOk="0">
                  <a:moveTo>
                    <a:pt x="12042" y="1"/>
                  </a:moveTo>
                  <a:lnTo>
                    <a:pt x="0" y="6947"/>
                  </a:lnTo>
                  <a:lnTo>
                    <a:pt x="0" y="7726"/>
                  </a:lnTo>
                  <a:lnTo>
                    <a:pt x="12042" y="780"/>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598;p62">
              <a:extLst>
                <a:ext uri="{FF2B5EF4-FFF2-40B4-BE49-F238E27FC236}">
                  <a16:creationId xmlns:a16="http://schemas.microsoft.com/office/drawing/2014/main" id="{B378702C-D10E-417C-912A-72D91F59D7C3}"/>
                </a:ext>
              </a:extLst>
            </p:cNvPr>
            <p:cNvSpPr/>
            <p:nvPr/>
          </p:nvSpPr>
          <p:spPr>
            <a:xfrm>
              <a:off x="5306450" y="3458300"/>
              <a:ext cx="301075" cy="193175"/>
            </a:xfrm>
            <a:custGeom>
              <a:avLst/>
              <a:gdLst/>
              <a:ahLst/>
              <a:cxnLst/>
              <a:rect l="l" t="t" r="r" b="b"/>
              <a:pathLst>
                <a:path w="12043" h="7727" extrusionOk="0">
                  <a:moveTo>
                    <a:pt x="12042" y="0"/>
                  </a:moveTo>
                  <a:lnTo>
                    <a:pt x="0" y="6947"/>
                  </a:lnTo>
                  <a:lnTo>
                    <a:pt x="0" y="7726"/>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599;p62">
              <a:extLst>
                <a:ext uri="{FF2B5EF4-FFF2-40B4-BE49-F238E27FC236}">
                  <a16:creationId xmlns:a16="http://schemas.microsoft.com/office/drawing/2014/main" id="{A71036CE-AD8C-408F-A945-CEF7573C494D}"/>
                </a:ext>
              </a:extLst>
            </p:cNvPr>
            <p:cNvSpPr/>
            <p:nvPr/>
          </p:nvSpPr>
          <p:spPr>
            <a:xfrm>
              <a:off x="5306450" y="3485475"/>
              <a:ext cx="301075" cy="193350"/>
            </a:xfrm>
            <a:custGeom>
              <a:avLst/>
              <a:gdLst/>
              <a:ahLst/>
              <a:cxnLst/>
              <a:rect l="l" t="t" r="r" b="b"/>
              <a:pathLst>
                <a:path w="12043" h="7734" extrusionOk="0">
                  <a:moveTo>
                    <a:pt x="12042" y="0"/>
                  </a:moveTo>
                  <a:lnTo>
                    <a:pt x="0" y="6954"/>
                  </a:lnTo>
                  <a:lnTo>
                    <a:pt x="0" y="7734"/>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600;p62">
              <a:extLst>
                <a:ext uri="{FF2B5EF4-FFF2-40B4-BE49-F238E27FC236}">
                  <a16:creationId xmlns:a16="http://schemas.microsoft.com/office/drawing/2014/main" id="{CEA07278-2BE3-4C2C-87C9-28D54246D67B}"/>
                </a:ext>
              </a:extLst>
            </p:cNvPr>
            <p:cNvSpPr/>
            <p:nvPr/>
          </p:nvSpPr>
          <p:spPr>
            <a:xfrm>
              <a:off x="5306450" y="3534100"/>
              <a:ext cx="301075" cy="193175"/>
            </a:xfrm>
            <a:custGeom>
              <a:avLst/>
              <a:gdLst/>
              <a:ahLst/>
              <a:cxnLst/>
              <a:rect l="l" t="t" r="r" b="b"/>
              <a:pathLst>
                <a:path w="12043" h="7727" extrusionOk="0">
                  <a:moveTo>
                    <a:pt x="12042" y="0"/>
                  </a:moveTo>
                  <a:lnTo>
                    <a:pt x="0" y="6955"/>
                  </a:lnTo>
                  <a:lnTo>
                    <a:pt x="0" y="7726"/>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601;p62">
              <a:extLst>
                <a:ext uri="{FF2B5EF4-FFF2-40B4-BE49-F238E27FC236}">
                  <a16:creationId xmlns:a16="http://schemas.microsoft.com/office/drawing/2014/main" id="{32F9D150-80FB-49B7-AFBD-AFE4EC5F0870}"/>
                </a:ext>
              </a:extLst>
            </p:cNvPr>
            <p:cNvSpPr/>
            <p:nvPr/>
          </p:nvSpPr>
          <p:spPr>
            <a:xfrm>
              <a:off x="5306450" y="3561275"/>
              <a:ext cx="301075" cy="193375"/>
            </a:xfrm>
            <a:custGeom>
              <a:avLst/>
              <a:gdLst/>
              <a:ahLst/>
              <a:cxnLst/>
              <a:rect l="l" t="t" r="r" b="b"/>
              <a:pathLst>
                <a:path w="12043" h="7735" extrusionOk="0">
                  <a:moveTo>
                    <a:pt x="12042" y="0"/>
                  </a:moveTo>
                  <a:lnTo>
                    <a:pt x="0" y="6954"/>
                  </a:lnTo>
                  <a:lnTo>
                    <a:pt x="0" y="7734"/>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602;p62">
              <a:extLst>
                <a:ext uri="{FF2B5EF4-FFF2-40B4-BE49-F238E27FC236}">
                  <a16:creationId xmlns:a16="http://schemas.microsoft.com/office/drawing/2014/main" id="{4BDDA33A-C582-4DD8-933A-8127D59B6DE1}"/>
                </a:ext>
              </a:extLst>
            </p:cNvPr>
            <p:cNvSpPr/>
            <p:nvPr/>
          </p:nvSpPr>
          <p:spPr>
            <a:xfrm>
              <a:off x="5306450" y="3588625"/>
              <a:ext cx="301075" cy="193175"/>
            </a:xfrm>
            <a:custGeom>
              <a:avLst/>
              <a:gdLst/>
              <a:ahLst/>
              <a:cxnLst/>
              <a:rect l="l" t="t" r="r" b="b"/>
              <a:pathLst>
                <a:path w="12043" h="7727" extrusionOk="0">
                  <a:moveTo>
                    <a:pt x="12042" y="1"/>
                  </a:moveTo>
                  <a:lnTo>
                    <a:pt x="0" y="6947"/>
                  </a:lnTo>
                  <a:lnTo>
                    <a:pt x="0" y="7727"/>
                  </a:lnTo>
                  <a:lnTo>
                    <a:pt x="12042" y="781"/>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603;p62">
              <a:extLst>
                <a:ext uri="{FF2B5EF4-FFF2-40B4-BE49-F238E27FC236}">
                  <a16:creationId xmlns:a16="http://schemas.microsoft.com/office/drawing/2014/main" id="{E72BC742-2718-4556-9F54-8089F5C16195}"/>
                </a:ext>
              </a:extLst>
            </p:cNvPr>
            <p:cNvSpPr/>
            <p:nvPr/>
          </p:nvSpPr>
          <p:spPr>
            <a:xfrm>
              <a:off x="5306450" y="3615800"/>
              <a:ext cx="301075" cy="193175"/>
            </a:xfrm>
            <a:custGeom>
              <a:avLst/>
              <a:gdLst/>
              <a:ahLst/>
              <a:cxnLst/>
              <a:rect l="l" t="t" r="r" b="b"/>
              <a:pathLst>
                <a:path w="12043" h="7727" extrusionOk="0">
                  <a:moveTo>
                    <a:pt x="12042" y="1"/>
                  </a:moveTo>
                  <a:lnTo>
                    <a:pt x="0" y="6947"/>
                  </a:lnTo>
                  <a:lnTo>
                    <a:pt x="0" y="7727"/>
                  </a:lnTo>
                  <a:lnTo>
                    <a:pt x="12042" y="780"/>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604;p62">
              <a:extLst>
                <a:ext uri="{FF2B5EF4-FFF2-40B4-BE49-F238E27FC236}">
                  <a16:creationId xmlns:a16="http://schemas.microsoft.com/office/drawing/2014/main" id="{22E760DB-1658-486D-87F1-F2ABCFBCE3F0}"/>
                </a:ext>
              </a:extLst>
            </p:cNvPr>
            <p:cNvSpPr/>
            <p:nvPr/>
          </p:nvSpPr>
          <p:spPr>
            <a:xfrm>
              <a:off x="5306450" y="3642975"/>
              <a:ext cx="301075" cy="193375"/>
            </a:xfrm>
            <a:custGeom>
              <a:avLst/>
              <a:gdLst/>
              <a:ahLst/>
              <a:cxnLst/>
              <a:rect l="l" t="t" r="r" b="b"/>
              <a:pathLst>
                <a:path w="12043" h="7735" extrusionOk="0">
                  <a:moveTo>
                    <a:pt x="12042" y="1"/>
                  </a:moveTo>
                  <a:lnTo>
                    <a:pt x="0" y="6955"/>
                  </a:lnTo>
                  <a:lnTo>
                    <a:pt x="0" y="7734"/>
                  </a:lnTo>
                  <a:lnTo>
                    <a:pt x="12042" y="780"/>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605;p62">
              <a:extLst>
                <a:ext uri="{FF2B5EF4-FFF2-40B4-BE49-F238E27FC236}">
                  <a16:creationId xmlns:a16="http://schemas.microsoft.com/office/drawing/2014/main" id="{F4C239CE-5FE8-4DD9-8813-FD514AE76485}"/>
                </a:ext>
              </a:extLst>
            </p:cNvPr>
            <p:cNvSpPr/>
            <p:nvPr/>
          </p:nvSpPr>
          <p:spPr>
            <a:xfrm>
              <a:off x="5306450" y="3691600"/>
              <a:ext cx="301075" cy="193175"/>
            </a:xfrm>
            <a:custGeom>
              <a:avLst/>
              <a:gdLst/>
              <a:ahLst/>
              <a:cxnLst/>
              <a:rect l="l" t="t" r="r" b="b"/>
              <a:pathLst>
                <a:path w="12043" h="7727" extrusionOk="0">
                  <a:moveTo>
                    <a:pt x="12042" y="1"/>
                  </a:moveTo>
                  <a:lnTo>
                    <a:pt x="0" y="6955"/>
                  </a:lnTo>
                  <a:lnTo>
                    <a:pt x="0" y="7727"/>
                  </a:lnTo>
                  <a:lnTo>
                    <a:pt x="12042" y="781"/>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606;p62">
              <a:extLst>
                <a:ext uri="{FF2B5EF4-FFF2-40B4-BE49-F238E27FC236}">
                  <a16:creationId xmlns:a16="http://schemas.microsoft.com/office/drawing/2014/main" id="{B8912284-BF5A-4929-9C3E-659B27B3004F}"/>
                </a:ext>
              </a:extLst>
            </p:cNvPr>
            <p:cNvSpPr/>
            <p:nvPr/>
          </p:nvSpPr>
          <p:spPr>
            <a:xfrm>
              <a:off x="5306450" y="3718775"/>
              <a:ext cx="301075" cy="193375"/>
            </a:xfrm>
            <a:custGeom>
              <a:avLst/>
              <a:gdLst/>
              <a:ahLst/>
              <a:cxnLst/>
              <a:rect l="l" t="t" r="r" b="b"/>
              <a:pathLst>
                <a:path w="12043" h="7735" extrusionOk="0">
                  <a:moveTo>
                    <a:pt x="12042" y="1"/>
                  </a:moveTo>
                  <a:lnTo>
                    <a:pt x="0" y="6955"/>
                  </a:lnTo>
                  <a:lnTo>
                    <a:pt x="0" y="7735"/>
                  </a:lnTo>
                  <a:lnTo>
                    <a:pt x="12042" y="780"/>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607;p62">
              <a:extLst>
                <a:ext uri="{FF2B5EF4-FFF2-40B4-BE49-F238E27FC236}">
                  <a16:creationId xmlns:a16="http://schemas.microsoft.com/office/drawing/2014/main" id="{54CCC8C5-87D2-4D1F-BDF9-683D9C86ADEB}"/>
                </a:ext>
              </a:extLst>
            </p:cNvPr>
            <p:cNvSpPr/>
            <p:nvPr/>
          </p:nvSpPr>
          <p:spPr>
            <a:xfrm>
              <a:off x="5306450" y="3746150"/>
              <a:ext cx="301075" cy="193175"/>
            </a:xfrm>
            <a:custGeom>
              <a:avLst/>
              <a:gdLst/>
              <a:ahLst/>
              <a:cxnLst/>
              <a:rect l="l" t="t" r="r" b="b"/>
              <a:pathLst>
                <a:path w="12043" h="7727" extrusionOk="0">
                  <a:moveTo>
                    <a:pt x="12042" y="0"/>
                  </a:moveTo>
                  <a:lnTo>
                    <a:pt x="0" y="6947"/>
                  </a:lnTo>
                  <a:lnTo>
                    <a:pt x="0" y="7726"/>
                  </a:lnTo>
                  <a:lnTo>
                    <a:pt x="12042" y="772"/>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608;p62">
              <a:extLst>
                <a:ext uri="{FF2B5EF4-FFF2-40B4-BE49-F238E27FC236}">
                  <a16:creationId xmlns:a16="http://schemas.microsoft.com/office/drawing/2014/main" id="{B5A9A0FB-A95B-4795-8657-21D5988050F2}"/>
                </a:ext>
              </a:extLst>
            </p:cNvPr>
            <p:cNvSpPr/>
            <p:nvPr/>
          </p:nvSpPr>
          <p:spPr>
            <a:xfrm>
              <a:off x="5306450" y="3773325"/>
              <a:ext cx="301075" cy="193175"/>
            </a:xfrm>
            <a:custGeom>
              <a:avLst/>
              <a:gdLst/>
              <a:ahLst/>
              <a:cxnLst/>
              <a:rect l="l" t="t" r="r" b="b"/>
              <a:pathLst>
                <a:path w="12043" h="7727" extrusionOk="0">
                  <a:moveTo>
                    <a:pt x="12042" y="0"/>
                  </a:moveTo>
                  <a:lnTo>
                    <a:pt x="0" y="6947"/>
                  </a:lnTo>
                  <a:lnTo>
                    <a:pt x="0" y="7726"/>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609;p62">
              <a:extLst>
                <a:ext uri="{FF2B5EF4-FFF2-40B4-BE49-F238E27FC236}">
                  <a16:creationId xmlns:a16="http://schemas.microsoft.com/office/drawing/2014/main" id="{DF7CE69E-B4A0-4E8C-853E-307438A47057}"/>
                </a:ext>
              </a:extLst>
            </p:cNvPr>
            <p:cNvSpPr/>
            <p:nvPr/>
          </p:nvSpPr>
          <p:spPr>
            <a:xfrm>
              <a:off x="5306450" y="3800500"/>
              <a:ext cx="301075" cy="193350"/>
            </a:xfrm>
            <a:custGeom>
              <a:avLst/>
              <a:gdLst/>
              <a:ahLst/>
              <a:cxnLst/>
              <a:rect l="l" t="t" r="r" b="b"/>
              <a:pathLst>
                <a:path w="12043" h="7734" extrusionOk="0">
                  <a:moveTo>
                    <a:pt x="12042" y="0"/>
                  </a:moveTo>
                  <a:lnTo>
                    <a:pt x="0" y="6954"/>
                  </a:lnTo>
                  <a:lnTo>
                    <a:pt x="0" y="7734"/>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610;p62">
              <a:extLst>
                <a:ext uri="{FF2B5EF4-FFF2-40B4-BE49-F238E27FC236}">
                  <a16:creationId xmlns:a16="http://schemas.microsoft.com/office/drawing/2014/main" id="{5AFA5DFC-BF1E-46F0-9A5C-2EF03E7D8BA5}"/>
                </a:ext>
              </a:extLst>
            </p:cNvPr>
            <p:cNvSpPr/>
            <p:nvPr/>
          </p:nvSpPr>
          <p:spPr>
            <a:xfrm>
              <a:off x="5306450" y="3849125"/>
              <a:ext cx="301075" cy="193175"/>
            </a:xfrm>
            <a:custGeom>
              <a:avLst/>
              <a:gdLst/>
              <a:ahLst/>
              <a:cxnLst/>
              <a:rect l="l" t="t" r="r" b="b"/>
              <a:pathLst>
                <a:path w="12043" h="7727" extrusionOk="0">
                  <a:moveTo>
                    <a:pt x="12042" y="0"/>
                  </a:moveTo>
                  <a:lnTo>
                    <a:pt x="0" y="6955"/>
                  </a:lnTo>
                  <a:lnTo>
                    <a:pt x="0" y="7726"/>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611;p62">
              <a:extLst>
                <a:ext uri="{FF2B5EF4-FFF2-40B4-BE49-F238E27FC236}">
                  <a16:creationId xmlns:a16="http://schemas.microsoft.com/office/drawing/2014/main" id="{4C64DE24-7650-410D-A5DF-8C985B0F5FF3}"/>
                </a:ext>
              </a:extLst>
            </p:cNvPr>
            <p:cNvSpPr/>
            <p:nvPr/>
          </p:nvSpPr>
          <p:spPr>
            <a:xfrm>
              <a:off x="5306450" y="3876300"/>
              <a:ext cx="301075" cy="193375"/>
            </a:xfrm>
            <a:custGeom>
              <a:avLst/>
              <a:gdLst/>
              <a:ahLst/>
              <a:cxnLst/>
              <a:rect l="l" t="t" r="r" b="b"/>
              <a:pathLst>
                <a:path w="12043" h="7735" extrusionOk="0">
                  <a:moveTo>
                    <a:pt x="12042" y="0"/>
                  </a:moveTo>
                  <a:lnTo>
                    <a:pt x="0" y="6954"/>
                  </a:lnTo>
                  <a:lnTo>
                    <a:pt x="0" y="7734"/>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612;p62">
              <a:extLst>
                <a:ext uri="{FF2B5EF4-FFF2-40B4-BE49-F238E27FC236}">
                  <a16:creationId xmlns:a16="http://schemas.microsoft.com/office/drawing/2014/main" id="{08EC70D4-5772-4677-A6A8-902617591A2B}"/>
                </a:ext>
              </a:extLst>
            </p:cNvPr>
            <p:cNvSpPr/>
            <p:nvPr/>
          </p:nvSpPr>
          <p:spPr>
            <a:xfrm>
              <a:off x="5306450" y="3903650"/>
              <a:ext cx="301075" cy="193175"/>
            </a:xfrm>
            <a:custGeom>
              <a:avLst/>
              <a:gdLst/>
              <a:ahLst/>
              <a:cxnLst/>
              <a:rect l="l" t="t" r="r" b="b"/>
              <a:pathLst>
                <a:path w="12043" h="7727" extrusionOk="0">
                  <a:moveTo>
                    <a:pt x="12042" y="1"/>
                  </a:moveTo>
                  <a:lnTo>
                    <a:pt x="0" y="6947"/>
                  </a:lnTo>
                  <a:lnTo>
                    <a:pt x="0" y="7727"/>
                  </a:lnTo>
                  <a:lnTo>
                    <a:pt x="12042" y="773"/>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613;p62">
              <a:extLst>
                <a:ext uri="{FF2B5EF4-FFF2-40B4-BE49-F238E27FC236}">
                  <a16:creationId xmlns:a16="http://schemas.microsoft.com/office/drawing/2014/main" id="{D8B2242C-A6B1-4081-885E-1852D96E73FA}"/>
                </a:ext>
              </a:extLst>
            </p:cNvPr>
            <p:cNvSpPr/>
            <p:nvPr/>
          </p:nvSpPr>
          <p:spPr>
            <a:xfrm>
              <a:off x="5306450" y="3930825"/>
              <a:ext cx="301075" cy="193175"/>
            </a:xfrm>
            <a:custGeom>
              <a:avLst/>
              <a:gdLst/>
              <a:ahLst/>
              <a:cxnLst/>
              <a:rect l="l" t="t" r="r" b="b"/>
              <a:pathLst>
                <a:path w="12043" h="7727" extrusionOk="0">
                  <a:moveTo>
                    <a:pt x="12042" y="1"/>
                  </a:moveTo>
                  <a:lnTo>
                    <a:pt x="0" y="6947"/>
                  </a:lnTo>
                  <a:lnTo>
                    <a:pt x="0" y="7727"/>
                  </a:lnTo>
                  <a:lnTo>
                    <a:pt x="12042" y="780"/>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614;p62">
              <a:extLst>
                <a:ext uri="{FF2B5EF4-FFF2-40B4-BE49-F238E27FC236}">
                  <a16:creationId xmlns:a16="http://schemas.microsoft.com/office/drawing/2014/main" id="{33F9F09B-E2D3-4021-B1AA-E2B0376C42C0}"/>
                </a:ext>
              </a:extLst>
            </p:cNvPr>
            <p:cNvSpPr/>
            <p:nvPr/>
          </p:nvSpPr>
          <p:spPr>
            <a:xfrm>
              <a:off x="5306450" y="3958000"/>
              <a:ext cx="301075" cy="193175"/>
            </a:xfrm>
            <a:custGeom>
              <a:avLst/>
              <a:gdLst/>
              <a:ahLst/>
              <a:cxnLst/>
              <a:rect l="l" t="t" r="r" b="b"/>
              <a:pathLst>
                <a:path w="12043" h="7727" extrusionOk="0">
                  <a:moveTo>
                    <a:pt x="12042" y="1"/>
                  </a:moveTo>
                  <a:lnTo>
                    <a:pt x="0" y="6955"/>
                  </a:lnTo>
                  <a:lnTo>
                    <a:pt x="0" y="7727"/>
                  </a:lnTo>
                  <a:lnTo>
                    <a:pt x="12042" y="780"/>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615;p62">
              <a:extLst>
                <a:ext uri="{FF2B5EF4-FFF2-40B4-BE49-F238E27FC236}">
                  <a16:creationId xmlns:a16="http://schemas.microsoft.com/office/drawing/2014/main" id="{81021E4E-CA2F-48BC-AD92-5FAC3937CF8B}"/>
                </a:ext>
              </a:extLst>
            </p:cNvPr>
            <p:cNvSpPr/>
            <p:nvPr/>
          </p:nvSpPr>
          <p:spPr>
            <a:xfrm>
              <a:off x="3538575" y="2495100"/>
              <a:ext cx="656050" cy="885300"/>
            </a:xfrm>
            <a:custGeom>
              <a:avLst/>
              <a:gdLst/>
              <a:ahLst/>
              <a:cxnLst/>
              <a:rect l="l" t="t" r="r" b="b"/>
              <a:pathLst>
                <a:path w="26242" h="35412" extrusionOk="0">
                  <a:moveTo>
                    <a:pt x="8" y="1"/>
                  </a:moveTo>
                  <a:lnTo>
                    <a:pt x="8" y="27621"/>
                  </a:lnTo>
                  <a:cubicBezTo>
                    <a:pt x="1" y="27920"/>
                    <a:pt x="166" y="28196"/>
                    <a:pt x="426" y="28345"/>
                  </a:cubicBezTo>
                  <a:lnTo>
                    <a:pt x="12263" y="35181"/>
                  </a:lnTo>
                  <a:cubicBezTo>
                    <a:pt x="12531" y="35335"/>
                    <a:pt x="12828" y="35412"/>
                    <a:pt x="13124" y="35412"/>
                  </a:cubicBezTo>
                  <a:cubicBezTo>
                    <a:pt x="13421" y="35412"/>
                    <a:pt x="13716" y="35335"/>
                    <a:pt x="13980" y="35181"/>
                  </a:cubicBezTo>
                  <a:lnTo>
                    <a:pt x="25825" y="28345"/>
                  </a:lnTo>
                  <a:cubicBezTo>
                    <a:pt x="26084" y="28196"/>
                    <a:pt x="26242" y="27920"/>
                    <a:pt x="26242" y="27621"/>
                  </a:cubicBezTo>
                  <a:lnTo>
                    <a:pt x="26242"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616;p62">
              <a:extLst>
                <a:ext uri="{FF2B5EF4-FFF2-40B4-BE49-F238E27FC236}">
                  <a16:creationId xmlns:a16="http://schemas.microsoft.com/office/drawing/2014/main" id="{AA3D19AF-660D-46AA-9B7E-B5A74CDC2A4F}"/>
                </a:ext>
              </a:extLst>
            </p:cNvPr>
            <p:cNvSpPr/>
            <p:nvPr/>
          </p:nvSpPr>
          <p:spPr>
            <a:xfrm>
              <a:off x="3535225" y="2300350"/>
              <a:ext cx="662750" cy="389550"/>
            </a:xfrm>
            <a:custGeom>
              <a:avLst/>
              <a:gdLst/>
              <a:ahLst/>
              <a:cxnLst/>
              <a:rect l="l" t="t" r="r" b="b"/>
              <a:pathLst>
                <a:path w="26510" h="15582" extrusionOk="0">
                  <a:moveTo>
                    <a:pt x="13255" y="0"/>
                  </a:moveTo>
                  <a:cubicBezTo>
                    <a:pt x="12958" y="0"/>
                    <a:pt x="12661" y="77"/>
                    <a:pt x="12397" y="230"/>
                  </a:cubicBezTo>
                  <a:lnTo>
                    <a:pt x="560" y="7066"/>
                  </a:lnTo>
                  <a:cubicBezTo>
                    <a:pt x="1" y="7389"/>
                    <a:pt x="1" y="8193"/>
                    <a:pt x="560" y="8516"/>
                  </a:cubicBezTo>
                  <a:lnTo>
                    <a:pt x="12397" y="15352"/>
                  </a:lnTo>
                  <a:cubicBezTo>
                    <a:pt x="12665" y="15505"/>
                    <a:pt x="12962" y="15582"/>
                    <a:pt x="13258" y="15582"/>
                  </a:cubicBezTo>
                  <a:cubicBezTo>
                    <a:pt x="13555" y="15582"/>
                    <a:pt x="13850" y="15505"/>
                    <a:pt x="14114" y="15352"/>
                  </a:cubicBezTo>
                  <a:lnTo>
                    <a:pt x="25959" y="8516"/>
                  </a:lnTo>
                  <a:cubicBezTo>
                    <a:pt x="26510" y="8193"/>
                    <a:pt x="26510" y="7389"/>
                    <a:pt x="25959" y="7066"/>
                  </a:cubicBezTo>
                  <a:lnTo>
                    <a:pt x="14114" y="230"/>
                  </a:lnTo>
                  <a:cubicBezTo>
                    <a:pt x="13850" y="77"/>
                    <a:pt x="13553" y="0"/>
                    <a:pt x="132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617;p62">
              <a:extLst>
                <a:ext uri="{FF2B5EF4-FFF2-40B4-BE49-F238E27FC236}">
                  <a16:creationId xmlns:a16="http://schemas.microsoft.com/office/drawing/2014/main" id="{6A953BDA-CEF1-4E85-A829-2FC167B28719}"/>
                </a:ext>
              </a:extLst>
            </p:cNvPr>
            <p:cNvSpPr/>
            <p:nvPr/>
          </p:nvSpPr>
          <p:spPr>
            <a:xfrm>
              <a:off x="3549400" y="2555175"/>
              <a:ext cx="300875" cy="193150"/>
            </a:xfrm>
            <a:custGeom>
              <a:avLst/>
              <a:gdLst/>
              <a:ahLst/>
              <a:cxnLst/>
              <a:rect l="l" t="t" r="r" b="b"/>
              <a:pathLst>
                <a:path w="12035" h="7726" extrusionOk="0">
                  <a:moveTo>
                    <a:pt x="1" y="0"/>
                  </a:moveTo>
                  <a:lnTo>
                    <a:pt x="1" y="780"/>
                  </a:lnTo>
                  <a:lnTo>
                    <a:pt x="12035" y="7726"/>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618;p62">
              <a:extLst>
                <a:ext uri="{FF2B5EF4-FFF2-40B4-BE49-F238E27FC236}">
                  <a16:creationId xmlns:a16="http://schemas.microsoft.com/office/drawing/2014/main" id="{37E27D6E-1C84-45EC-9831-0F51E4AC3FA6}"/>
                </a:ext>
              </a:extLst>
            </p:cNvPr>
            <p:cNvSpPr/>
            <p:nvPr/>
          </p:nvSpPr>
          <p:spPr>
            <a:xfrm>
              <a:off x="3549400" y="2582325"/>
              <a:ext cx="300875" cy="193375"/>
            </a:xfrm>
            <a:custGeom>
              <a:avLst/>
              <a:gdLst/>
              <a:ahLst/>
              <a:cxnLst/>
              <a:rect l="l" t="t" r="r" b="b"/>
              <a:pathLst>
                <a:path w="12035" h="7735" extrusionOk="0">
                  <a:moveTo>
                    <a:pt x="1" y="1"/>
                  </a:moveTo>
                  <a:lnTo>
                    <a:pt x="1" y="781"/>
                  </a:lnTo>
                  <a:lnTo>
                    <a:pt x="12035" y="7735"/>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619;p62">
              <a:extLst>
                <a:ext uri="{FF2B5EF4-FFF2-40B4-BE49-F238E27FC236}">
                  <a16:creationId xmlns:a16="http://schemas.microsoft.com/office/drawing/2014/main" id="{8507B509-FBE7-4B44-BA35-6AC44C156E08}"/>
                </a:ext>
              </a:extLst>
            </p:cNvPr>
            <p:cNvSpPr/>
            <p:nvPr/>
          </p:nvSpPr>
          <p:spPr>
            <a:xfrm>
              <a:off x="3549400" y="2609700"/>
              <a:ext cx="300875" cy="193175"/>
            </a:xfrm>
            <a:custGeom>
              <a:avLst/>
              <a:gdLst/>
              <a:ahLst/>
              <a:cxnLst/>
              <a:rect l="l" t="t" r="r" b="b"/>
              <a:pathLst>
                <a:path w="12035" h="7727" extrusionOk="0">
                  <a:moveTo>
                    <a:pt x="1" y="1"/>
                  </a:moveTo>
                  <a:lnTo>
                    <a:pt x="1" y="772"/>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620;p62">
              <a:extLst>
                <a:ext uri="{FF2B5EF4-FFF2-40B4-BE49-F238E27FC236}">
                  <a16:creationId xmlns:a16="http://schemas.microsoft.com/office/drawing/2014/main" id="{7F23A724-922C-429E-B492-FE25C5B5C17E}"/>
                </a:ext>
              </a:extLst>
            </p:cNvPr>
            <p:cNvSpPr/>
            <p:nvPr/>
          </p:nvSpPr>
          <p:spPr>
            <a:xfrm>
              <a:off x="3549400" y="2636875"/>
              <a:ext cx="300875" cy="193175"/>
            </a:xfrm>
            <a:custGeom>
              <a:avLst/>
              <a:gdLst/>
              <a:ahLst/>
              <a:cxnLst/>
              <a:rect l="l" t="t" r="r" b="b"/>
              <a:pathLst>
                <a:path w="12035" h="7727" extrusionOk="0">
                  <a:moveTo>
                    <a:pt x="1" y="0"/>
                  </a:moveTo>
                  <a:lnTo>
                    <a:pt x="1" y="780"/>
                  </a:lnTo>
                  <a:lnTo>
                    <a:pt x="12035" y="7726"/>
                  </a:lnTo>
                  <a:lnTo>
                    <a:pt x="12035" y="6947"/>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621;p62">
              <a:extLst>
                <a:ext uri="{FF2B5EF4-FFF2-40B4-BE49-F238E27FC236}">
                  <a16:creationId xmlns:a16="http://schemas.microsoft.com/office/drawing/2014/main" id="{4CF6678B-ADB5-4BDF-A81F-B3ED14893C5C}"/>
                </a:ext>
              </a:extLst>
            </p:cNvPr>
            <p:cNvSpPr/>
            <p:nvPr/>
          </p:nvSpPr>
          <p:spPr>
            <a:xfrm>
              <a:off x="3549400" y="2664050"/>
              <a:ext cx="300875" cy="193375"/>
            </a:xfrm>
            <a:custGeom>
              <a:avLst/>
              <a:gdLst/>
              <a:ahLst/>
              <a:cxnLst/>
              <a:rect l="l" t="t" r="r" b="b"/>
              <a:pathLst>
                <a:path w="12035" h="7735" extrusionOk="0">
                  <a:moveTo>
                    <a:pt x="1" y="0"/>
                  </a:moveTo>
                  <a:lnTo>
                    <a:pt x="1" y="780"/>
                  </a:lnTo>
                  <a:lnTo>
                    <a:pt x="12035" y="7734"/>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622;p62">
              <a:extLst>
                <a:ext uri="{FF2B5EF4-FFF2-40B4-BE49-F238E27FC236}">
                  <a16:creationId xmlns:a16="http://schemas.microsoft.com/office/drawing/2014/main" id="{98F78CCF-9971-4F0A-84BE-0EE77D3A119E}"/>
                </a:ext>
              </a:extLst>
            </p:cNvPr>
            <p:cNvSpPr/>
            <p:nvPr/>
          </p:nvSpPr>
          <p:spPr>
            <a:xfrm>
              <a:off x="3549400" y="2712675"/>
              <a:ext cx="300875" cy="193175"/>
            </a:xfrm>
            <a:custGeom>
              <a:avLst/>
              <a:gdLst/>
              <a:ahLst/>
              <a:cxnLst/>
              <a:rect l="l" t="t" r="r" b="b"/>
              <a:pathLst>
                <a:path w="12035" h="7727" extrusionOk="0">
                  <a:moveTo>
                    <a:pt x="1" y="1"/>
                  </a:moveTo>
                  <a:lnTo>
                    <a:pt x="1" y="780"/>
                  </a:lnTo>
                  <a:lnTo>
                    <a:pt x="12035" y="7726"/>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623;p62">
              <a:extLst>
                <a:ext uri="{FF2B5EF4-FFF2-40B4-BE49-F238E27FC236}">
                  <a16:creationId xmlns:a16="http://schemas.microsoft.com/office/drawing/2014/main" id="{9D92BD60-E7C5-46BA-BBB8-CC035C5A792E}"/>
                </a:ext>
              </a:extLst>
            </p:cNvPr>
            <p:cNvSpPr/>
            <p:nvPr/>
          </p:nvSpPr>
          <p:spPr>
            <a:xfrm>
              <a:off x="3549400" y="2739850"/>
              <a:ext cx="300875" cy="193375"/>
            </a:xfrm>
            <a:custGeom>
              <a:avLst/>
              <a:gdLst/>
              <a:ahLst/>
              <a:cxnLst/>
              <a:rect l="l" t="t" r="r" b="b"/>
              <a:pathLst>
                <a:path w="12035" h="7735" extrusionOk="0">
                  <a:moveTo>
                    <a:pt x="1" y="0"/>
                  </a:moveTo>
                  <a:lnTo>
                    <a:pt x="1" y="780"/>
                  </a:lnTo>
                  <a:lnTo>
                    <a:pt x="12035" y="7734"/>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624;p62">
              <a:extLst>
                <a:ext uri="{FF2B5EF4-FFF2-40B4-BE49-F238E27FC236}">
                  <a16:creationId xmlns:a16="http://schemas.microsoft.com/office/drawing/2014/main" id="{CC96D130-3BE7-4D36-BAB1-4C055B998953}"/>
                </a:ext>
              </a:extLst>
            </p:cNvPr>
            <p:cNvSpPr/>
            <p:nvPr/>
          </p:nvSpPr>
          <p:spPr>
            <a:xfrm>
              <a:off x="3549400" y="2767225"/>
              <a:ext cx="300875" cy="193150"/>
            </a:xfrm>
            <a:custGeom>
              <a:avLst/>
              <a:gdLst/>
              <a:ahLst/>
              <a:cxnLst/>
              <a:rect l="l" t="t" r="r" b="b"/>
              <a:pathLst>
                <a:path w="12035" h="7726" extrusionOk="0">
                  <a:moveTo>
                    <a:pt x="1" y="0"/>
                  </a:moveTo>
                  <a:lnTo>
                    <a:pt x="1" y="772"/>
                  </a:lnTo>
                  <a:lnTo>
                    <a:pt x="12035" y="7726"/>
                  </a:lnTo>
                  <a:lnTo>
                    <a:pt x="12035" y="6946"/>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625;p62">
              <a:extLst>
                <a:ext uri="{FF2B5EF4-FFF2-40B4-BE49-F238E27FC236}">
                  <a16:creationId xmlns:a16="http://schemas.microsoft.com/office/drawing/2014/main" id="{C3C4BE90-9A97-405C-8F26-1C35E6DC1BF8}"/>
                </a:ext>
              </a:extLst>
            </p:cNvPr>
            <p:cNvSpPr/>
            <p:nvPr/>
          </p:nvSpPr>
          <p:spPr>
            <a:xfrm>
              <a:off x="3549400" y="2794375"/>
              <a:ext cx="300875" cy="193175"/>
            </a:xfrm>
            <a:custGeom>
              <a:avLst/>
              <a:gdLst/>
              <a:ahLst/>
              <a:cxnLst/>
              <a:rect l="l" t="t" r="r" b="b"/>
              <a:pathLst>
                <a:path w="12035" h="7727" extrusionOk="0">
                  <a:moveTo>
                    <a:pt x="1" y="1"/>
                  </a:moveTo>
                  <a:lnTo>
                    <a:pt x="1" y="781"/>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626;p62">
              <a:extLst>
                <a:ext uri="{FF2B5EF4-FFF2-40B4-BE49-F238E27FC236}">
                  <a16:creationId xmlns:a16="http://schemas.microsoft.com/office/drawing/2014/main" id="{4FE1E3E7-0A1B-4A3F-B8C1-768BA6344C07}"/>
                </a:ext>
              </a:extLst>
            </p:cNvPr>
            <p:cNvSpPr/>
            <p:nvPr/>
          </p:nvSpPr>
          <p:spPr>
            <a:xfrm>
              <a:off x="3549400" y="2821550"/>
              <a:ext cx="300875" cy="193175"/>
            </a:xfrm>
            <a:custGeom>
              <a:avLst/>
              <a:gdLst/>
              <a:ahLst/>
              <a:cxnLst/>
              <a:rect l="l" t="t" r="r" b="b"/>
              <a:pathLst>
                <a:path w="12035" h="7727" extrusionOk="0">
                  <a:moveTo>
                    <a:pt x="1" y="1"/>
                  </a:moveTo>
                  <a:lnTo>
                    <a:pt x="1" y="780"/>
                  </a:lnTo>
                  <a:lnTo>
                    <a:pt x="12035" y="7727"/>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627;p62">
              <a:extLst>
                <a:ext uri="{FF2B5EF4-FFF2-40B4-BE49-F238E27FC236}">
                  <a16:creationId xmlns:a16="http://schemas.microsoft.com/office/drawing/2014/main" id="{D16F5B2F-3466-442A-AE68-62F27C59B92F}"/>
                </a:ext>
              </a:extLst>
            </p:cNvPr>
            <p:cNvSpPr/>
            <p:nvPr/>
          </p:nvSpPr>
          <p:spPr>
            <a:xfrm>
              <a:off x="3549400" y="2870175"/>
              <a:ext cx="300875" cy="193175"/>
            </a:xfrm>
            <a:custGeom>
              <a:avLst/>
              <a:gdLst/>
              <a:ahLst/>
              <a:cxnLst/>
              <a:rect l="l" t="t" r="r" b="b"/>
              <a:pathLst>
                <a:path w="12035" h="7727" extrusionOk="0">
                  <a:moveTo>
                    <a:pt x="1" y="1"/>
                  </a:moveTo>
                  <a:lnTo>
                    <a:pt x="1" y="781"/>
                  </a:lnTo>
                  <a:lnTo>
                    <a:pt x="12035" y="7727"/>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628;p62">
              <a:extLst>
                <a:ext uri="{FF2B5EF4-FFF2-40B4-BE49-F238E27FC236}">
                  <a16:creationId xmlns:a16="http://schemas.microsoft.com/office/drawing/2014/main" id="{B36A1B47-A86F-4BAF-9C62-F0B448A1C0AF}"/>
                </a:ext>
              </a:extLst>
            </p:cNvPr>
            <p:cNvSpPr/>
            <p:nvPr/>
          </p:nvSpPr>
          <p:spPr>
            <a:xfrm>
              <a:off x="3549400" y="2897350"/>
              <a:ext cx="300875" cy="193375"/>
            </a:xfrm>
            <a:custGeom>
              <a:avLst/>
              <a:gdLst/>
              <a:ahLst/>
              <a:cxnLst/>
              <a:rect l="l" t="t" r="r" b="b"/>
              <a:pathLst>
                <a:path w="12035" h="7735" extrusionOk="0">
                  <a:moveTo>
                    <a:pt x="1" y="1"/>
                  </a:moveTo>
                  <a:lnTo>
                    <a:pt x="1" y="780"/>
                  </a:lnTo>
                  <a:lnTo>
                    <a:pt x="12035" y="7735"/>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629;p62">
              <a:extLst>
                <a:ext uri="{FF2B5EF4-FFF2-40B4-BE49-F238E27FC236}">
                  <a16:creationId xmlns:a16="http://schemas.microsoft.com/office/drawing/2014/main" id="{05D265B5-EB66-4247-BE6C-EEFD7F60020B}"/>
                </a:ext>
              </a:extLst>
            </p:cNvPr>
            <p:cNvSpPr/>
            <p:nvPr/>
          </p:nvSpPr>
          <p:spPr>
            <a:xfrm>
              <a:off x="3549400" y="2924725"/>
              <a:ext cx="300875" cy="193175"/>
            </a:xfrm>
            <a:custGeom>
              <a:avLst/>
              <a:gdLst/>
              <a:ahLst/>
              <a:cxnLst/>
              <a:rect l="l" t="t" r="r" b="b"/>
              <a:pathLst>
                <a:path w="12035" h="7727" extrusionOk="0">
                  <a:moveTo>
                    <a:pt x="1" y="1"/>
                  </a:moveTo>
                  <a:lnTo>
                    <a:pt x="1" y="772"/>
                  </a:lnTo>
                  <a:lnTo>
                    <a:pt x="12035" y="7726"/>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630;p62">
              <a:extLst>
                <a:ext uri="{FF2B5EF4-FFF2-40B4-BE49-F238E27FC236}">
                  <a16:creationId xmlns:a16="http://schemas.microsoft.com/office/drawing/2014/main" id="{1CC49537-7EE0-4288-AA89-C4E85DD5C8A4}"/>
                </a:ext>
              </a:extLst>
            </p:cNvPr>
            <p:cNvSpPr/>
            <p:nvPr/>
          </p:nvSpPr>
          <p:spPr>
            <a:xfrm>
              <a:off x="3549400" y="2951900"/>
              <a:ext cx="300875" cy="193175"/>
            </a:xfrm>
            <a:custGeom>
              <a:avLst/>
              <a:gdLst/>
              <a:ahLst/>
              <a:cxnLst/>
              <a:rect l="l" t="t" r="r" b="b"/>
              <a:pathLst>
                <a:path w="12035" h="7727" extrusionOk="0">
                  <a:moveTo>
                    <a:pt x="1" y="0"/>
                  </a:moveTo>
                  <a:lnTo>
                    <a:pt x="1" y="780"/>
                  </a:lnTo>
                  <a:lnTo>
                    <a:pt x="12035" y="7726"/>
                  </a:lnTo>
                  <a:lnTo>
                    <a:pt x="12035" y="6947"/>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631;p62">
              <a:extLst>
                <a:ext uri="{FF2B5EF4-FFF2-40B4-BE49-F238E27FC236}">
                  <a16:creationId xmlns:a16="http://schemas.microsoft.com/office/drawing/2014/main" id="{E16090D6-DEF1-441E-A95F-6C41915CAC9C}"/>
                </a:ext>
              </a:extLst>
            </p:cNvPr>
            <p:cNvSpPr/>
            <p:nvPr/>
          </p:nvSpPr>
          <p:spPr>
            <a:xfrm>
              <a:off x="3549400" y="2979075"/>
              <a:ext cx="300875" cy="193175"/>
            </a:xfrm>
            <a:custGeom>
              <a:avLst/>
              <a:gdLst/>
              <a:ahLst/>
              <a:cxnLst/>
              <a:rect l="l" t="t" r="r" b="b"/>
              <a:pathLst>
                <a:path w="12035" h="7727" extrusionOk="0">
                  <a:moveTo>
                    <a:pt x="1" y="0"/>
                  </a:moveTo>
                  <a:lnTo>
                    <a:pt x="1" y="780"/>
                  </a:lnTo>
                  <a:lnTo>
                    <a:pt x="12035" y="7726"/>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632;p62">
              <a:extLst>
                <a:ext uri="{FF2B5EF4-FFF2-40B4-BE49-F238E27FC236}">
                  <a16:creationId xmlns:a16="http://schemas.microsoft.com/office/drawing/2014/main" id="{60E0C4BE-1C78-418E-AA1B-30A0E0144D5F}"/>
                </a:ext>
              </a:extLst>
            </p:cNvPr>
            <p:cNvSpPr/>
            <p:nvPr/>
          </p:nvSpPr>
          <p:spPr>
            <a:xfrm>
              <a:off x="3549400" y="3027700"/>
              <a:ext cx="300875" cy="193175"/>
            </a:xfrm>
            <a:custGeom>
              <a:avLst/>
              <a:gdLst/>
              <a:ahLst/>
              <a:cxnLst/>
              <a:rect l="l" t="t" r="r" b="b"/>
              <a:pathLst>
                <a:path w="12035" h="7727" extrusionOk="0">
                  <a:moveTo>
                    <a:pt x="1" y="0"/>
                  </a:moveTo>
                  <a:lnTo>
                    <a:pt x="1" y="780"/>
                  </a:lnTo>
                  <a:lnTo>
                    <a:pt x="12035" y="7726"/>
                  </a:lnTo>
                  <a:lnTo>
                    <a:pt x="12035" y="6947"/>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633;p62">
              <a:extLst>
                <a:ext uri="{FF2B5EF4-FFF2-40B4-BE49-F238E27FC236}">
                  <a16:creationId xmlns:a16="http://schemas.microsoft.com/office/drawing/2014/main" id="{F074F400-CB35-4F5D-B69C-8B93AB6FE185}"/>
                </a:ext>
              </a:extLst>
            </p:cNvPr>
            <p:cNvSpPr/>
            <p:nvPr/>
          </p:nvSpPr>
          <p:spPr>
            <a:xfrm>
              <a:off x="3549400" y="3054875"/>
              <a:ext cx="300875" cy="193375"/>
            </a:xfrm>
            <a:custGeom>
              <a:avLst/>
              <a:gdLst/>
              <a:ahLst/>
              <a:cxnLst/>
              <a:rect l="l" t="t" r="r" b="b"/>
              <a:pathLst>
                <a:path w="12035" h="7735" extrusionOk="0">
                  <a:moveTo>
                    <a:pt x="1" y="0"/>
                  </a:moveTo>
                  <a:lnTo>
                    <a:pt x="1" y="780"/>
                  </a:lnTo>
                  <a:lnTo>
                    <a:pt x="12035" y="7734"/>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634;p62">
              <a:extLst>
                <a:ext uri="{FF2B5EF4-FFF2-40B4-BE49-F238E27FC236}">
                  <a16:creationId xmlns:a16="http://schemas.microsoft.com/office/drawing/2014/main" id="{CA4F1EDE-5F4E-4B54-8C6A-A1002566E3E4}"/>
                </a:ext>
              </a:extLst>
            </p:cNvPr>
            <p:cNvSpPr/>
            <p:nvPr/>
          </p:nvSpPr>
          <p:spPr>
            <a:xfrm>
              <a:off x="3549400" y="3082225"/>
              <a:ext cx="300875" cy="193175"/>
            </a:xfrm>
            <a:custGeom>
              <a:avLst/>
              <a:gdLst/>
              <a:ahLst/>
              <a:cxnLst/>
              <a:rect l="l" t="t" r="r" b="b"/>
              <a:pathLst>
                <a:path w="12035" h="7727" extrusionOk="0">
                  <a:moveTo>
                    <a:pt x="1" y="1"/>
                  </a:moveTo>
                  <a:lnTo>
                    <a:pt x="1" y="773"/>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635;p62">
              <a:extLst>
                <a:ext uri="{FF2B5EF4-FFF2-40B4-BE49-F238E27FC236}">
                  <a16:creationId xmlns:a16="http://schemas.microsoft.com/office/drawing/2014/main" id="{C2C14A49-0D5A-4490-9A73-14BE2C925BD2}"/>
                </a:ext>
              </a:extLst>
            </p:cNvPr>
            <p:cNvSpPr/>
            <p:nvPr/>
          </p:nvSpPr>
          <p:spPr>
            <a:xfrm>
              <a:off x="3549400" y="3109400"/>
              <a:ext cx="300875" cy="193175"/>
            </a:xfrm>
            <a:custGeom>
              <a:avLst/>
              <a:gdLst/>
              <a:ahLst/>
              <a:cxnLst/>
              <a:rect l="l" t="t" r="r" b="b"/>
              <a:pathLst>
                <a:path w="12035" h="7727" extrusionOk="0">
                  <a:moveTo>
                    <a:pt x="1" y="1"/>
                  </a:moveTo>
                  <a:lnTo>
                    <a:pt x="1" y="780"/>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636;p62">
              <a:extLst>
                <a:ext uri="{FF2B5EF4-FFF2-40B4-BE49-F238E27FC236}">
                  <a16:creationId xmlns:a16="http://schemas.microsoft.com/office/drawing/2014/main" id="{876F15D0-3024-4392-9FA2-1F29FF07D2E8}"/>
                </a:ext>
              </a:extLst>
            </p:cNvPr>
            <p:cNvSpPr/>
            <p:nvPr/>
          </p:nvSpPr>
          <p:spPr>
            <a:xfrm>
              <a:off x="3549400" y="3136575"/>
              <a:ext cx="300875" cy="193175"/>
            </a:xfrm>
            <a:custGeom>
              <a:avLst/>
              <a:gdLst/>
              <a:ahLst/>
              <a:cxnLst/>
              <a:rect l="l" t="t" r="r" b="b"/>
              <a:pathLst>
                <a:path w="12035" h="7727" extrusionOk="0">
                  <a:moveTo>
                    <a:pt x="1" y="1"/>
                  </a:moveTo>
                  <a:lnTo>
                    <a:pt x="1" y="780"/>
                  </a:lnTo>
                  <a:lnTo>
                    <a:pt x="12035" y="7727"/>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637;p62">
              <a:extLst>
                <a:ext uri="{FF2B5EF4-FFF2-40B4-BE49-F238E27FC236}">
                  <a16:creationId xmlns:a16="http://schemas.microsoft.com/office/drawing/2014/main" id="{FE81B8BC-3DBB-4B40-A7DD-AA570C0D2822}"/>
                </a:ext>
              </a:extLst>
            </p:cNvPr>
            <p:cNvSpPr/>
            <p:nvPr/>
          </p:nvSpPr>
          <p:spPr>
            <a:xfrm>
              <a:off x="3882925" y="2555175"/>
              <a:ext cx="300875" cy="193150"/>
            </a:xfrm>
            <a:custGeom>
              <a:avLst/>
              <a:gdLst/>
              <a:ahLst/>
              <a:cxnLst/>
              <a:rect l="l" t="t" r="r" b="b"/>
              <a:pathLst>
                <a:path w="12035" h="7726" extrusionOk="0">
                  <a:moveTo>
                    <a:pt x="12035" y="0"/>
                  </a:moveTo>
                  <a:lnTo>
                    <a:pt x="1" y="6954"/>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638;p62">
              <a:extLst>
                <a:ext uri="{FF2B5EF4-FFF2-40B4-BE49-F238E27FC236}">
                  <a16:creationId xmlns:a16="http://schemas.microsoft.com/office/drawing/2014/main" id="{04E3326B-D2F5-4518-B8A6-8ED849FF9DB1}"/>
                </a:ext>
              </a:extLst>
            </p:cNvPr>
            <p:cNvSpPr/>
            <p:nvPr/>
          </p:nvSpPr>
          <p:spPr>
            <a:xfrm>
              <a:off x="3882925" y="2582325"/>
              <a:ext cx="300875" cy="193375"/>
            </a:xfrm>
            <a:custGeom>
              <a:avLst/>
              <a:gdLst/>
              <a:ahLst/>
              <a:cxnLst/>
              <a:rect l="l" t="t" r="r" b="b"/>
              <a:pathLst>
                <a:path w="12035" h="7735" extrusionOk="0">
                  <a:moveTo>
                    <a:pt x="12035" y="1"/>
                  </a:moveTo>
                  <a:lnTo>
                    <a:pt x="1" y="6955"/>
                  </a:lnTo>
                  <a:lnTo>
                    <a:pt x="1" y="7735"/>
                  </a:lnTo>
                  <a:lnTo>
                    <a:pt x="12035" y="781"/>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639;p62">
              <a:extLst>
                <a:ext uri="{FF2B5EF4-FFF2-40B4-BE49-F238E27FC236}">
                  <a16:creationId xmlns:a16="http://schemas.microsoft.com/office/drawing/2014/main" id="{D2B920A7-6D2F-4E2A-87DE-81DACA6F3C78}"/>
                </a:ext>
              </a:extLst>
            </p:cNvPr>
            <p:cNvSpPr/>
            <p:nvPr/>
          </p:nvSpPr>
          <p:spPr>
            <a:xfrm>
              <a:off x="3882925" y="2609700"/>
              <a:ext cx="300875" cy="193175"/>
            </a:xfrm>
            <a:custGeom>
              <a:avLst/>
              <a:gdLst/>
              <a:ahLst/>
              <a:cxnLst/>
              <a:rect l="l" t="t" r="r" b="b"/>
              <a:pathLst>
                <a:path w="12035" h="7727" extrusionOk="0">
                  <a:moveTo>
                    <a:pt x="12035" y="1"/>
                  </a:moveTo>
                  <a:lnTo>
                    <a:pt x="1" y="6947"/>
                  </a:lnTo>
                  <a:lnTo>
                    <a:pt x="1" y="7727"/>
                  </a:lnTo>
                  <a:lnTo>
                    <a:pt x="12035" y="772"/>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640;p62">
              <a:extLst>
                <a:ext uri="{FF2B5EF4-FFF2-40B4-BE49-F238E27FC236}">
                  <a16:creationId xmlns:a16="http://schemas.microsoft.com/office/drawing/2014/main" id="{06DEACB7-DF89-45E3-A2E7-007755AD4542}"/>
                </a:ext>
              </a:extLst>
            </p:cNvPr>
            <p:cNvSpPr/>
            <p:nvPr/>
          </p:nvSpPr>
          <p:spPr>
            <a:xfrm>
              <a:off x="3882925" y="2636875"/>
              <a:ext cx="300875" cy="193175"/>
            </a:xfrm>
            <a:custGeom>
              <a:avLst/>
              <a:gdLst/>
              <a:ahLst/>
              <a:cxnLst/>
              <a:rect l="l" t="t" r="r" b="b"/>
              <a:pathLst>
                <a:path w="12035" h="7727" extrusionOk="0">
                  <a:moveTo>
                    <a:pt x="12035" y="0"/>
                  </a:moveTo>
                  <a:lnTo>
                    <a:pt x="1" y="6947"/>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641;p62">
              <a:extLst>
                <a:ext uri="{FF2B5EF4-FFF2-40B4-BE49-F238E27FC236}">
                  <a16:creationId xmlns:a16="http://schemas.microsoft.com/office/drawing/2014/main" id="{0C7A9062-4A57-465A-8DD9-71DAFBDB8B8D}"/>
                </a:ext>
              </a:extLst>
            </p:cNvPr>
            <p:cNvSpPr/>
            <p:nvPr/>
          </p:nvSpPr>
          <p:spPr>
            <a:xfrm>
              <a:off x="3882925" y="2664050"/>
              <a:ext cx="300875" cy="193375"/>
            </a:xfrm>
            <a:custGeom>
              <a:avLst/>
              <a:gdLst/>
              <a:ahLst/>
              <a:cxnLst/>
              <a:rect l="l" t="t" r="r" b="b"/>
              <a:pathLst>
                <a:path w="12035" h="7735" extrusionOk="0">
                  <a:moveTo>
                    <a:pt x="12035" y="0"/>
                  </a:moveTo>
                  <a:lnTo>
                    <a:pt x="1" y="6954"/>
                  </a:lnTo>
                  <a:lnTo>
                    <a:pt x="1" y="7734"/>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642;p62">
              <a:extLst>
                <a:ext uri="{FF2B5EF4-FFF2-40B4-BE49-F238E27FC236}">
                  <a16:creationId xmlns:a16="http://schemas.microsoft.com/office/drawing/2014/main" id="{B3A340B6-796F-4BDB-B3EC-E2AA8E0634B6}"/>
                </a:ext>
              </a:extLst>
            </p:cNvPr>
            <p:cNvSpPr/>
            <p:nvPr/>
          </p:nvSpPr>
          <p:spPr>
            <a:xfrm>
              <a:off x="3882925" y="2712675"/>
              <a:ext cx="300875" cy="193175"/>
            </a:xfrm>
            <a:custGeom>
              <a:avLst/>
              <a:gdLst/>
              <a:ahLst/>
              <a:cxnLst/>
              <a:rect l="l" t="t" r="r" b="b"/>
              <a:pathLst>
                <a:path w="12035" h="7727" extrusionOk="0">
                  <a:moveTo>
                    <a:pt x="12035" y="1"/>
                  </a:moveTo>
                  <a:lnTo>
                    <a:pt x="1" y="6955"/>
                  </a:lnTo>
                  <a:lnTo>
                    <a:pt x="1" y="7726"/>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643;p62">
              <a:extLst>
                <a:ext uri="{FF2B5EF4-FFF2-40B4-BE49-F238E27FC236}">
                  <a16:creationId xmlns:a16="http://schemas.microsoft.com/office/drawing/2014/main" id="{E1804462-E374-4A91-9648-944189D10994}"/>
                </a:ext>
              </a:extLst>
            </p:cNvPr>
            <p:cNvSpPr/>
            <p:nvPr/>
          </p:nvSpPr>
          <p:spPr>
            <a:xfrm>
              <a:off x="3882925" y="2739850"/>
              <a:ext cx="300875" cy="193375"/>
            </a:xfrm>
            <a:custGeom>
              <a:avLst/>
              <a:gdLst/>
              <a:ahLst/>
              <a:cxnLst/>
              <a:rect l="l" t="t" r="r" b="b"/>
              <a:pathLst>
                <a:path w="12035" h="7735" extrusionOk="0">
                  <a:moveTo>
                    <a:pt x="12035" y="0"/>
                  </a:moveTo>
                  <a:lnTo>
                    <a:pt x="1" y="6954"/>
                  </a:lnTo>
                  <a:lnTo>
                    <a:pt x="1" y="7734"/>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644;p62">
              <a:extLst>
                <a:ext uri="{FF2B5EF4-FFF2-40B4-BE49-F238E27FC236}">
                  <a16:creationId xmlns:a16="http://schemas.microsoft.com/office/drawing/2014/main" id="{8DD5AB76-4148-4167-A737-A3F75F2FBFD4}"/>
                </a:ext>
              </a:extLst>
            </p:cNvPr>
            <p:cNvSpPr/>
            <p:nvPr/>
          </p:nvSpPr>
          <p:spPr>
            <a:xfrm>
              <a:off x="3882925" y="2767225"/>
              <a:ext cx="300875" cy="193150"/>
            </a:xfrm>
            <a:custGeom>
              <a:avLst/>
              <a:gdLst/>
              <a:ahLst/>
              <a:cxnLst/>
              <a:rect l="l" t="t" r="r" b="b"/>
              <a:pathLst>
                <a:path w="12035" h="7726" extrusionOk="0">
                  <a:moveTo>
                    <a:pt x="12035" y="0"/>
                  </a:moveTo>
                  <a:lnTo>
                    <a:pt x="1" y="6946"/>
                  </a:lnTo>
                  <a:lnTo>
                    <a:pt x="1" y="7726"/>
                  </a:lnTo>
                  <a:lnTo>
                    <a:pt x="12035" y="772"/>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645;p62">
              <a:extLst>
                <a:ext uri="{FF2B5EF4-FFF2-40B4-BE49-F238E27FC236}">
                  <a16:creationId xmlns:a16="http://schemas.microsoft.com/office/drawing/2014/main" id="{10D1F048-4EEF-42C8-839E-13D07E213108}"/>
                </a:ext>
              </a:extLst>
            </p:cNvPr>
            <p:cNvSpPr/>
            <p:nvPr/>
          </p:nvSpPr>
          <p:spPr>
            <a:xfrm>
              <a:off x="3882925" y="2794375"/>
              <a:ext cx="300875" cy="193175"/>
            </a:xfrm>
            <a:custGeom>
              <a:avLst/>
              <a:gdLst/>
              <a:ahLst/>
              <a:cxnLst/>
              <a:rect l="l" t="t" r="r" b="b"/>
              <a:pathLst>
                <a:path w="12035" h="7727" extrusionOk="0">
                  <a:moveTo>
                    <a:pt x="12035" y="1"/>
                  </a:moveTo>
                  <a:lnTo>
                    <a:pt x="1" y="6947"/>
                  </a:lnTo>
                  <a:lnTo>
                    <a:pt x="1" y="7727"/>
                  </a:lnTo>
                  <a:lnTo>
                    <a:pt x="12035" y="781"/>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646;p62">
              <a:extLst>
                <a:ext uri="{FF2B5EF4-FFF2-40B4-BE49-F238E27FC236}">
                  <a16:creationId xmlns:a16="http://schemas.microsoft.com/office/drawing/2014/main" id="{6E52D96A-9EF5-4882-8989-DD6888DD3BC9}"/>
                </a:ext>
              </a:extLst>
            </p:cNvPr>
            <p:cNvSpPr/>
            <p:nvPr/>
          </p:nvSpPr>
          <p:spPr>
            <a:xfrm>
              <a:off x="3882925" y="2821550"/>
              <a:ext cx="300875" cy="193175"/>
            </a:xfrm>
            <a:custGeom>
              <a:avLst/>
              <a:gdLst/>
              <a:ahLst/>
              <a:cxnLst/>
              <a:rect l="l" t="t" r="r" b="b"/>
              <a:pathLst>
                <a:path w="12035" h="7727" extrusionOk="0">
                  <a:moveTo>
                    <a:pt x="12035" y="1"/>
                  </a:moveTo>
                  <a:lnTo>
                    <a:pt x="1" y="6955"/>
                  </a:lnTo>
                  <a:lnTo>
                    <a:pt x="1" y="7727"/>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647;p62">
              <a:extLst>
                <a:ext uri="{FF2B5EF4-FFF2-40B4-BE49-F238E27FC236}">
                  <a16:creationId xmlns:a16="http://schemas.microsoft.com/office/drawing/2014/main" id="{F066C610-6E31-42BA-8D72-DBDC6ECA50A9}"/>
                </a:ext>
              </a:extLst>
            </p:cNvPr>
            <p:cNvSpPr/>
            <p:nvPr/>
          </p:nvSpPr>
          <p:spPr>
            <a:xfrm>
              <a:off x="3882925" y="2870175"/>
              <a:ext cx="300875" cy="193175"/>
            </a:xfrm>
            <a:custGeom>
              <a:avLst/>
              <a:gdLst/>
              <a:ahLst/>
              <a:cxnLst/>
              <a:rect l="l" t="t" r="r" b="b"/>
              <a:pathLst>
                <a:path w="12035" h="7727" extrusionOk="0">
                  <a:moveTo>
                    <a:pt x="12035" y="1"/>
                  </a:moveTo>
                  <a:lnTo>
                    <a:pt x="1" y="6955"/>
                  </a:lnTo>
                  <a:lnTo>
                    <a:pt x="1" y="7727"/>
                  </a:lnTo>
                  <a:lnTo>
                    <a:pt x="12035" y="781"/>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648;p62">
              <a:extLst>
                <a:ext uri="{FF2B5EF4-FFF2-40B4-BE49-F238E27FC236}">
                  <a16:creationId xmlns:a16="http://schemas.microsoft.com/office/drawing/2014/main" id="{F5840EDA-6441-4ABF-A601-5F956274709C}"/>
                </a:ext>
              </a:extLst>
            </p:cNvPr>
            <p:cNvSpPr/>
            <p:nvPr/>
          </p:nvSpPr>
          <p:spPr>
            <a:xfrm>
              <a:off x="3882925" y="2897350"/>
              <a:ext cx="300875" cy="193375"/>
            </a:xfrm>
            <a:custGeom>
              <a:avLst/>
              <a:gdLst/>
              <a:ahLst/>
              <a:cxnLst/>
              <a:rect l="l" t="t" r="r" b="b"/>
              <a:pathLst>
                <a:path w="12035" h="7735" extrusionOk="0">
                  <a:moveTo>
                    <a:pt x="12035" y="1"/>
                  </a:moveTo>
                  <a:lnTo>
                    <a:pt x="1" y="6955"/>
                  </a:lnTo>
                  <a:lnTo>
                    <a:pt x="1" y="7735"/>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649;p62">
              <a:extLst>
                <a:ext uri="{FF2B5EF4-FFF2-40B4-BE49-F238E27FC236}">
                  <a16:creationId xmlns:a16="http://schemas.microsoft.com/office/drawing/2014/main" id="{EA96844B-08B8-43E1-8D79-A62A7925632C}"/>
                </a:ext>
              </a:extLst>
            </p:cNvPr>
            <p:cNvSpPr/>
            <p:nvPr/>
          </p:nvSpPr>
          <p:spPr>
            <a:xfrm>
              <a:off x="3882925" y="2924725"/>
              <a:ext cx="300875" cy="193175"/>
            </a:xfrm>
            <a:custGeom>
              <a:avLst/>
              <a:gdLst/>
              <a:ahLst/>
              <a:cxnLst/>
              <a:rect l="l" t="t" r="r" b="b"/>
              <a:pathLst>
                <a:path w="12035" h="7727" extrusionOk="0">
                  <a:moveTo>
                    <a:pt x="12035" y="1"/>
                  </a:moveTo>
                  <a:lnTo>
                    <a:pt x="1" y="6947"/>
                  </a:lnTo>
                  <a:lnTo>
                    <a:pt x="1" y="7726"/>
                  </a:lnTo>
                  <a:lnTo>
                    <a:pt x="12035" y="772"/>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650;p62">
              <a:extLst>
                <a:ext uri="{FF2B5EF4-FFF2-40B4-BE49-F238E27FC236}">
                  <a16:creationId xmlns:a16="http://schemas.microsoft.com/office/drawing/2014/main" id="{305E4C58-C5AE-40B8-9E43-7E724C59498E}"/>
                </a:ext>
              </a:extLst>
            </p:cNvPr>
            <p:cNvSpPr/>
            <p:nvPr/>
          </p:nvSpPr>
          <p:spPr>
            <a:xfrm>
              <a:off x="3882925" y="2951900"/>
              <a:ext cx="300875" cy="193175"/>
            </a:xfrm>
            <a:custGeom>
              <a:avLst/>
              <a:gdLst/>
              <a:ahLst/>
              <a:cxnLst/>
              <a:rect l="l" t="t" r="r" b="b"/>
              <a:pathLst>
                <a:path w="12035" h="7727" extrusionOk="0">
                  <a:moveTo>
                    <a:pt x="12035" y="0"/>
                  </a:moveTo>
                  <a:lnTo>
                    <a:pt x="1" y="6947"/>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651;p62">
              <a:extLst>
                <a:ext uri="{FF2B5EF4-FFF2-40B4-BE49-F238E27FC236}">
                  <a16:creationId xmlns:a16="http://schemas.microsoft.com/office/drawing/2014/main" id="{11EB36CF-1095-498B-AD29-AC90FDC7E59F}"/>
                </a:ext>
              </a:extLst>
            </p:cNvPr>
            <p:cNvSpPr/>
            <p:nvPr/>
          </p:nvSpPr>
          <p:spPr>
            <a:xfrm>
              <a:off x="3882925" y="2979075"/>
              <a:ext cx="300875" cy="193175"/>
            </a:xfrm>
            <a:custGeom>
              <a:avLst/>
              <a:gdLst/>
              <a:ahLst/>
              <a:cxnLst/>
              <a:rect l="l" t="t" r="r" b="b"/>
              <a:pathLst>
                <a:path w="12035" h="7727" extrusionOk="0">
                  <a:moveTo>
                    <a:pt x="12035" y="0"/>
                  </a:moveTo>
                  <a:lnTo>
                    <a:pt x="1" y="6954"/>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652;p62">
              <a:extLst>
                <a:ext uri="{FF2B5EF4-FFF2-40B4-BE49-F238E27FC236}">
                  <a16:creationId xmlns:a16="http://schemas.microsoft.com/office/drawing/2014/main" id="{4CF02346-C687-43F9-ACE9-8F72A5BA61BB}"/>
                </a:ext>
              </a:extLst>
            </p:cNvPr>
            <p:cNvSpPr/>
            <p:nvPr/>
          </p:nvSpPr>
          <p:spPr>
            <a:xfrm>
              <a:off x="3882925" y="3027700"/>
              <a:ext cx="300875" cy="193175"/>
            </a:xfrm>
            <a:custGeom>
              <a:avLst/>
              <a:gdLst/>
              <a:ahLst/>
              <a:cxnLst/>
              <a:rect l="l" t="t" r="r" b="b"/>
              <a:pathLst>
                <a:path w="12035" h="7727" extrusionOk="0">
                  <a:moveTo>
                    <a:pt x="12035" y="0"/>
                  </a:moveTo>
                  <a:lnTo>
                    <a:pt x="1" y="6947"/>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653;p62">
              <a:extLst>
                <a:ext uri="{FF2B5EF4-FFF2-40B4-BE49-F238E27FC236}">
                  <a16:creationId xmlns:a16="http://schemas.microsoft.com/office/drawing/2014/main" id="{754902A7-974E-47ED-A6C4-618B4DD1E277}"/>
                </a:ext>
              </a:extLst>
            </p:cNvPr>
            <p:cNvSpPr/>
            <p:nvPr/>
          </p:nvSpPr>
          <p:spPr>
            <a:xfrm>
              <a:off x="3882925" y="3054875"/>
              <a:ext cx="300875" cy="193375"/>
            </a:xfrm>
            <a:custGeom>
              <a:avLst/>
              <a:gdLst/>
              <a:ahLst/>
              <a:cxnLst/>
              <a:rect l="l" t="t" r="r" b="b"/>
              <a:pathLst>
                <a:path w="12035" h="7735" extrusionOk="0">
                  <a:moveTo>
                    <a:pt x="12035" y="0"/>
                  </a:moveTo>
                  <a:lnTo>
                    <a:pt x="1" y="6954"/>
                  </a:lnTo>
                  <a:lnTo>
                    <a:pt x="1" y="7734"/>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654;p62">
              <a:extLst>
                <a:ext uri="{FF2B5EF4-FFF2-40B4-BE49-F238E27FC236}">
                  <a16:creationId xmlns:a16="http://schemas.microsoft.com/office/drawing/2014/main" id="{D7C77EAB-8061-45A4-B0C8-FED586AEB1B7}"/>
                </a:ext>
              </a:extLst>
            </p:cNvPr>
            <p:cNvSpPr/>
            <p:nvPr/>
          </p:nvSpPr>
          <p:spPr>
            <a:xfrm>
              <a:off x="3882925" y="3082225"/>
              <a:ext cx="300875" cy="193175"/>
            </a:xfrm>
            <a:custGeom>
              <a:avLst/>
              <a:gdLst/>
              <a:ahLst/>
              <a:cxnLst/>
              <a:rect l="l" t="t" r="r" b="b"/>
              <a:pathLst>
                <a:path w="12035" h="7727" extrusionOk="0">
                  <a:moveTo>
                    <a:pt x="12035" y="1"/>
                  </a:moveTo>
                  <a:lnTo>
                    <a:pt x="1" y="6947"/>
                  </a:lnTo>
                  <a:lnTo>
                    <a:pt x="1" y="7727"/>
                  </a:lnTo>
                  <a:lnTo>
                    <a:pt x="12035" y="773"/>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655;p62">
              <a:extLst>
                <a:ext uri="{FF2B5EF4-FFF2-40B4-BE49-F238E27FC236}">
                  <a16:creationId xmlns:a16="http://schemas.microsoft.com/office/drawing/2014/main" id="{CEAB6253-2880-4414-98A8-B8A9F52F4AF7}"/>
                </a:ext>
              </a:extLst>
            </p:cNvPr>
            <p:cNvSpPr/>
            <p:nvPr/>
          </p:nvSpPr>
          <p:spPr>
            <a:xfrm>
              <a:off x="3882925" y="3109400"/>
              <a:ext cx="300875" cy="193175"/>
            </a:xfrm>
            <a:custGeom>
              <a:avLst/>
              <a:gdLst/>
              <a:ahLst/>
              <a:cxnLst/>
              <a:rect l="l" t="t" r="r" b="b"/>
              <a:pathLst>
                <a:path w="12035" h="7727" extrusionOk="0">
                  <a:moveTo>
                    <a:pt x="12035" y="1"/>
                  </a:moveTo>
                  <a:lnTo>
                    <a:pt x="1" y="6947"/>
                  </a:lnTo>
                  <a:lnTo>
                    <a:pt x="1" y="7727"/>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656;p62">
              <a:extLst>
                <a:ext uri="{FF2B5EF4-FFF2-40B4-BE49-F238E27FC236}">
                  <a16:creationId xmlns:a16="http://schemas.microsoft.com/office/drawing/2014/main" id="{3510036C-4BC0-47B8-BFC7-C90D0E25B67D}"/>
                </a:ext>
              </a:extLst>
            </p:cNvPr>
            <p:cNvSpPr/>
            <p:nvPr/>
          </p:nvSpPr>
          <p:spPr>
            <a:xfrm>
              <a:off x="3882925" y="3136575"/>
              <a:ext cx="300875" cy="193175"/>
            </a:xfrm>
            <a:custGeom>
              <a:avLst/>
              <a:gdLst/>
              <a:ahLst/>
              <a:cxnLst/>
              <a:rect l="l" t="t" r="r" b="b"/>
              <a:pathLst>
                <a:path w="12035" h="7727" extrusionOk="0">
                  <a:moveTo>
                    <a:pt x="12035" y="1"/>
                  </a:moveTo>
                  <a:lnTo>
                    <a:pt x="1" y="6955"/>
                  </a:lnTo>
                  <a:lnTo>
                    <a:pt x="1" y="7727"/>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657;p62">
              <a:extLst>
                <a:ext uri="{FF2B5EF4-FFF2-40B4-BE49-F238E27FC236}">
                  <a16:creationId xmlns:a16="http://schemas.microsoft.com/office/drawing/2014/main" id="{19DFFF94-2C26-4A20-B200-EE5F3D43E275}"/>
                </a:ext>
              </a:extLst>
            </p:cNvPr>
            <p:cNvSpPr/>
            <p:nvPr/>
          </p:nvSpPr>
          <p:spPr>
            <a:xfrm>
              <a:off x="708875" y="2495900"/>
              <a:ext cx="656050" cy="885300"/>
            </a:xfrm>
            <a:custGeom>
              <a:avLst/>
              <a:gdLst/>
              <a:ahLst/>
              <a:cxnLst/>
              <a:rect l="l" t="t" r="r" b="b"/>
              <a:pathLst>
                <a:path w="26242" h="35412" extrusionOk="0">
                  <a:moveTo>
                    <a:pt x="8" y="0"/>
                  </a:moveTo>
                  <a:lnTo>
                    <a:pt x="8" y="27620"/>
                  </a:lnTo>
                  <a:cubicBezTo>
                    <a:pt x="1" y="27919"/>
                    <a:pt x="166" y="28195"/>
                    <a:pt x="426" y="28345"/>
                  </a:cubicBezTo>
                  <a:lnTo>
                    <a:pt x="12263" y="35181"/>
                  </a:lnTo>
                  <a:cubicBezTo>
                    <a:pt x="12531" y="35334"/>
                    <a:pt x="12828" y="35411"/>
                    <a:pt x="13124" y="35411"/>
                  </a:cubicBezTo>
                  <a:cubicBezTo>
                    <a:pt x="13421" y="35411"/>
                    <a:pt x="13716" y="35334"/>
                    <a:pt x="13980" y="35181"/>
                  </a:cubicBezTo>
                  <a:lnTo>
                    <a:pt x="25825" y="28345"/>
                  </a:lnTo>
                  <a:cubicBezTo>
                    <a:pt x="26084" y="28195"/>
                    <a:pt x="26242" y="27919"/>
                    <a:pt x="26242" y="27620"/>
                  </a:cubicBezTo>
                  <a:lnTo>
                    <a:pt x="26242" y="0"/>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658;p62">
              <a:extLst>
                <a:ext uri="{FF2B5EF4-FFF2-40B4-BE49-F238E27FC236}">
                  <a16:creationId xmlns:a16="http://schemas.microsoft.com/office/drawing/2014/main" id="{AD8F04CC-DEBB-48B2-A0EC-22A98619B5E6}"/>
                </a:ext>
              </a:extLst>
            </p:cNvPr>
            <p:cNvSpPr/>
            <p:nvPr/>
          </p:nvSpPr>
          <p:spPr>
            <a:xfrm>
              <a:off x="705525" y="2301125"/>
              <a:ext cx="662750" cy="389575"/>
            </a:xfrm>
            <a:custGeom>
              <a:avLst/>
              <a:gdLst/>
              <a:ahLst/>
              <a:cxnLst/>
              <a:rect l="l" t="t" r="r" b="b"/>
              <a:pathLst>
                <a:path w="26510" h="15583" extrusionOk="0">
                  <a:moveTo>
                    <a:pt x="13258" y="1"/>
                  </a:moveTo>
                  <a:cubicBezTo>
                    <a:pt x="12962" y="1"/>
                    <a:pt x="12665" y="77"/>
                    <a:pt x="12397" y="231"/>
                  </a:cubicBezTo>
                  <a:lnTo>
                    <a:pt x="560" y="7067"/>
                  </a:lnTo>
                  <a:cubicBezTo>
                    <a:pt x="1" y="7390"/>
                    <a:pt x="1" y="8193"/>
                    <a:pt x="560" y="8516"/>
                  </a:cubicBezTo>
                  <a:lnTo>
                    <a:pt x="12397" y="15352"/>
                  </a:lnTo>
                  <a:cubicBezTo>
                    <a:pt x="12665" y="15506"/>
                    <a:pt x="12962" y="15582"/>
                    <a:pt x="13258" y="15582"/>
                  </a:cubicBezTo>
                  <a:cubicBezTo>
                    <a:pt x="13555" y="15582"/>
                    <a:pt x="13850" y="15506"/>
                    <a:pt x="14114" y="15352"/>
                  </a:cubicBezTo>
                  <a:lnTo>
                    <a:pt x="25959" y="8516"/>
                  </a:lnTo>
                  <a:cubicBezTo>
                    <a:pt x="26510" y="8193"/>
                    <a:pt x="26510" y="7390"/>
                    <a:pt x="25959" y="7067"/>
                  </a:cubicBezTo>
                  <a:lnTo>
                    <a:pt x="14114" y="231"/>
                  </a:lnTo>
                  <a:cubicBezTo>
                    <a:pt x="13850" y="77"/>
                    <a:pt x="13555" y="1"/>
                    <a:pt x="13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659;p62">
              <a:extLst>
                <a:ext uri="{FF2B5EF4-FFF2-40B4-BE49-F238E27FC236}">
                  <a16:creationId xmlns:a16="http://schemas.microsoft.com/office/drawing/2014/main" id="{98CAC55F-8BFA-45CB-B723-3E2BF9398453}"/>
                </a:ext>
              </a:extLst>
            </p:cNvPr>
            <p:cNvSpPr/>
            <p:nvPr/>
          </p:nvSpPr>
          <p:spPr>
            <a:xfrm>
              <a:off x="719700" y="2555950"/>
              <a:ext cx="300875" cy="193175"/>
            </a:xfrm>
            <a:custGeom>
              <a:avLst/>
              <a:gdLst/>
              <a:ahLst/>
              <a:cxnLst/>
              <a:rect l="l" t="t" r="r" b="b"/>
              <a:pathLst>
                <a:path w="12035" h="7727" extrusionOk="0">
                  <a:moveTo>
                    <a:pt x="1" y="1"/>
                  </a:moveTo>
                  <a:lnTo>
                    <a:pt x="1" y="780"/>
                  </a:lnTo>
                  <a:lnTo>
                    <a:pt x="12035" y="7726"/>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660;p62">
              <a:extLst>
                <a:ext uri="{FF2B5EF4-FFF2-40B4-BE49-F238E27FC236}">
                  <a16:creationId xmlns:a16="http://schemas.microsoft.com/office/drawing/2014/main" id="{7D54DDC1-09F5-44F1-A26E-C3BDB59F113F}"/>
                </a:ext>
              </a:extLst>
            </p:cNvPr>
            <p:cNvSpPr/>
            <p:nvPr/>
          </p:nvSpPr>
          <p:spPr>
            <a:xfrm>
              <a:off x="719700" y="2583325"/>
              <a:ext cx="300875" cy="193175"/>
            </a:xfrm>
            <a:custGeom>
              <a:avLst/>
              <a:gdLst/>
              <a:ahLst/>
              <a:cxnLst/>
              <a:rect l="l" t="t" r="r" b="b"/>
              <a:pathLst>
                <a:path w="12035" h="7727" extrusionOk="0">
                  <a:moveTo>
                    <a:pt x="1" y="0"/>
                  </a:moveTo>
                  <a:lnTo>
                    <a:pt x="1" y="772"/>
                  </a:lnTo>
                  <a:lnTo>
                    <a:pt x="12035" y="7726"/>
                  </a:lnTo>
                  <a:lnTo>
                    <a:pt x="12035" y="6947"/>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661;p62">
              <a:extLst>
                <a:ext uri="{FF2B5EF4-FFF2-40B4-BE49-F238E27FC236}">
                  <a16:creationId xmlns:a16="http://schemas.microsoft.com/office/drawing/2014/main" id="{8DEFBEFC-C041-4C77-893E-1D234131E895}"/>
                </a:ext>
              </a:extLst>
            </p:cNvPr>
            <p:cNvSpPr/>
            <p:nvPr/>
          </p:nvSpPr>
          <p:spPr>
            <a:xfrm>
              <a:off x="719700" y="2610500"/>
              <a:ext cx="300875" cy="193175"/>
            </a:xfrm>
            <a:custGeom>
              <a:avLst/>
              <a:gdLst/>
              <a:ahLst/>
              <a:cxnLst/>
              <a:rect l="l" t="t" r="r" b="b"/>
              <a:pathLst>
                <a:path w="12035" h="7727" extrusionOk="0">
                  <a:moveTo>
                    <a:pt x="1" y="0"/>
                  </a:moveTo>
                  <a:lnTo>
                    <a:pt x="1" y="780"/>
                  </a:lnTo>
                  <a:lnTo>
                    <a:pt x="12035" y="7726"/>
                  </a:lnTo>
                  <a:lnTo>
                    <a:pt x="12035" y="6946"/>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662;p62">
              <a:extLst>
                <a:ext uri="{FF2B5EF4-FFF2-40B4-BE49-F238E27FC236}">
                  <a16:creationId xmlns:a16="http://schemas.microsoft.com/office/drawing/2014/main" id="{42DB3923-2B75-4D94-A72C-A54E70FEFC7E}"/>
                </a:ext>
              </a:extLst>
            </p:cNvPr>
            <p:cNvSpPr/>
            <p:nvPr/>
          </p:nvSpPr>
          <p:spPr>
            <a:xfrm>
              <a:off x="719700" y="2637650"/>
              <a:ext cx="300875" cy="193175"/>
            </a:xfrm>
            <a:custGeom>
              <a:avLst/>
              <a:gdLst/>
              <a:ahLst/>
              <a:cxnLst/>
              <a:rect l="l" t="t" r="r" b="b"/>
              <a:pathLst>
                <a:path w="12035" h="7727" extrusionOk="0">
                  <a:moveTo>
                    <a:pt x="1" y="1"/>
                  </a:moveTo>
                  <a:lnTo>
                    <a:pt x="1" y="781"/>
                  </a:lnTo>
                  <a:lnTo>
                    <a:pt x="12035" y="7727"/>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663;p62">
              <a:extLst>
                <a:ext uri="{FF2B5EF4-FFF2-40B4-BE49-F238E27FC236}">
                  <a16:creationId xmlns:a16="http://schemas.microsoft.com/office/drawing/2014/main" id="{AD990DEB-F3DC-4EDA-B2F4-2EF5C110D3DC}"/>
                </a:ext>
              </a:extLst>
            </p:cNvPr>
            <p:cNvSpPr/>
            <p:nvPr/>
          </p:nvSpPr>
          <p:spPr>
            <a:xfrm>
              <a:off x="719700" y="2664825"/>
              <a:ext cx="300875" cy="193375"/>
            </a:xfrm>
            <a:custGeom>
              <a:avLst/>
              <a:gdLst/>
              <a:ahLst/>
              <a:cxnLst/>
              <a:rect l="l" t="t" r="r" b="b"/>
              <a:pathLst>
                <a:path w="12035" h="7735" extrusionOk="0">
                  <a:moveTo>
                    <a:pt x="1" y="1"/>
                  </a:moveTo>
                  <a:lnTo>
                    <a:pt x="1" y="780"/>
                  </a:lnTo>
                  <a:lnTo>
                    <a:pt x="12035" y="7735"/>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664;p62">
              <a:extLst>
                <a:ext uri="{FF2B5EF4-FFF2-40B4-BE49-F238E27FC236}">
                  <a16:creationId xmlns:a16="http://schemas.microsoft.com/office/drawing/2014/main" id="{02469C01-E9F8-4B85-B6E7-3736AA55BF03}"/>
                </a:ext>
              </a:extLst>
            </p:cNvPr>
            <p:cNvSpPr/>
            <p:nvPr/>
          </p:nvSpPr>
          <p:spPr>
            <a:xfrm>
              <a:off x="719700" y="2713475"/>
              <a:ext cx="300875" cy="193150"/>
            </a:xfrm>
            <a:custGeom>
              <a:avLst/>
              <a:gdLst/>
              <a:ahLst/>
              <a:cxnLst/>
              <a:rect l="l" t="t" r="r" b="b"/>
              <a:pathLst>
                <a:path w="12035" h="7726" extrusionOk="0">
                  <a:moveTo>
                    <a:pt x="1" y="0"/>
                  </a:moveTo>
                  <a:lnTo>
                    <a:pt x="1" y="780"/>
                  </a:lnTo>
                  <a:lnTo>
                    <a:pt x="12035" y="7726"/>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665;p62">
              <a:extLst>
                <a:ext uri="{FF2B5EF4-FFF2-40B4-BE49-F238E27FC236}">
                  <a16:creationId xmlns:a16="http://schemas.microsoft.com/office/drawing/2014/main" id="{81FC0F8E-D613-4F9E-A890-49C36F8D787E}"/>
                </a:ext>
              </a:extLst>
            </p:cNvPr>
            <p:cNvSpPr/>
            <p:nvPr/>
          </p:nvSpPr>
          <p:spPr>
            <a:xfrm>
              <a:off x="719700" y="2740825"/>
              <a:ext cx="300875" cy="193175"/>
            </a:xfrm>
            <a:custGeom>
              <a:avLst/>
              <a:gdLst/>
              <a:ahLst/>
              <a:cxnLst/>
              <a:rect l="l" t="t" r="r" b="b"/>
              <a:pathLst>
                <a:path w="12035" h="7727" extrusionOk="0">
                  <a:moveTo>
                    <a:pt x="1" y="1"/>
                  </a:moveTo>
                  <a:lnTo>
                    <a:pt x="1" y="773"/>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666;p62">
              <a:extLst>
                <a:ext uri="{FF2B5EF4-FFF2-40B4-BE49-F238E27FC236}">
                  <a16:creationId xmlns:a16="http://schemas.microsoft.com/office/drawing/2014/main" id="{E75FA72B-A916-4D98-AD6B-9E0D16437383}"/>
                </a:ext>
              </a:extLst>
            </p:cNvPr>
            <p:cNvSpPr/>
            <p:nvPr/>
          </p:nvSpPr>
          <p:spPr>
            <a:xfrm>
              <a:off x="719700" y="2768000"/>
              <a:ext cx="300875" cy="193175"/>
            </a:xfrm>
            <a:custGeom>
              <a:avLst/>
              <a:gdLst/>
              <a:ahLst/>
              <a:cxnLst/>
              <a:rect l="l" t="t" r="r" b="b"/>
              <a:pathLst>
                <a:path w="12035" h="7727" extrusionOk="0">
                  <a:moveTo>
                    <a:pt x="1" y="1"/>
                  </a:moveTo>
                  <a:lnTo>
                    <a:pt x="1" y="780"/>
                  </a:lnTo>
                  <a:lnTo>
                    <a:pt x="12035" y="7726"/>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667;p62">
              <a:extLst>
                <a:ext uri="{FF2B5EF4-FFF2-40B4-BE49-F238E27FC236}">
                  <a16:creationId xmlns:a16="http://schemas.microsoft.com/office/drawing/2014/main" id="{542363A6-9824-4F27-A221-BC68351D96EC}"/>
                </a:ext>
              </a:extLst>
            </p:cNvPr>
            <p:cNvSpPr/>
            <p:nvPr/>
          </p:nvSpPr>
          <p:spPr>
            <a:xfrm>
              <a:off x="719700" y="2795175"/>
              <a:ext cx="300875" cy="193175"/>
            </a:xfrm>
            <a:custGeom>
              <a:avLst/>
              <a:gdLst/>
              <a:ahLst/>
              <a:cxnLst/>
              <a:rect l="l" t="t" r="r" b="b"/>
              <a:pathLst>
                <a:path w="12035" h="7727" extrusionOk="0">
                  <a:moveTo>
                    <a:pt x="1" y="0"/>
                  </a:moveTo>
                  <a:lnTo>
                    <a:pt x="1" y="780"/>
                  </a:lnTo>
                  <a:lnTo>
                    <a:pt x="12035" y="7726"/>
                  </a:lnTo>
                  <a:lnTo>
                    <a:pt x="12035" y="6955"/>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668;p62">
              <a:extLst>
                <a:ext uri="{FF2B5EF4-FFF2-40B4-BE49-F238E27FC236}">
                  <a16:creationId xmlns:a16="http://schemas.microsoft.com/office/drawing/2014/main" id="{774A27C6-D9B8-47C6-919E-9612337CC810}"/>
                </a:ext>
              </a:extLst>
            </p:cNvPr>
            <p:cNvSpPr/>
            <p:nvPr/>
          </p:nvSpPr>
          <p:spPr>
            <a:xfrm>
              <a:off x="719700" y="2822350"/>
              <a:ext cx="300875" cy="193375"/>
            </a:xfrm>
            <a:custGeom>
              <a:avLst/>
              <a:gdLst/>
              <a:ahLst/>
              <a:cxnLst/>
              <a:rect l="l" t="t" r="r" b="b"/>
              <a:pathLst>
                <a:path w="12035" h="7735" extrusionOk="0">
                  <a:moveTo>
                    <a:pt x="1" y="0"/>
                  </a:moveTo>
                  <a:lnTo>
                    <a:pt x="1" y="780"/>
                  </a:lnTo>
                  <a:lnTo>
                    <a:pt x="12035" y="7734"/>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669;p62">
              <a:extLst>
                <a:ext uri="{FF2B5EF4-FFF2-40B4-BE49-F238E27FC236}">
                  <a16:creationId xmlns:a16="http://schemas.microsoft.com/office/drawing/2014/main" id="{508B8DE0-61E9-44A1-92A8-24D3C4665B60}"/>
                </a:ext>
              </a:extLst>
            </p:cNvPr>
            <p:cNvSpPr/>
            <p:nvPr/>
          </p:nvSpPr>
          <p:spPr>
            <a:xfrm>
              <a:off x="719700" y="2870975"/>
              <a:ext cx="300875" cy="193175"/>
            </a:xfrm>
            <a:custGeom>
              <a:avLst/>
              <a:gdLst/>
              <a:ahLst/>
              <a:cxnLst/>
              <a:rect l="l" t="t" r="r" b="b"/>
              <a:pathLst>
                <a:path w="12035" h="7727" extrusionOk="0">
                  <a:moveTo>
                    <a:pt x="1" y="0"/>
                  </a:moveTo>
                  <a:lnTo>
                    <a:pt x="1" y="780"/>
                  </a:lnTo>
                  <a:lnTo>
                    <a:pt x="12035" y="7726"/>
                  </a:lnTo>
                  <a:lnTo>
                    <a:pt x="12035" y="6955"/>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670;p62">
              <a:extLst>
                <a:ext uri="{FF2B5EF4-FFF2-40B4-BE49-F238E27FC236}">
                  <a16:creationId xmlns:a16="http://schemas.microsoft.com/office/drawing/2014/main" id="{DAB5A301-37BC-4CD7-8400-04EAC2550C33}"/>
                </a:ext>
              </a:extLst>
            </p:cNvPr>
            <p:cNvSpPr/>
            <p:nvPr/>
          </p:nvSpPr>
          <p:spPr>
            <a:xfrm>
              <a:off x="719700" y="2898150"/>
              <a:ext cx="300875" cy="193375"/>
            </a:xfrm>
            <a:custGeom>
              <a:avLst/>
              <a:gdLst/>
              <a:ahLst/>
              <a:cxnLst/>
              <a:rect l="l" t="t" r="r" b="b"/>
              <a:pathLst>
                <a:path w="12035" h="7735" extrusionOk="0">
                  <a:moveTo>
                    <a:pt x="1" y="0"/>
                  </a:moveTo>
                  <a:lnTo>
                    <a:pt x="1" y="780"/>
                  </a:lnTo>
                  <a:lnTo>
                    <a:pt x="12035" y="7734"/>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671;p62">
              <a:extLst>
                <a:ext uri="{FF2B5EF4-FFF2-40B4-BE49-F238E27FC236}">
                  <a16:creationId xmlns:a16="http://schemas.microsoft.com/office/drawing/2014/main" id="{59B0A3C8-AF46-4C33-9A81-51A526AFDC9B}"/>
                </a:ext>
              </a:extLst>
            </p:cNvPr>
            <p:cNvSpPr/>
            <p:nvPr/>
          </p:nvSpPr>
          <p:spPr>
            <a:xfrm>
              <a:off x="719700" y="2925525"/>
              <a:ext cx="300875" cy="193150"/>
            </a:xfrm>
            <a:custGeom>
              <a:avLst/>
              <a:gdLst/>
              <a:ahLst/>
              <a:cxnLst/>
              <a:rect l="l" t="t" r="r" b="b"/>
              <a:pathLst>
                <a:path w="12035" h="7726" extrusionOk="0">
                  <a:moveTo>
                    <a:pt x="1" y="0"/>
                  </a:moveTo>
                  <a:lnTo>
                    <a:pt x="1" y="780"/>
                  </a:lnTo>
                  <a:lnTo>
                    <a:pt x="12035" y="7726"/>
                  </a:lnTo>
                  <a:lnTo>
                    <a:pt x="12035" y="6946"/>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672;p62">
              <a:extLst>
                <a:ext uri="{FF2B5EF4-FFF2-40B4-BE49-F238E27FC236}">
                  <a16:creationId xmlns:a16="http://schemas.microsoft.com/office/drawing/2014/main" id="{83ACBD0F-F4F2-4208-BBD7-BE8C0283DC22}"/>
                </a:ext>
              </a:extLst>
            </p:cNvPr>
            <p:cNvSpPr/>
            <p:nvPr/>
          </p:nvSpPr>
          <p:spPr>
            <a:xfrm>
              <a:off x="719700" y="2952675"/>
              <a:ext cx="300875" cy="193175"/>
            </a:xfrm>
            <a:custGeom>
              <a:avLst/>
              <a:gdLst/>
              <a:ahLst/>
              <a:cxnLst/>
              <a:rect l="l" t="t" r="r" b="b"/>
              <a:pathLst>
                <a:path w="12035" h="7727" extrusionOk="0">
                  <a:moveTo>
                    <a:pt x="1" y="1"/>
                  </a:moveTo>
                  <a:lnTo>
                    <a:pt x="1" y="781"/>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673;p62">
              <a:extLst>
                <a:ext uri="{FF2B5EF4-FFF2-40B4-BE49-F238E27FC236}">
                  <a16:creationId xmlns:a16="http://schemas.microsoft.com/office/drawing/2014/main" id="{4457E699-7949-45D1-ABC3-6999DE494CA4}"/>
                </a:ext>
              </a:extLst>
            </p:cNvPr>
            <p:cNvSpPr/>
            <p:nvPr/>
          </p:nvSpPr>
          <p:spPr>
            <a:xfrm>
              <a:off x="719700" y="2979850"/>
              <a:ext cx="300875" cy="193375"/>
            </a:xfrm>
            <a:custGeom>
              <a:avLst/>
              <a:gdLst/>
              <a:ahLst/>
              <a:cxnLst/>
              <a:rect l="l" t="t" r="r" b="b"/>
              <a:pathLst>
                <a:path w="12035" h="7735" extrusionOk="0">
                  <a:moveTo>
                    <a:pt x="1" y="1"/>
                  </a:moveTo>
                  <a:lnTo>
                    <a:pt x="1" y="780"/>
                  </a:lnTo>
                  <a:lnTo>
                    <a:pt x="12035" y="7735"/>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674;p62">
              <a:extLst>
                <a:ext uri="{FF2B5EF4-FFF2-40B4-BE49-F238E27FC236}">
                  <a16:creationId xmlns:a16="http://schemas.microsoft.com/office/drawing/2014/main" id="{FAEC84BC-BCE0-42C1-AAE7-CCD05F7579CA}"/>
                </a:ext>
              </a:extLst>
            </p:cNvPr>
            <p:cNvSpPr/>
            <p:nvPr/>
          </p:nvSpPr>
          <p:spPr>
            <a:xfrm>
              <a:off x="719700" y="3028475"/>
              <a:ext cx="300875" cy="193175"/>
            </a:xfrm>
            <a:custGeom>
              <a:avLst/>
              <a:gdLst/>
              <a:ahLst/>
              <a:cxnLst/>
              <a:rect l="l" t="t" r="r" b="b"/>
              <a:pathLst>
                <a:path w="12035" h="7727" extrusionOk="0">
                  <a:moveTo>
                    <a:pt x="1" y="1"/>
                  </a:moveTo>
                  <a:lnTo>
                    <a:pt x="1" y="781"/>
                  </a:lnTo>
                  <a:lnTo>
                    <a:pt x="12035" y="7727"/>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675;p62">
              <a:extLst>
                <a:ext uri="{FF2B5EF4-FFF2-40B4-BE49-F238E27FC236}">
                  <a16:creationId xmlns:a16="http://schemas.microsoft.com/office/drawing/2014/main" id="{587DD068-7E65-440A-BCA7-6DC4C18FFD41}"/>
                </a:ext>
              </a:extLst>
            </p:cNvPr>
            <p:cNvSpPr/>
            <p:nvPr/>
          </p:nvSpPr>
          <p:spPr>
            <a:xfrm>
              <a:off x="719700" y="3055650"/>
              <a:ext cx="300875" cy="193375"/>
            </a:xfrm>
            <a:custGeom>
              <a:avLst/>
              <a:gdLst/>
              <a:ahLst/>
              <a:cxnLst/>
              <a:rect l="l" t="t" r="r" b="b"/>
              <a:pathLst>
                <a:path w="12035" h="7735" extrusionOk="0">
                  <a:moveTo>
                    <a:pt x="1" y="1"/>
                  </a:moveTo>
                  <a:lnTo>
                    <a:pt x="1" y="780"/>
                  </a:lnTo>
                  <a:lnTo>
                    <a:pt x="12035" y="7735"/>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676;p62">
              <a:extLst>
                <a:ext uri="{FF2B5EF4-FFF2-40B4-BE49-F238E27FC236}">
                  <a16:creationId xmlns:a16="http://schemas.microsoft.com/office/drawing/2014/main" id="{76F26703-ED05-4AEE-BFE1-78CAE60262F5}"/>
                </a:ext>
              </a:extLst>
            </p:cNvPr>
            <p:cNvSpPr/>
            <p:nvPr/>
          </p:nvSpPr>
          <p:spPr>
            <a:xfrm>
              <a:off x="719700" y="3083025"/>
              <a:ext cx="300875" cy="193175"/>
            </a:xfrm>
            <a:custGeom>
              <a:avLst/>
              <a:gdLst/>
              <a:ahLst/>
              <a:cxnLst/>
              <a:rect l="l" t="t" r="r" b="b"/>
              <a:pathLst>
                <a:path w="12035" h="7727" extrusionOk="0">
                  <a:moveTo>
                    <a:pt x="1" y="0"/>
                  </a:moveTo>
                  <a:lnTo>
                    <a:pt x="1" y="780"/>
                  </a:lnTo>
                  <a:lnTo>
                    <a:pt x="12035" y="7726"/>
                  </a:lnTo>
                  <a:lnTo>
                    <a:pt x="12035" y="6947"/>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677;p62">
              <a:extLst>
                <a:ext uri="{FF2B5EF4-FFF2-40B4-BE49-F238E27FC236}">
                  <a16:creationId xmlns:a16="http://schemas.microsoft.com/office/drawing/2014/main" id="{E4C21062-F1CF-4C94-BC74-D751C7D46C20}"/>
                </a:ext>
              </a:extLst>
            </p:cNvPr>
            <p:cNvSpPr/>
            <p:nvPr/>
          </p:nvSpPr>
          <p:spPr>
            <a:xfrm>
              <a:off x="719700" y="3110200"/>
              <a:ext cx="300875" cy="193175"/>
            </a:xfrm>
            <a:custGeom>
              <a:avLst/>
              <a:gdLst/>
              <a:ahLst/>
              <a:cxnLst/>
              <a:rect l="l" t="t" r="r" b="b"/>
              <a:pathLst>
                <a:path w="12035" h="7727" extrusionOk="0">
                  <a:moveTo>
                    <a:pt x="1" y="0"/>
                  </a:moveTo>
                  <a:lnTo>
                    <a:pt x="1" y="780"/>
                  </a:lnTo>
                  <a:lnTo>
                    <a:pt x="12035" y="7726"/>
                  </a:lnTo>
                  <a:lnTo>
                    <a:pt x="12035" y="6947"/>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678;p62">
              <a:extLst>
                <a:ext uri="{FF2B5EF4-FFF2-40B4-BE49-F238E27FC236}">
                  <a16:creationId xmlns:a16="http://schemas.microsoft.com/office/drawing/2014/main" id="{BE9F6052-DC67-4E3F-A13A-CEB5B548AA4D}"/>
                </a:ext>
              </a:extLst>
            </p:cNvPr>
            <p:cNvSpPr/>
            <p:nvPr/>
          </p:nvSpPr>
          <p:spPr>
            <a:xfrm>
              <a:off x="719700" y="3137375"/>
              <a:ext cx="300875" cy="193350"/>
            </a:xfrm>
            <a:custGeom>
              <a:avLst/>
              <a:gdLst/>
              <a:ahLst/>
              <a:cxnLst/>
              <a:rect l="l" t="t" r="r" b="b"/>
              <a:pathLst>
                <a:path w="12035" h="7734" extrusionOk="0">
                  <a:moveTo>
                    <a:pt x="1" y="0"/>
                  </a:moveTo>
                  <a:lnTo>
                    <a:pt x="1" y="780"/>
                  </a:lnTo>
                  <a:lnTo>
                    <a:pt x="12035" y="7734"/>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679;p62">
              <a:extLst>
                <a:ext uri="{FF2B5EF4-FFF2-40B4-BE49-F238E27FC236}">
                  <a16:creationId xmlns:a16="http://schemas.microsoft.com/office/drawing/2014/main" id="{AAB79F75-2CCB-4E22-93D5-598654CE1321}"/>
                </a:ext>
              </a:extLst>
            </p:cNvPr>
            <p:cNvSpPr/>
            <p:nvPr/>
          </p:nvSpPr>
          <p:spPr>
            <a:xfrm>
              <a:off x="1053225" y="2555950"/>
              <a:ext cx="300875" cy="193175"/>
            </a:xfrm>
            <a:custGeom>
              <a:avLst/>
              <a:gdLst/>
              <a:ahLst/>
              <a:cxnLst/>
              <a:rect l="l" t="t" r="r" b="b"/>
              <a:pathLst>
                <a:path w="12035" h="7727" extrusionOk="0">
                  <a:moveTo>
                    <a:pt x="12035" y="1"/>
                  </a:moveTo>
                  <a:lnTo>
                    <a:pt x="1" y="6955"/>
                  </a:lnTo>
                  <a:lnTo>
                    <a:pt x="1" y="7726"/>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680;p62">
              <a:extLst>
                <a:ext uri="{FF2B5EF4-FFF2-40B4-BE49-F238E27FC236}">
                  <a16:creationId xmlns:a16="http://schemas.microsoft.com/office/drawing/2014/main" id="{A238DE46-D9DF-4489-9295-43F8268B9B38}"/>
                </a:ext>
              </a:extLst>
            </p:cNvPr>
            <p:cNvSpPr/>
            <p:nvPr/>
          </p:nvSpPr>
          <p:spPr>
            <a:xfrm>
              <a:off x="1053225" y="2583325"/>
              <a:ext cx="300875" cy="193175"/>
            </a:xfrm>
            <a:custGeom>
              <a:avLst/>
              <a:gdLst/>
              <a:ahLst/>
              <a:cxnLst/>
              <a:rect l="l" t="t" r="r" b="b"/>
              <a:pathLst>
                <a:path w="12035" h="7727" extrusionOk="0">
                  <a:moveTo>
                    <a:pt x="12035" y="0"/>
                  </a:moveTo>
                  <a:lnTo>
                    <a:pt x="1" y="6947"/>
                  </a:lnTo>
                  <a:lnTo>
                    <a:pt x="1" y="7726"/>
                  </a:lnTo>
                  <a:lnTo>
                    <a:pt x="12035" y="772"/>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681;p62">
              <a:extLst>
                <a:ext uri="{FF2B5EF4-FFF2-40B4-BE49-F238E27FC236}">
                  <a16:creationId xmlns:a16="http://schemas.microsoft.com/office/drawing/2014/main" id="{1A2F3989-BB01-446E-BE4C-D39E56BE107E}"/>
                </a:ext>
              </a:extLst>
            </p:cNvPr>
            <p:cNvSpPr/>
            <p:nvPr/>
          </p:nvSpPr>
          <p:spPr>
            <a:xfrm>
              <a:off x="1053225" y="2610500"/>
              <a:ext cx="300875" cy="193175"/>
            </a:xfrm>
            <a:custGeom>
              <a:avLst/>
              <a:gdLst/>
              <a:ahLst/>
              <a:cxnLst/>
              <a:rect l="l" t="t" r="r" b="b"/>
              <a:pathLst>
                <a:path w="12035" h="7727" extrusionOk="0">
                  <a:moveTo>
                    <a:pt x="12035" y="0"/>
                  </a:moveTo>
                  <a:lnTo>
                    <a:pt x="1" y="6946"/>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682;p62">
              <a:extLst>
                <a:ext uri="{FF2B5EF4-FFF2-40B4-BE49-F238E27FC236}">
                  <a16:creationId xmlns:a16="http://schemas.microsoft.com/office/drawing/2014/main" id="{5CC9B720-7C9B-4660-8ABE-B22B9C4B728E}"/>
                </a:ext>
              </a:extLst>
            </p:cNvPr>
            <p:cNvSpPr/>
            <p:nvPr/>
          </p:nvSpPr>
          <p:spPr>
            <a:xfrm>
              <a:off x="1053225" y="2637650"/>
              <a:ext cx="300875" cy="193175"/>
            </a:xfrm>
            <a:custGeom>
              <a:avLst/>
              <a:gdLst/>
              <a:ahLst/>
              <a:cxnLst/>
              <a:rect l="l" t="t" r="r" b="b"/>
              <a:pathLst>
                <a:path w="12035" h="7727" extrusionOk="0">
                  <a:moveTo>
                    <a:pt x="12035" y="1"/>
                  </a:moveTo>
                  <a:lnTo>
                    <a:pt x="1" y="6955"/>
                  </a:lnTo>
                  <a:lnTo>
                    <a:pt x="1" y="7727"/>
                  </a:lnTo>
                  <a:lnTo>
                    <a:pt x="12035" y="781"/>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683;p62">
              <a:extLst>
                <a:ext uri="{FF2B5EF4-FFF2-40B4-BE49-F238E27FC236}">
                  <a16:creationId xmlns:a16="http://schemas.microsoft.com/office/drawing/2014/main" id="{A0016495-8820-4B4A-A280-C8F6E27963F6}"/>
                </a:ext>
              </a:extLst>
            </p:cNvPr>
            <p:cNvSpPr/>
            <p:nvPr/>
          </p:nvSpPr>
          <p:spPr>
            <a:xfrm>
              <a:off x="1053225" y="2664825"/>
              <a:ext cx="300875" cy="193375"/>
            </a:xfrm>
            <a:custGeom>
              <a:avLst/>
              <a:gdLst/>
              <a:ahLst/>
              <a:cxnLst/>
              <a:rect l="l" t="t" r="r" b="b"/>
              <a:pathLst>
                <a:path w="12035" h="7735" extrusionOk="0">
                  <a:moveTo>
                    <a:pt x="12035" y="1"/>
                  </a:moveTo>
                  <a:lnTo>
                    <a:pt x="1" y="6955"/>
                  </a:lnTo>
                  <a:lnTo>
                    <a:pt x="1" y="7735"/>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684;p62">
              <a:extLst>
                <a:ext uri="{FF2B5EF4-FFF2-40B4-BE49-F238E27FC236}">
                  <a16:creationId xmlns:a16="http://schemas.microsoft.com/office/drawing/2014/main" id="{5D485179-8177-4FFA-B4A8-271519B82D58}"/>
                </a:ext>
              </a:extLst>
            </p:cNvPr>
            <p:cNvSpPr/>
            <p:nvPr/>
          </p:nvSpPr>
          <p:spPr>
            <a:xfrm>
              <a:off x="1053225" y="2713475"/>
              <a:ext cx="300875" cy="193150"/>
            </a:xfrm>
            <a:custGeom>
              <a:avLst/>
              <a:gdLst/>
              <a:ahLst/>
              <a:cxnLst/>
              <a:rect l="l" t="t" r="r" b="b"/>
              <a:pathLst>
                <a:path w="12035" h="7726" extrusionOk="0">
                  <a:moveTo>
                    <a:pt x="12035" y="0"/>
                  </a:moveTo>
                  <a:lnTo>
                    <a:pt x="1" y="6954"/>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685;p62">
              <a:extLst>
                <a:ext uri="{FF2B5EF4-FFF2-40B4-BE49-F238E27FC236}">
                  <a16:creationId xmlns:a16="http://schemas.microsoft.com/office/drawing/2014/main" id="{A3F76C7B-4501-4478-8BDD-EA7FA508B2A9}"/>
                </a:ext>
              </a:extLst>
            </p:cNvPr>
            <p:cNvSpPr/>
            <p:nvPr/>
          </p:nvSpPr>
          <p:spPr>
            <a:xfrm>
              <a:off x="1053225" y="2740825"/>
              <a:ext cx="300875" cy="193175"/>
            </a:xfrm>
            <a:custGeom>
              <a:avLst/>
              <a:gdLst/>
              <a:ahLst/>
              <a:cxnLst/>
              <a:rect l="l" t="t" r="r" b="b"/>
              <a:pathLst>
                <a:path w="12035" h="7727" extrusionOk="0">
                  <a:moveTo>
                    <a:pt x="12035" y="1"/>
                  </a:moveTo>
                  <a:lnTo>
                    <a:pt x="1" y="6947"/>
                  </a:lnTo>
                  <a:lnTo>
                    <a:pt x="1" y="7727"/>
                  </a:lnTo>
                  <a:lnTo>
                    <a:pt x="12035" y="773"/>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686;p62">
              <a:extLst>
                <a:ext uri="{FF2B5EF4-FFF2-40B4-BE49-F238E27FC236}">
                  <a16:creationId xmlns:a16="http://schemas.microsoft.com/office/drawing/2014/main" id="{D8A23414-08E9-4AB0-A95D-3C8B491C5013}"/>
                </a:ext>
              </a:extLst>
            </p:cNvPr>
            <p:cNvSpPr/>
            <p:nvPr/>
          </p:nvSpPr>
          <p:spPr>
            <a:xfrm>
              <a:off x="1053225" y="2768000"/>
              <a:ext cx="300875" cy="193175"/>
            </a:xfrm>
            <a:custGeom>
              <a:avLst/>
              <a:gdLst/>
              <a:ahLst/>
              <a:cxnLst/>
              <a:rect l="l" t="t" r="r" b="b"/>
              <a:pathLst>
                <a:path w="12035" h="7727" extrusionOk="0">
                  <a:moveTo>
                    <a:pt x="12035" y="1"/>
                  </a:moveTo>
                  <a:lnTo>
                    <a:pt x="1" y="6947"/>
                  </a:lnTo>
                  <a:lnTo>
                    <a:pt x="1" y="7726"/>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687;p62">
              <a:extLst>
                <a:ext uri="{FF2B5EF4-FFF2-40B4-BE49-F238E27FC236}">
                  <a16:creationId xmlns:a16="http://schemas.microsoft.com/office/drawing/2014/main" id="{284F1038-480C-4158-B460-50625290C53A}"/>
                </a:ext>
              </a:extLst>
            </p:cNvPr>
            <p:cNvSpPr/>
            <p:nvPr/>
          </p:nvSpPr>
          <p:spPr>
            <a:xfrm>
              <a:off x="1053225" y="2795175"/>
              <a:ext cx="300875" cy="193175"/>
            </a:xfrm>
            <a:custGeom>
              <a:avLst/>
              <a:gdLst/>
              <a:ahLst/>
              <a:cxnLst/>
              <a:rect l="l" t="t" r="r" b="b"/>
              <a:pathLst>
                <a:path w="12035" h="7727" extrusionOk="0">
                  <a:moveTo>
                    <a:pt x="12035" y="0"/>
                  </a:moveTo>
                  <a:lnTo>
                    <a:pt x="1" y="6955"/>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688;p62">
              <a:extLst>
                <a:ext uri="{FF2B5EF4-FFF2-40B4-BE49-F238E27FC236}">
                  <a16:creationId xmlns:a16="http://schemas.microsoft.com/office/drawing/2014/main" id="{EDC994B8-3774-40C8-8D03-D8596E66A6EE}"/>
                </a:ext>
              </a:extLst>
            </p:cNvPr>
            <p:cNvSpPr/>
            <p:nvPr/>
          </p:nvSpPr>
          <p:spPr>
            <a:xfrm>
              <a:off x="1053225" y="2822350"/>
              <a:ext cx="300875" cy="193375"/>
            </a:xfrm>
            <a:custGeom>
              <a:avLst/>
              <a:gdLst/>
              <a:ahLst/>
              <a:cxnLst/>
              <a:rect l="l" t="t" r="r" b="b"/>
              <a:pathLst>
                <a:path w="12035" h="7735" extrusionOk="0">
                  <a:moveTo>
                    <a:pt x="12035" y="0"/>
                  </a:moveTo>
                  <a:lnTo>
                    <a:pt x="1" y="6954"/>
                  </a:lnTo>
                  <a:lnTo>
                    <a:pt x="1" y="7734"/>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689;p62">
              <a:extLst>
                <a:ext uri="{FF2B5EF4-FFF2-40B4-BE49-F238E27FC236}">
                  <a16:creationId xmlns:a16="http://schemas.microsoft.com/office/drawing/2014/main" id="{28117CC4-33E7-458B-A5B3-524A54E43637}"/>
                </a:ext>
              </a:extLst>
            </p:cNvPr>
            <p:cNvSpPr/>
            <p:nvPr/>
          </p:nvSpPr>
          <p:spPr>
            <a:xfrm>
              <a:off x="1053225" y="2870975"/>
              <a:ext cx="300875" cy="193175"/>
            </a:xfrm>
            <a:custGeom>
              <a:avLst/>
              <a:gdLst/>
              <a:ahLst/>
              <a:cxnLst/>
              <a:rect l="l" t="t" r="r" b="b"/>
              <a:pathLst>
                <a:path w="12035" h="7727" extrusionOk="0">
                  <a:moveTo>
                    <a:pt x="12035" y="0"/>
                  </a:moveTo>
                  <a:lnTo>
                    <a:pt x="1" y="6955"/>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690;p62">
              <a:extLst>
                <a:ext uri="{FF2B5EF4-FFF2-40B4-BE49-F238E27FC236}">
                  <a16:creationId xmlns:a16="http://schemas.microsoft.com/office/drawing/2014/main" id="{AF3DD691-F7A2-4075-BD59-05AFCC92A53D}"/>
                </a:ext>
              </a:extLst>
            </p:cNvPr>
            <p:cNvSpPr/>
            <p:nvPr/>
          </p:nvSpPr>
          <p:spPr>
            <a:xfrm>
              <a:off x="1053225" y="2898150"/>
              <a:ext cx="300875" cy="193375"/>
            </a:xfrm>
            <a:custGeom>
              <a:avLst/>
              <a:gdLst/>
              <a:ahLst/>
              <a:cxnLst/>
              <a:rect l="l" t="t" r="r" b="b"/>
              <a:pathLst>
                <a:path w="12035" h="7735" extrusionOk="0">
                  <a:moveTo>
                    <a:pt x="12035" y="0"/>
                  </a:moveTo>
                  <a:lnTo>
                    <a:pt x="1" y="6954"/>
                  </a:lnTo>
                  <a:lnTo>
                    <a:pt x="1" y="7734"/>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691;p62">
              <a:extLst>
                <a:ext uri="{FF2B5EF4-FFF2-40B4-BE49-F238E27FC236}">
                  <a16:creationId xmlns:a16="http://schemas.microsoft.com/office/drawing/2014/main" id="{22CA4095-1591-46B3-8FF4-4D11F737EFEA}"/>
                </a:ext>
              </a:extLst>
            </p:cNvPr>
            <p:cNvSpPr/>
            <p:nvPr/>
          </p:nvSpPr>
          <p:spPr>
            <a:xfrm>
              <a:off x="1053225" y="2925525"/>
              <a:ext cx="300875" cy="193150"/>
            </a:xfrm>
            <a:custGeom>
              <a:avLst/>
              <a:gdLst/>
              <a:ahLst/>
              <a:cxnLst/>
              <a:rect l="l" t="t" r="r" b="b"/>
              <a:pathLst>
                <a:path w="12035" h="7726" extrusionOk="0">
                  <a:moveTo>
                    <a:pt x="12035" y="0"/>
                  </a:moveTo>
                  <a:lnTo>
                    <a:pt x="1" y="6946"/>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692;p62">
              <a:extLst>
                <a:ext uri="{FF2B5EF4-FFF2-40B4-BE49-F238E27FC236}">
                  <a16:creationId xmlns:a16="http://schemas.microsoft.com/office/drawing/2014/main" id="{AD2FA5B9-68E5-4CC7-B540-260B52117576}"/>
                </a:ext>
              </a:extLst>
            </p:cNvPr>
            <p:cNvSpPr/>
            <p:nvPr/>
          </p:nvSpPr>
          <p:spPr>
            <a:xfrm>
              <a:off x="1053225" y="2952675"/>
              <a:ext cx="300875" cy="193175"/>
            </a:xfrm>
            <a:custGeom>
              <a:avLst/>
              <a:gdLst/>
              <a:ahLst/>
              <a:cxnLst/>
              <a:rect l="l" t="t" r="r" b="b"/>
              <a:pathLst>
                <a:path w="12035" h="7727" extrusionOk="0">
                  <a:moveTo>
                    <a:pt x="12035" y="1"/>
                  </a:moveTo>
                  <a:lnTo>
                    <a:pt x="1" y="6947"/>
                  </a:lnTo>
                  <a:lnTo>
                    <a:pt x="1" y="7727"/>
                  </a:lnTo>
                  <a:lnTo>
                    <a:pt x="12035" y="781"/>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693;p62">
              <a:extLst>
                <a:ext uri="{FF2B5EF4-FFF2-40B4-BE49-F238E27FC236}">
                  <a16:creationId xmlns:a16="http://schemas.microsoft.com/office/drawing/2014/main" id="{2E4FFE72-1A8F-4F85-B6B0-257DBCD65565}"/>
                </a:ext>
              </a:extLst>
            </p:cNvPr>
            <p:cNvSpPr/>
            <p:nvPr/>
          </p:nvSpPr>
          <p:spPr>
            <a:xfrm>
              <a:off x="1053225" y="2979850"/>
              <a:ext cx="300875" cy="193375"/>
            </a:xfrm>
            <a:custGeom>
              <a:avLst/>
              <a:gdLst/>
              <a:ahLst/>
              <a:cxnLst/>
              <a:rect l="l" t="t" r="r" b="b"/>
              <a:pathLst>
                <a:path w="12035" h="7735" extrusionOk="0">
                  <a:moveTo>
                    <a:pt x="12035" y="1"/>
                  </a:moveTo>
                  <a:lnTo>
                    <a:pt x="1" y="6955"/>
                  </a:lnTo>
                  <a:lnTo>
                    <a:pt x="1" y="7735"/>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694;p62">
              <a:extLst>
                <a:ext uri="{FF2B5EF4-FFF2-40B4-BE49-F238E27FC236}">
                  <a16:creationId xmlns:a16="http://schemas.microsoft.com/office/drawing/2014/main" id="{275B9FE6-9254-48D4-A96A-461BB3420F0E}"/>
                </a:ext>
              </a:extLst>
            </p:cNvPr>
            <p:cNvSpPr/>
            <p:nvPr/>
          </p:nvSpPr>
          <p:spPr>
            <a:xfrm>
              <a:off x="1053225" y="3028475"/>
              <a:ext cx="300875" cy="193175"/>
            </a:xfrm>
            <a:custGeom>
              <a:avLst/>
              <a:gdLst/>
              <a:ahLst/>
              <a:cxnLst/>
              <a:rect l="l" t="t" r="r" b="b"/>
              <a:pathLst>
                <a:path w="12035" h="7727" extrusionOk="0">
                  <a:moveTo>
                    <a:pt x="12035" y="1"/>
                  </a:moveTo>
                  <a:lnTo>
                    <a:pt x="1" y="6955"/>
                  </a:lnTo>
                  <a:lnTo>
                    <a:pt x="1" y="7727"/>
                  </a:lnTo>
                  <a:lnTo>
                    <a:pt x="12035" y="781"/>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695;p62">
              <a:extLst>
                <a:ext uri="{FF2B5EF4-FFF2-40B4-BE49-F238E27FC236}">
                  <a16:creationId xmlns:a16="http://schemas.microsoft.com/office/drawing/2014/main" id="{EF029186-B181-4EE2-BFFD-AF9C12308F3F}"/>
                </a:ext>
              </a:extLst>
            </p:cNvPr>
            <p:cNvSpPr/>
            <p:nvPr/>
          </p:nvSpPr>
          <p:spPr>
            <a:xfrm>
              <a:off x="1053225" y="3055650"/>
              <a:ext cx="300875" cy="193375"/>
            </a:xfrm>
            <a:custGeom>
              <a:avLst/>
              <a:gdLst/>
              <a:ahLst/>
              <a:cxnLst/>
              <a:rect l="l" t="t" r="r" b="b"/>
              <a:pathLst>
                <a:path w="12035" h="7735" extrusionOk="0">
                  <a:moveTo>
                    <a:pt x="12035" y="1"/>
                  </a:moveTo>
                  <a:lnTo>
                    <a:pt x="1" y="6955"/>
                  </a:lnTo>
                  <a:lnTo>
                    <a:pt x="1" y="7735"/>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696;p62">
              <a:extLst>
                <a:ext uri="{FF2B5EF4-FFF2-40B4-BE49-F238E27FC236}">
                  <a16:creationId xmlns:a16="http://schemas.microsoft.com/office/drawing/2014/main" id="{09E04479-7AAB-4CB6-9EAB-10E3EF9E6847}"/>
                </a:ext>
              </a:extLst>
            </p:cNvPr>
            <p:cNvSpPr/>
            <p:nvPr/>
          </p:nvSpPr>
          <p:spPr>
            <a:xfrm>
              <a:off x="1053225" y="3083025"/>
              <a:ext cx="300875" cy="193175"/>
            </a:xfrm>
            <a:custGeom>
              <a:avLst/>
              <a:gdLst/>
              <a:ahLst/>
              <a:cxnLst/>
              <a:rect l="l" t="t" r="r" b="b"/>
              <a:pathLst>
                <a:path w="12035" h="7727" extrusionOk="0">
                  <a:moveTo>
                    <a:pt x="12035" y="0"/>
                  </a:moveTo>
                  <a:lnTo>
                    <a:pt x="1" y="6947"/>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697;p62">
              <a:extLst>
                <a:ext uri="{FF2B5EF4-FFF2-40B4-BE49-F238E27FC236}">
                  <a16:creationId xmlns:a16="http://schemas.microsoft.com/office/drawing/2014/main" id="{C2C90DF7-C6AC-42AB-8BC8-4D91CA02BFC5}"/>
                </a:ext>
              </a:extLst>
            </p:cNvPr>
            <p:cNvSpPr/>
            <p:nvPr/>
          </p:nvSpPr>
          <p:spPr>
            <a:xfrm>
              <a:off x="1053225" y="3110200"/>
              <a:ext cx="300875" cy="193175"/>
            </a:xfrm>
            <a:custGeom>
              <a:avLst/>
              <a:gdLst/>
              <a:ahLst/>
              <a:cxnLst/>
              <a:rect l="l" t="t" r="r" b="b"/>
              <a:pathLst>
                <a:path w="12035" h="7727" extrusionOk="0">
                  <a:moveTo>
                    <a:pt x="12035" y="0"/>
                  </a:moveTo>
                  <a:lnTo>
                    <a:pt x="1" y="6947"/>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698;p62">
              <a:extLst>
                <a:ext uri="{FF2B5EF4-FFF2-40B4-BE49-F238E27FC236}">
                  <a16:creationId xmlns:a16="http://schemas.microsoft.com/office/drawing/2014/main" id="{9EC17384-9C31-4C0B-9922-5BCB98E12D6F}"/>
                </a:ext>
              </a:extLst>
            </p:cNvPr>
            <p:cNvSpPr/>
            <p:nvPr/>
          </p:nvSpPr>
          <p:spPr>
            <a:xfrm>
              <a:off x="1053225" y="3137375"/>
              <a:ext cx="300875" cy="193350"/>
            </a:xfrm>
            <a:custGeom>
              <a:avLst/>
              <a:gdLst/>
              <a:ahLst/>
              <a:cxnLst/>
              <a:rect l="l" t="t" r="r" b="b"/>
              <a:pathLst>
                <a:path w="12035" h="7734" extrusionOk="0">
                  <a:moveTo>
                    <a:pt x="12035" y="0"/>
                  </a:moveTo>
                  <a:lnTo>
                    <a:pt x="1" y="6954"/>
                  </a:lnTo>
                  <a:lnTo>
                    <a:pt x="1" y="7734"/>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699;p62">
              <a:extLst>
                <a:ext uri="{FF2B5EF4-FFF2-40B4-BE49-F238E27FC236}">
                  <a16:creationId xmlns:a16="http://schemas.microsoft.com/office/drawing/2014/main" id="{02DDE235-66DB-42D4-A8DC-3D7CEAE76634}"/>
                </a:ext>
              </a:extLst>
            </p:cNvPr>
            <p:cNvSpPr/>
            <p:nvPr/>
          </p:nvSpPr>
          <p:spPr>
            <a:xfrm>
              <a:off x="3555300" y="4144850"/>
              <a:ext cx="656075" cy="885300"/>
            </a:xfrm>
            <a:custGeom>
              <a:avLst/>
              <a:gdLst/>
              <a:ahLst/>
              <a:cxnLst/>
              <a:rect l="l" t="t" r="r" b="b"/>
              <a:pathLst>
                <a:path w="26243" h="35412" extrusionOk="0">
                  <a:moveTo>
                    <a:pt x="1" y="1"/>
                  </a:moveTo>
                  <a:lnTo>
                    <a:pt x="1" y="27620"/>
                  </a:lnTo>
                  <a:cubicBezTo>
                    <a:pt x="1" y="27919"/>
                    <a:pt x="158" y="28195"/>
                    <a:pt x="418" y="28345"/>
                  </a:cubicBezTo>
                  <a:lnTo>
                    <a:pt x="12263" y="35181"/>
                  </a:lnTo>
                  <a:cubicBezTo>
                    <a:pt x="12527" y="35334"/>
                    <a:pt x="12822" y="35411"/>
                    <a:pt x="13119" y="35411"/>
                  </a:cubicBezTo>
                  <a:cubicBezTo>
                    <a:pt x="13415" y="35411"/>
                    <a:pt x="13712" y="35334"/>
                    <a:pt x="13980" y="35181"/>
                  </a:cubicBezTo>
                  <a:lnTo>
                    <a:pt x="25817" y="28345"/>
                  </a:lnTo>
                  <a:cubicBezTo>
                    <a:pt x="26077" y="28195"/>
                    <a:pt x="26242" y="27919"/>
                    <a:pt x="26242" y="27620"/>
                  </a:cubicBezTo>
                  <a:lnTo>
                    <a:pt x="26242"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700;p62">
              <a:extLst>
                <a:ext uri="{FF2B5EF4-FFF2-40B4-BE49-F238E27FC236}">
                  <a16:creationId xmlns:a16="http://schemas.microsoft.com/office/drawing/2014/main" id="{11B2F7EA-BDF1-4688-B5E6-85E8F398F176}"/>
                </a:ext>
              </a:extLst>
            </p:cNvPr>
            <p:cNvSpPr/>
            <p:nvPr/>
          </p:nvSpPr>
          <p:spPr>
            <a:xfrm>
              <a:off x="3551975" y="3950075"/>
              <a:ext cx="662750" cy="389575"/>
            </a:xfrm>
            <a:custGeom>
              <a:avLst/>
              <a:gdLst/>
              <a:ahLst/>
              <a:cxnLst/>
              <a:rect l="l" t="t" r="r" b="b"/>
              <a:pathLst>
                <a:path w="26510" h="15583" extrusionOk="0">
                  <a:moveTo>
                    <a:pt x="13252" y="1"/>
                  </a:moveTo>
                  <a:cubicBezTo>
                    <a:pt x="12955" y="1"/>
                    <a:pt x="12660" y="77"/>
                    <a:pt x="12396" y="231"/>
                  </a:cubicBezTo>
                  <a:lnTo>
                    <a:pt x="551" y="7067"/>
                  </a:lnTo>
                  <a:cubicBezTo>
                    <a:pt x="0" y="7390"/>
                    <a:pt x="0" y="8193"/>
                    <a:pt x="551" y="8516"/>
                  </a:cubicBezTo>
                  <a:lnTo>
                    <a:pt x="12396" y="15352"/>
                  </a:lnTo>
                  <a:cubicBezTo>
                    <a:pt x="12660" y="15506"/>
                    <a:pt x="12955" y="15582"/>
                    <a:pt x="13252" y="15582"/>
                  </a:cubicBezTo>
                  <a:cubicBezTo>
                    <a:pt x="13548" y="15582"/>
                    <a:pt x="13845" y="15506"/>
                    <a:pt x="14113" y="15352"/>
                  </a:cubicBezTo>
                  <a:lnTo>
                    <a:pt x="25950" y="8516"/>
                  </a:lnTo>
                  <a:cubicBezTo>
                    <a:pt x="26509" y="8193"/>
                    <a:pt x="26509" y="7390"/>
                    <a:pt x="25950" y="7067"/>
                  </a:cubicBezTo>
                  <a:lnTo>
                    <a:pt x="14113" y="231"/>
                  </a:lnTo>
                  <a:cubicBezTo>
                    <a:pt x="13845" y="77"/>
                    <a:pt x="13548" y="1"/>
                    <a:pt x="132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701;p62">
              <a:extLst>
                <a:ext uri="{FF2B5EF4-FFF2-40B4-BE49-F238E27FC236}">
                  <a16:creationId xmlns:a16="http://schemas.microsoft.com/office/drawing/2014/main" id="{BA0BF9FE-7B64-4E65-B370-5F0596125213}"/>
                </a:ext>
              </a:extLst>
            </p:cNvPr>
            <p:cNvSpPr/>
            <p:nvPr/>
          </p:nvSpPr>
          <p:spPr>
            <a:xfrm>
              <a:off x="3566150" y="4204900"/>
              <a:ext cx="300850" cy="193175"/>
            </a:xfrm>
            <a:custGeom>
              <a:avLst/>
              <a:gdLst/>
              <a:ahLst/>
              <a:cxnLst/>
              <a:rect l="l" t="t" r="r" b="b"/>
              <a:pathLst>
                <a:path w="12034" h="7727" extrusionOk="0">
                  <a:moveTo>
                    <a:pt x="0" y="1"/>
                  </a:moveTo>
                  <a:lnTo>
                    <a:pt x="0" y="780"/>
                  </a:lnTo>
                  <a:lnTo>
                    <a:pt x="12034" y="7727"/>
                  </a:lnTo>
                  <a:lnTo>
                    <a:pt x="12034"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702;p62">
              <a:extLst>
                <a:ext uri="{FF2B5EF4-FFF2-40B4-BE49-F238E27FC236}">
                  <a16:creationId xmlns:a16="http://schemas.microsoft.com/office/drawing/2014/main" id="{48C8996A-A69E-4306-9285-E18B1DADA16D}"/>
                </a:ext>
              </a:extLst>
            </p:cNvPr>
            <p:cNvSpPr/>
            <p:nvPr/>
          </p:nvSpPr>
          <p:spPr>
            <a:xfrm>
              <a:off x="3566150" y="4232075"/>
              <a:ext cx="300850" cy="193375"/>
            </a:xfrm>
            <a:custGeom>
              <a:avLst/>
              <a:gdLst/>
              <a:ahLst/>
              <a:cxnLst/>
              <a:rect l="l" t="t" r="r" b="b"/>
              <a:pathLst>
                <a:path w="12034" h="7735" extrusionOk="0">
                  <a:moveTo>
                    <a:pt x="0" y="0"/>
                  </a:moveTo>
                  <a:lnTo>
                    <a:pt x="0" y="780"/>
                  </a:lnTo>
                  <a:lnTo>
                    <a:pt x="12034" y="7734"/>
                  </a:lnTo>
                  <a:lnTo>
                    <a:pt x="12034" y="6955"/>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703;p62">
              <a:extLst>
                <a:ext uri="{FF2B5EF4-FFF2-40B4-BE49-F238E27FC236}">
                  <a16:creationId xmlns:a16="http://schemas.microsoft.com/office/drawing/2014/main" id="{1A40FBED-5857-4D6E-93B7-B2701D69B455}"/>
                </a:ext>
              </a:extLst>
            </p:cNvPr>
            <p:cNvSpPr/>
            <p:nvPr/>
          </p:nvSpPr>
          <p:spPr>
            <a:xfrm>
              <a:off x="3566150" y="4259450"/>
              <a:ext cx="300850" cy="193175"/>
            </a:xfrm>
            <a:custGeom>
              <a:avLst/>
              <a:gdLst/>
              <a:ahLst/>
              <a:cxnLst/>
              <a:rect l="l" t="t" r="r" b="b"/>
              <a:pathLst>
                <a:path w="12034" h="7727" extrusionOk="0">
                  <a:moveTo>
                    <a:pt x="0" y="0"/>
                  </a:moveTo>
                  <a:lnTo>
                    <a:pt x="0" y="772"/>
                  </a:lnTo>
                  <a:lnTo>
                    <a:pt x="12034" y="7726"/>
                  </a:lnTo>
                  <a:lnTo>
                    <a:pt x="12034" y="6946"/>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704;p62">
              <a:extLst>
                <a:ext uri="{FF2B5EF4-FFF2-40B4-BE49-F238E27FC236}">
                  <a16:creationId xmlns:a16="http://schemas.microsoft.com/office/drawing/2014/main" id="{2C8695EE-25DF-4731-BF36-77EEEDB52479}"/>
                </a:ext>
              </a:extLst>
            </p:cNvPr>
            <p:cNvSpPr/>
            <p:nvPr/>
          </p:nvSpPr>
          <p:spPr>
            <a:xfrm>
              <a:off x="3566150" y="4286600"/>
              <a:ext cx="300850" cy="193175"/>
            </a:xfrm>
            <a:custGeom>
              <a:avLst/>
              <a:gdLst/>
              <a:ahLst/>
              <a:cxnLst/>
              <a:rect l="l" t="t" r="r" b="b"/>
              <a:pathLst>
                <a:path w="12034" h="7727" extrusionOk="0">
                  <a:moveTo>
                    <a:pt x="0" y="1"/>
                  </a:moveTo>
                  <a:lnTo>
                    <a:pt x="0" y="781"/>
                  </a:lnTo>
                  <a:lnTo>
                    <a:pt x="12034" y="7727"/>
                  </a:lnTo>
                  <a:lnTo>
                    <a:pt x="12034"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705;p62">
              <a:extLst>
                <a:ext uri="{FF2B5EF4-FFF2-40B4-BE49-F238E27FC236}">
                  <a16:creationId xmlns:a16="http://schemas.microsoft.com/office/drawing/2014/main" id="{20BCE712-87BC-4710-8B41-9EFBF1F9D8D3}"/>
                </a:ext>
              </a:extLst>
            </p:cNvPr>
            <p:cNvSpPr/>
            <p:nvPr/>
          </p:nvSpPr>
          <p:spPr>
            <a:xfrm>
              <a:off x="3566150" y="4313775"/>
              <a:ext cx="300850" cy="193175"/>
            </a:xfrm>
            <a:custGeom>
              <a:avLst/>
              <a:gdLst/>
              <a:ahLst/>
              <a:cxnLst/>
              <a:rect l="l" t="t" r="r" b="b"/>
              <a:pathLst>
                <a:path w="12034" h="7727" extrusionOk="0">
                  <a:moveTo>
                    <a:pt x="0" y="1"/>
                  </a:moveTo>
                  <a:lnTo>
                    <a:pt x="0" y="780"/>
                  </a:lnTo>
                  <a:lnTo>
                    <a:pt x="12034" y="7727"/>
                  </a:lnTo>
                  <a:lnTo>
                    <a:pt x="12034"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706;p62">
              <a:extLst>
                <a:ext uri="{FF2B5EF4-FFF2-40B4-BE49-F238E27FC236}">
                  <a16:creationId xmlns:a16="http://schemas.microsoft.com/office/drawing/2014/main" id="{5423239C-0B06-4B5B-AC86-10E349055606}"/>
                </a:ext>
              </a:extLst>
            </p:cNvPr>
            <p:cNvSpPr/>
            <p:nvPr/>
          </p:nvSpPr>
          <p:spPr>
            <a:xfrm>
              <a:off x="3566150" y="4362425"/>
              <a:ext cx="300850" cy="193150"/>
            </a:xfrm>
            <a:custGeom>
              <a:avLst/>
              <a:gdLst/>
              <a:ahLst/>
              <a:cxnLst/>
              <a:rect l="l" t="t" r="r" b="b"/>
              <a:pathLst>
                <a:path w="12034" h="7726" extrusionOk="0">
                  <a:moveTo>
                    <a:pt x="0" y="0"/>
                  </a:moveTo>
                  <a:lnTo>
                    <a:pt x="0" y="780"/>
                  </a:lnTo>
                  <a:lnTo>
                    <a:pt x="12034" y="7726"/>
                  </a:lnTo>
                  <a:lnTo>
                    <a:pt x="12034" y="6954"/>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707;p62">
              <a:extLst>
                <a:ext uri="{FF2B5EF4-FFF2-40B4-BE49-F238E27FC236}">
                  <a16:creationId xmlns:a16="http://schemas.microsoft.com/office/drawing/2014/main" id="{8F80E8CC-A01D-466E-8396-6A114376BA32}"/>
                </a:ext>
              </a:extLst>
            </p:cNvPr>
            <p:cNvSpPr/>
            <p:nvPr/>
          </p:nvSpPr>
          <p:spPr>
            <a:xfrm>
              <a:off x="3566150" y="4389575"/>
              <a:ext cx="300850" cy="193375"/>
            </a:xfrm>
            <a:custGeom>
              <a:avLst/>
              <a:gdLst/>
              <a:ahLst/>
              <a:cxnLst/>
              <a:rect l="l" t="t" r="r" b="b"/>
              <a:pathLst>
                <a:path w="12034" h="7735" extrusionOk="0">
                  <a:moveTo>
                    <a:pt x="0" y="1"/>
                  </a:moveTo>
                  <a:lnTo>
                    <a:pt x="0" y="781"/>
                  </a:lnTo>
                  <a:lnTo>
                    <a:pt x="12034" y="7735"/>
                  </a:lnTo>
                  <a:lnTo>
                    <a:pt x="12034"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708;p62">
              <a:extLst>
                <a:ext uri="{FF2B5EF4-FFF2-40B4-BE49-F238E27FC236}">
                  <a16:creationId xmlns:a16="http://schemas.microsoft.com/office/drawing/2014/main" id="{43AE15C6-6A82-4DC4-BBDB-C6B20DD438FB}"/>
                </a:ext>
              </a:extLst>
            </p:cNvPr>
            <p:cNvSpPr/>
            <p:nvPr/>
          </p:nvSpPr>
          <p:spPr>
            <a:xfrm>
              <a:off x="3566150" y="4416950"/>
              <a:ext cx="300850" cy="193175"/>
            </a:xfrm>
            <a:custGeom>
              <a:avLst/>
              <a:gdLst/>
              <a:ahLst/>
              <a:cxnLst/>
              <a:rect l="l" t="t" r="r" b="b"/>
              <a:pathLst>
                <a:path w="12034" h="7727" extrusionOk="0">
                  <a:moveTo>
                    <a:pt x="0" y="1"/>
                  </a:moveTo>
                  <a:lnTo>
                    <a:pt x="0" y="772"/>
                  </a:lnTo>
                  <a:lnTo>
                    <a:pt x="12034" y="7727"/>
                  </a:lnTo>
                  <a:lnTo>
                    <a:pt x="12034"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709;p62">
              <a:extLst>
                <a:ext uri="{FF2B5EF4-FFF2-40B4-BE49-F238E27FC236}">
                  <a16:creationId xmlns:a16="http://schemas.microsoft.com/office/drawing/2014/main" id="{3EC4FE5B-4BC6-46AA-BA4E-FA1A83850037}"/>
                </a:ext>
              </a:extLst>
            </p:cNvPr>
            <p:cNvSpPr/>
            <p:nvPr/>
          </p:nvSpPr>
          <p:spPr>
            <a:xfrm>
              <a:off x="3566150" y="4444125"/>
              <a:ext cx="300850" cy="193175"/>
            </a:xfrm>
            <a:custGeom>
              <a:avLst/>
              <a:gdLst/>
              <a:ahLst/>
              <a:cxnLst/>
              <a:rect l="l" t="t" r="r" b="b"/>
              <a:pathLst>
                <a:path w="12034" h="7727" extrusionOk="0">
                  <a:moveTo>
                    <a:pt x="0" y="0"/>
                  </a:moveTo>
                  <a:lnTo>
                    <a:pt x="0" y="780"/>
                  </a:lnTo>
                  <a:lnTo>
                    <a:pt x="12034" y="7726"/>
                  </a:lnTo>
                  <a:lnTo>
                    <a:pt x="12034" y="6947"/>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710;p62">
              <a:extLst>
                <a:ext uri="{FF2B5EF4-FFF2-40B4-BE49-F238E27FC236}">
                  <a16:creationId xmlns:a16="http://schemas.microsoft.com/office/drawing/2014/main" id="{BA914493-EA68-4495-B36B-4CF7C6E08D07}"/>
                </a:ext>
              </a:extLst>
            </p:cNvPr>
            <p:cNvSpPr/>
            <p:nvPr/>
          </p:nvSpPr>
          <p:spPr>
            <a:xfrm>
              <a:off x="3566150" y="4471300"/>
              <a:ext cx="300850" cy="193175"/>
            </a:xfrm>
            <a:custGeom>
              <a:avLst/>
              <a:gdLst/>
              <a:ahLst/>
              <a:cxnLst/>
              <a:rect l="l" t="t" r="r" b="b"/>
              <a:pathLst>
                <a:path w="12034" h="7727" extrusionOk="0">
                  <a:moveTo>
                    <a:pt x="0" y="0"/>
                  </a:moveTo>
                  <a:lnTo>
                    <a:pt x="0" y="780"/>
                  </a:lnTo>
                  <a:lnTo>
                    <a:pt x="12034" y="7726"/>
                  </a:lnTo>
                  <a:lnTo>
                    <a:pt x="12034" y="6954"/>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711;p62">
              <a:extLst>
                <a:ext uri="{FF2B5EF4-FFF2-40B4-BE49-F238E27FC236}">
                  <a16:creationId xmlns:a16="http://schemas.microsoft.com/office/drawing/2014/main" id="{B9953692-1B83-46D6-AF52-322A7D2B2830}"/>
                </a:ext>
              </a:extLst>
            </p:cNvPr>
            <p:cNvSpPr/>
            <p:nvPr/>
          </p:nvSpPr>
          <p:spPr>
            <a:xfrm>
              <a:off x="3566150" y="4519925"/>
              <a:ext cx="300850" cy="193175"/>
            </a:xfrm>
            <a:custGeom>
              <a:avLst/>
              <a:gdLst/>
              <a:ahLst/>
              <a:cxnLst/>
              <a:rect l="l" t="t" r="r" b="b"/>
              <a:pathLst>
                <a:path w="12034" h="7727" extrusionOk="0">
                  <a:moveTo>
                    <a:pt x="0" y="0"/>
                  </a:moveTo>
                  <a:lnTo>
                    <a:pt x="0" y="780"/>
                  </a:lnTo>
                  <a:lnTo>
                    <a:pt x="12034" y="7726"/>
                  </a:lnTo>
                  <a:lnTo>
                    <a:pt x="12034" y="6947"/>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712;p62">
              <a:extLst>
                <a:ext uri="{FF2B5EF4-FFF2-40B4-BE49-F238E27FC236}">
                  <a16:creationId xmlns:a16="http://schemas.microsoft.com/office/drawing/2014/main" id="{BB0F70AD-707F-4657-98B5-3586C510D06D}"/>
                </a:ext>
              </a:extLst>
            </p:cNvPr>
            <p:cNvSpPr/>
            <p:nvPr/>
          </p:nvSpPr>
          <p:spPr>
            <a:xfrm>
              <a:off x="3566150" y="4547100"/>
              <a:ext cx="300850" cy="193375"/>
            </a:xfrm>
            <a:custGeom>
              <a:avLst/>
              <a:gdLst/>
              <a:ahLst/>
              <a:cxnLst/>
              <a:rect l="l" t="t" r="r" b="b"/>
              <a:pathLst>
                <a:path w="12034" h="7735" extrusionOk="0">
                  <a:moveTo>
                    <a:pt x="0" y="0"/>
                  </a:moveTo>
                  <a:lnTo>
                    <a:pt x="0" y="780"/>
                  </a:lnTo>
                  <a:lnTo>
                    <a:pt x="12034" y="7734"/>
                  </a:lnTo>
                  <a:lnTo>
                    <a:pt x="12034" y="6954"/>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713;p62">
              <a:extLst>
                <a:ext uri="{FF2B5EF4-FFF2-40B4-BE49-F238E27FC236}">
                  <a16:creationId xmlns:a16="http://schemas.microsoft.com/office/drawing/2014/main" id="{E8B6AC66-B0E4-47B5-829C-8AF9EFABF9B5}"/>
                </a:ext>
              </a:extLst>
            </p:cNvPr>
            <p:cNvSpPr/>
            <p:nvPr/>
          </p:nvSpPr>
          <p:spPr>
            <a:xfrm>
              <a:off x="3566150" y="4574475"/>
              <a:ext cx="300850" cy="193150"/>
            </a:xfrm>
            <a:custGeom>
              <a:avLst/>
              <a:gdLst/>
              <a:ahLst/>
              <a:cxnLst/>
              <a:rect l="l" t="t" r="r" b="b"/>
              <a:pathLst>
                <a:path w="12034" h="7726" extrusionOk="0">
                  <a:moveTo>
                    <a:pt x="0" y="0"/>
                  </a:moveTo>
                  <a:lnTo>
                    <a:pt x="0" y="772"/>
                  </a:lnTo>
                  <a:lnTo>
                    <a:pt x="12034" y="7726"/>
                  </a:lnTo>
                  <a:lnTo>
                    <a:pt x="12034" y="6946"/>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714;p62">
              <a:extLst>
                <a:ext uri="{FF2B5EF4-FFF2-40B4-BE49-F238E27FC236}">
                  <a16:creationId xmlns:a16="http://schemas.microsoft.com/office/drawing/2014/main" id="{DBF0A685-6FE8-4B5E-80D3-38C3C823A754}"/>
                </a:ext>
              </a:extLst>
            </p:cNvPr>
            <p:cNvSpPr/>
            <p:nvPr/>
          </p:nvSpPr>
          <p:spPr>
            <a:xfrm>
              <a:off x="3566150" y="4601625"/>
              <a:ext cx="300850" cy="193175"/>
            </a:xfrm>
            <a:custGeom>
              <a:avLst/>
              <a:gdLst/>
              <a:ahLst/>
              <a:cxnLst/>
              <a:rect l="l" t="t" r="r" b="b"/>
              <a:pathLst>
                <a:path w="12034" h="7727" extrusionOk="0">
                  <a:moveTo>
                    <a:pt x="0" y="1"/>
                  </a:moveTo>
                  <a:lnTo>
                    <a:pt x="0" y="781"/>
                  </a:lnTo>
                  <a:lnTo>
                    <a:pt x="12034" y="7727"/>
                  </a:lnTo>
                  <a:lnTo>
                    <a:pt x="12034"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715;p62">
              <a:extLst>
                <a:ext uri="{FF2B5EF4-FFF2-40B4-BE49-F238E27FC236}">
                  <a16:creationId xmlns:a16="http://schemas.microsoft.com/office/drawing/2014/main" id="{61EA9915-7E84-4ECE-AA49-D819CA9A32FA}"/>
                </a:ext>
              </a:extLst>
            </p:cNvPr>
            <p:cNvSpPr/>
            <p:nvPr/>
          </p:nvSpPr>
          <p:spPr>
            <a:xfrm>
              <a:off x="3566150" y="4628800"/>
              <a:ext cx="300850" cy="193175"/>
            </a:xfrm>
            <a:custGeom>
              <a:avLst/>
              <a:gdLst/>
              <a:ahLst/>
              <a:cxnLst/>
              <a:rect l="l" t="t" r="r" b="b"/>
              <a:pathLst>
                <a:path w="12034" h="7727" extrusionOk="0">
                  <a:moveTo>
                    <a:pt x="0" y="1"/>
                  </a:moveTo>
                  <a:lnTo>
                    <a:pt x="0" y="780"/>
                  </a:lnTo>
                  <a:lnTo>
                    <a:pt x="12034" y="7727"/>
                  </a:lnTo>
                  <a:lnTo>
                    <a:pt x="12034"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716;p62">
              <a:extLst>
                <a:ext uri="{FF2B5EF4-FFF2-40B4-BE49-F238E27FC236}">
                  <a16:creationId xmlns:a16="http://schemas.microsoft.com/office/drawing/2014/main" id="{6F126D95-8142-4582-BE4D-11F2A3FF7C2A}"/>
                </a:ext>
              </a:extLst>
            </p:cNvPr>
            <p:cNvSpPr/>
            <p:nvPr/>
          </p:nvSpPr>
          <p:spPr>
            <a:xfrm>
              <a:off x="3566150" y="4677425"/>
              <a:ext cx="300850" cy="193175"/>
            </a:xfrm>
            <a:custGeom>
              <a:avLst/>
              <a:gdLst/>
              <a:ahLst/>
              <a:cxnLst/>
              <a:rect l="l" t="t" r="r" b="b"/>
              <a:pathLst>
                <a:path w="12034" h="7727" extrusionOk="0">
                  <a:moveTo>
                    <a:pt x="0" y="1"/>
                  </a:moveTo>
                  <a:lnTo>
                    <a:pt x="0" y="781"/>
                  </a:lnTo>
                  <a:lnTo>
                    <a:pt x="12034" y="7727"/>
                  </a:lnTo>
                  <a:lnTo>
                    <a:pt x="12034"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717;p62">
              <a:extLst>
                <a:ext uri="{FF2B5EF4-FFF2-40B4-BE49-F238E27FC236}">
                  <a16:creationId xmlns:a16="http://schemas.microsoft.com/office/drawing/2014/main" id="{0D23DF9A-F3A2-404A-844F-538EC527495C}"/>
                </a:ext>
              </a:extLst>
            </p:cNvPr>
            <p:cNvSpPr/>
            <p:nvPr/>
          </p:nvSpPr>
          <p:spPr>
            <a:xfrm>
              <a:off x="3566150" y="4704600"/>
              <a:ext cx="300850" cy="193375"/>
            </a:xfrm>
            <a:custGeom>
              <a:avLst/>
              <a:gdLst/>
              <a:ahLst/>
              <a:cxnLst/>
              <a:rect l="l" t="t" r="r" b="b"/>
              <a:pathLst>
                <a:path w="12034" h="7735" extrusionOk="0">
                  <a:moveTo>
                    <a:pt x="0" y="1"/>
                  </a:moveTo>
                  <a:lnTo>
                    <a:pt x="0" y="780"/>
                  </a:lnTo>
                  <a:lnTo>
                    <a:pt x="12034" y="7735"/>
                  </a:lnTo>
                  <a:lnTo>
                    <a:pt x="12034"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718;p62">
              <a:extLst>
                <a:ext uri="{FF2B5EF4-FFF2-40B4-BE49-F238E27FC236}">
                  <a16:creationId xmlns:a16="http://schemas.microsoft.com/office/drawing/2014/main" id="{B19E111B-4594-4B6B-86DB-4FBB0BCD30F4}"/>
                </a:ext>
              </a:extLst>
            </p:cNvPr>
            <p:cNvSpPr/>
            <p:nvPr/>
          </p:nvSpPr>
          <p:spPr>
            <a:xfrm>
              <a:off x="3566150" y="4731975"/>
              <a:ext cx="300850" cy="193175"/>
            </a:xfrm>
            <a:custGeom>
              <a:avLst/>
              <a:gdLst/>
              <a:ahLst/>
              <a:cxnLst/>
              <a:rect l="l" t="t" r="r" b="b"/>
              <a:pathLst>
                <a:path w="12034" h="7727" extrusionOk="0">
                  <a:moveTo>
                    <a:pt x="0" y="0"/>
                  </a:moveTo>
                  <a:lnTo>
                    <a:pt x="0" y="772"/>
                  </a:lnTo>
                  <a:lnTo>
                    <a:pt x="12034" y="7726"/>
                  </a:lnTo>
                  <a:lnTo>
                    <a:pt x="12034" y="6947"/>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719;p62">
              <a:extLst>
                <a:ext uri="{FF2B5EF4-FFF2-40B4-BE49-F238E27FC236}">
                  <a16:creationId xmlns:a16="http://schemas.microsoft.com/office/drawing/2014/main" id="{1BC8BB7B-C115-4139-AF45-6A615E4F3643}"/>
                </a:ext>
              </a:extLst>
            </p:cNvPr>
            <p:cNvSpPr/>
            <p:nvPr/>
          </p:nvSpPr>
          <p:spPr>
            <a:xfrm>
              <a:off x="3566150" y="4759150"/>
              <a:ext cx="300850" cy="193175"/>
            </a:xfrm>
            <a:custGeom>
              <a:avLst/>
              <a:gdLst/>
              <a:ahLst/>
              <a:cxnLst/>
              <a:rect l="l" t="t" r="r" b="b"/>
              <a:pathLst>
                <a:path w="12034" h="7727" extrusionOk="0">
                  <a:moveTo>
                    <a:pt x="0" y="0"/>
                  </a:moveTo>
                  <a:lnTo>
                    <a:pt x="0" y="780"/>
                  </a:lnTo>
                  <a:lnTo>
                    <a:pt x="12034" y="7726"/>
                  </a:lnTo>
                  <a:lnTo>
                    <a:pt x="12034" y="6947"/>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720;p62">
              <a:extLst>
                <a:ext uri="{FF2B5EF4-FFF2-40B4-BE49-F238E27FC236}">
                  <a16:creationId xmlns:a16="http://schemas.microsoft.com/office/drawing/2014/main" id="{A0E38310-350A-4BC3-AC5C-863A5C42682C}"/>
                </a:ext>
              </a:extLst>
            </p:cNvPr>
            <p:cNvSpPr/>
            <p:nvPr/>
          </p:nvSpPr>
          <p:spPr>
            <a:xfrm>
              <a:off x="3566150" y="4786325"/>
              <a:ext cx="300850" cy="193175"/>
            </a:xfrm>
            <a:custGeom>
              <a:avLst/>
              <a:gdLst/>
              <a:ahLst/>
              <a:cxnLst/>
              <a:rect l="l" t="t" r="r" b="b"/>
              <a:pathLst>
                <a:path w="12034" h="7727" extrusionOk="0">
                  <a:moveTo>
                    <a:pt x="0" y="0"/>
                  </a:moveTo>
                  <a:lnTo>
                    <a:pt x="0" y="780"/>
                  </a:lnTo>
                  <a:lnTo>
                    <a:pt x="12034" y="7726"/>
                  </a:lnTo>
                  <a:lnTo>
                    <a:pt x="12034" y="6954"/>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721;p62">
              <a:extLst>
                <a:ext uri="{FF2B5EF4-FFF2-40B4-BE49-F238E27FC236}">
                  <a16:creationId xmlns:a16="http://schemas.microsoft.com/office/drawing/2014/main" id="{02311F47-9B5B-4557-A419-78279E87DA09}"/>
                </a:ext>
              </a:extLst>
            </p:cNvPr>
            <p:cNvSpPr/>
            <p:nvPr/>
          </p:nvSpPr>
          <p:spPr>
            <a:xfrm>
              <a:off x="3899675" y="4204900"/>
              <a:ext cx="300875" cy="193175"/>
            </a:xfrm>
            <a:custGeom>
              <a:avLst/>
              <a:gdLst/>
              <a:ahLst/>
              <a:cxnLst/>
              <a:rect l="l" t="t" r="r" b="b"/>
              <a:pathLst>
                <a:path w="12035" h="7727" extrusionOk="0">
                  <a:moveTo>
                    <a:pt x="12034" y="1"/>
                  </a:moveTo>
                  <a:lnTo>
                    <a:pt x="0" y="6955"/>
                  </a:lnTo>
                  <a:lnTo>
                    <a:pt x="0" y="7727"/>
                  </a:lnTo>
                  <a:lnTo>
                    <a:pt x="12034" y="780"/>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722;p62">
              <a:extLst>
                <a:ext uri="{FF2B5EF4-FFF2-40B4-BE49-F238E27FC236}">
                  <a16:creationId xmlns:a16="http://schemas.microsoft.com/office/drawing/2014/main" id="{8D821A04-D0D6-4757-B4F2-36FBC953FB1D}"/>
                </a:ext>
              </a:extLst>
            </p:cNvPr>
            <p:cNvSpPr/>
            <p:nvPr/>
          </p:nvSpPr>
          <p:spPr>
            <a:xfrm>
              <a:off x="3899675" y="4232075"/>
              <a:ext cx="300875" cy="193375"/>
            </a:xfrm>
            <a:custGeom>
              <a:avLst/>
              <a:gdLst/>
              <a:ahLst/>
              <a:cxnLst/>
              <a:rect l="l" t="t" r="r" b="b"/>
              <a:pathLst>
                <a:path w="12035" h="7735" extrusionOk="0">
                  <a:moveTo>
                    <a:pt x="12034" y="0"/>
                  </a:moveTo>
                  <a:lnTo>
                    <a:pt x="0" y="6955"/>
                  </a:lnTo>
                  <a:lnTo>
                    <a:pt x="0" y="7734"/>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723;p62">
              <a:extLst>
                <a:ext uri="{FF2B5EF4-FFF2-40B4-BE49-F238E27FC236}">
                  <a16:creationId xmlns:a16="http://schemas.microsoft.com/office/drawing/2014/main" id="{F77530F8-5122-492C-93B4-A8380CE77AFC}"/>
                </a:ext>
              </a:extLst>
            </p:cNvPr>
            <p:cNvSpPr/>
            <p:nvPr/>
          </p:nvSpPr>
          <p:spPr>
            <a:xfrm>
              <a:off x="3899675" y="4259450"/>
              <a:ext cx="300875" cy="193175"/>
            </a:xfrm>
            <a:custGeom>
              <a:avLst/>
              <a:gdLst/>
              <a:ahLst/>
              <a:cxnLst/>
              <a:rect l="l" t="t" r="r" b="b"/>
              <a:pathLst>
                <a:path w="12035" h="7727" extrusionOk="0">
                  <a:moveTo>
                    <a:pt x="12034" y="0"/>
                  </a:moveTo>
                  <a:lnTo>
                    <a:pt x="0" y="6946"/>
                  </a:lnTo>
                  <a:lnTo>
                    <a:pt x="0" y="7726"/>
                  </a:lnTo>
                  <a:lnTo>
                    <a:pt x="12034" y="772"/>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724;p62">
              <a:extLst>
                <a:ext uri="{FF2B5EF4-FFF2-40B4-BE49-F238E27FC236}">
                  <a16:creationId xmlns:a16="http://schemas.microsoft.com/office/drawing/2014/main" id="{5D8E27F2-861A-4091-AF1B-10B8FBF3C82B}"/>
                </a:ext>
              </a:extLst>
            </p:cNvPr>
            <p:cNvSpPr/>
            <p:nvPr/>
          </p:nvSpPr>
          <p:spPr>
            <a:xfrm>
              <a:off x="3899675" y="4286600"/>
              <a:ext cx="300875" cy="193175"/>
            </a:xfrm>
            <a:custGeom>
              <a:avLst/>
              <a:gdLst/>
              <a:ahLst/>
              <a:cxnLst/>
              <a:rect l="l" t="t" r="r" b="b"/>
              <a:pathLst>
                <a:path w="12035" h="7727" extrusionOk="0">
                  <a:moveTo>
                    <a:pt x="12034" y="1"/>
                  </a:moveTo>
                  <a:lnTo>
                    <a:pt x="0" y="6947"/>
                  </a:lnTo>
                  <a:lnTo>
                    <a:pt x="0" y="7727"/>
                  </a:lnTo>
                  <a:lnTo>
                    <a:pt x="12034" y="781"/>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725;p62">
              <a:extLst>
                <a:ext uri="{FF2B5EF4-FFF2-40B4-BE49-F238E27FC236}">
                  <a16:creationId xmlns:a16="http://schemas.microsoft.com/office/drawing/2014/main" id="{83AABCA8-5EDC-44FF-9ED9-A870ECF082F5}"/>
                </a:ext>
              </a:extLst>
            </p:cNvPr>
            <p:cNvSpPr/>
            <p:nvPr/>
          </p:nvSpPr>
          <p:spPr>
            <a:xfrm>
              <a:off x="3899675" y="4313775"/>
              <a:ext cx="300875" cy="193175"/>
            </a:xfrm>
            <a:custGeom>
              <a:avLst/>
              <a:gdLst/>
              <a:ahLst/>
              <a:cxnLst/>
              <a:rect l="l" t="t" r="r" b="b"/>
              <a:pathLst>
                <a:path w="12035" h="7727" extrusionOk="0">
                  <a:moveTo>
                    <a:pt x="12034" y="1"/>
                  </a:moveTo>
                  <a:lnTo>
                    <a:pt x="0" y="6955"/>
                  </a:lnTo>
                  <a:lnTo>
                    <a:pt x="0" y="7727"/>
                  </a:lnTo>
                  <a:lnTo>
                    <a:pt x="12034" y="780"/>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726;p62">
              <a:extLst>
                <a:ext uri="{FF2B5EF4-FFF2-40B4-BE49-F238E27FC236}">
                  <a16:creationId xmlns:a16="http://schemas.microsoft.com/office/drawing/2014/main" id="{CC9FE117-D3DC-48CD-8D76-49F453C0A16F}"/>
                </a:ext>
              </a:extLst>
            </p:cNvPr>
            <p:cNvSpPr/>
            <p:nvPr/>
          </p:nvSpPr>
          <p:spPr>
            <a:xfrm>
              <a:off x="3899675" y="4362425"/>
              <a:ext cx="300875" cy="193150"/>
            </a:xfrm>
            <a:custGeom>
              <a:avLst/>
              <a:gdLst/>
              <a:ahLst/>
              <a:cxnLst/>
              <a:rect l="l" t="t" r="r" b="b"/>
              <a:pathLst>
                <a:path w="12035" h="7726" extrusionOk="0">
                  <a:moveTo>
                    <a:pt x="12034" y="0"/>
                  </a:moveTo>
                  <a:lnTo>
                    <a:pt x="0" y="6954"/>
                  </a:lnTo>
                  <a:lnTo>
                    <a:pt x="0" y="7726"/>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727;p62">
              <a:extLst>
                <a:ext uri="{FF2B5EF4-FFF2-40B4-BE49-F238E27FC236}">
                  <a16:creationId xmlns:a16="http://schemas.microsoft.com/office/drawing/2014/main" id="{C28080DB-66EE-4077-8824-7242EDB08D1E}"/>
                </a:ext>
              </a:extLst>
            </p:cNvPr>
            <p:cNvSpPr/>
            <p:nvPr/>
          </p:nvSpPr>
          <p:spPr>
            <a:xfrm>
              <a:off x="3899675" y="4389575"/>
              <a:ext cx="300875" cy="193375"/>
            </a:xfrm>
            <a:custGeom>
              <a:avLst/>
              <a:gdLst/>
              <a:ahLst/>
              <a:cxnLst/>
              <a:rect l="l" t="t" r="r" b="b"/>
              <a:pathLst>
                <a:path w="12035" h="7735" extrusionOk="0">
                  <a:moveTo>
                    <a:pt x="12034" y="1"/>
                  </a:moveTo>
                  <a:lnTo>
                    <a:pt x="0" y="6955"/>
                  </a:lnTo>
                  <a:lnTo>
                    <a:pt x="0" y="7735"/>
                  </a:lnTo>
                  <a:lnTo>
                    <a:pt x="12034" y="781"/>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728;p62">
              <a:extLst>
                <a:ext uri="{FF2B5EF4-FFF2-40B4-BE49-F238E27FC236}">
                  <a16:creationId xmlns:a16="http://schemas.microsoft.com/office/drawing/2014/main" id="{6CCA6E6B-651E-412A-9533-EC9260C5DED3}"/>
                </a:ext>
              </a:extLst>
            </p:cNvPr>
            <p:cNvSpPr/>
            <p:nvPr/>
          </p:nvSpPr>
          <p:spPr>
            <a:xfrm>
              <a:off x="3899675" y="4416950"/>
              <a:ext cx="300875" cy="193175"/>
            </a:xfrm>
            <a:custGeom>
              <a:avLst/>
              <a:gdLst/>
              <a:ahLst/>
              <a:cxnLst/>
              <a:rect l="l" t="t" r="r" b="b"/>
              <a:pathLst>
                <a:path w="12035" h="7727" extrusionOk="0">
                  <a:moveTo>
                    <a:pt x="12034" y="1"/>
                  </a:moveTo>
                  <a:lnTo>
                    <a:pt x="0" y="6947"/>
                  </a:lnTo>
                  <a:lnTo>
                    <a:pt x="0" y="7727"/>
                  </a:lnTo>
                  <a:lnTo>
                    <a:pt x="12034" y="772"/>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729;p62">
              <a:extLst>
                <a:ext uri="{FF2B5EF4-FFF2-40B4-BE49-F238E27FC236}">
                  <a16:creationId xmlns:a16="http://schemas.microsoft.com/office/drawing/2014/main" id="{20467C0B-2519-4C93-A5AB-22F56785653C}"/>
                </a:ext>
              </a:extLst>
            </p:cNvPr>
            <p:cNvSpPr/>
            <p:nvPr/>
          </p:nvSpPr>
          <p:spPr>
            <a:xfrm>
              <a:off x="3899675" y="4444125"/>
              <a:ext cx="300875" cy="193175"/>
            </a:xfrm>
            <a:custGeom>
              <a:avLst/>
              <a:gdLst/>
              <a:ahLst/>
              <a:cxnLst/>
              <a:rect l="l" t="t" r="r" b="b"/>
              <a:pathLst>
                <a:path w="12035" h="7727" extrusionOk="0">
                  <a:moveTo>
                    <a:pt x="12034" y="0"/>
                  </a:moveTo>
                  <a:lnTo>
                    <a:pt x="0" y="6947"/>
                  </a:lnTo>
                  <a:lnTo>
                    <a:pt x="0" y="7726"/>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730;p62">
              <a:extLst>
                <a:ext uri="{FF2B5EF4-FFF2-40B4-BE49-F238E27FC236}">
                  <a16:creationId xmlns:a16="http://schemas.microsoft.com/office/drawing/2014/main" id="{94F90100-34C0-4FFC-98C7-99358D12A2DA}"/>
                </a:ext>
              </a:extLst>
            </p:cNvPr>
            <p:cNvSpPr/>
            <p:nvPr/>
          </p:nvSpPr>
          <p:spPr>
            <a:xfrm>
              <a:off x="3899675" y="4471300"/>
              <a:ext cx="300875" cy="193175"/>
            </a:xfrm>
            <a:custGeom>
              <a:avLst/>
              <a:gdLst/>
              <a:ahLst/>
              <a:cxnLst/>
              <a:rect l="l" t="t" r="r" b="b"/>
              <a:pathLst>
                <a:path w="12035" h="7727" extrusionOk="0">
                  <a:moveTo>
                    <a:pt x="12034" y="0"/>
                  </a:moveTo>
                  <a:lnTo>
                    <a:pt x="0" y="6954"/>
                  </a:lnTo>
                  <a:lnTo>
                    <a:pt x="0" y="7726"/>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731;p62">
              <a:extLst>
                <a:ext uri="{FF2B5EF4-FFF2-40B4-BE49-F238E27FC236}">
                  <a16:creationId xmlns:a16="http://schemas.microsoft.com/office/drawing/2014/main" id="{3BD7BA25-2B44-407A-ACF8-461D8C352D27}"/>
                </a:ext>
              </a:extLst>
            </p:cNvPr>
            <p:cNvSpPr/>
            <p:nvPr/>
          </p:nvSpPr>
          <p:spPr>
            <a:xfrm>
              <a:off x="3899675" y="4519925"/>
              <a:ext cx="300875" cy="193175"/>
            </a:xfrm>
            <a:custGeom>
              <a:avLst/>
              <a:gdLst/>
              <a:ahLst/>
              <a:cxnLst/>
              <a:rect l="l" t="t" r="r" b="b"/>
              <a:pathLst>
                <a:path w="12035" h="7727" extrusionOk="0">
                  <a:moveTo>
                    <a:pt x="12034" y="0"/>
                  </a:moveTo>
                  <a:lnTo>
                    <a:pt x="0" y="6947"/>
                  </a:lnTo>
                  <a:lnTo>
                    <a:pt x="0" y="7726"/>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732;p62">
              <a:extLst>
                <a:ext uri="{FF2B5EF4-FFF2-40B4-BE49-F238E27FC236}">
                  <a16:creationId xmlns:a16="http://schemas.microsoft.com/office/drawing/2014/main" id="{481C4FB2-16F8-4355-8015-0BAB2EA9022B}"/>
                </a:ext>
              </a:extLst>
            </p:cNvPr>
            <p:cNvSpPr/>
            <p:nvPr/>
          </p:nvSpPr>
          <p:spPr>
            <a:xfrm>
              <a:off x="3899675" y="4547100"/>
              <a:ext cx="300875" cy="193375"/>
            </a:xfrm>
            <a:custGeom>
              <a:avLst/>
              <a:gdLst/>
              <a:ahLst/>
              <a:cxnLst/>
              <a:rect l="l" t="t" r="r" b="b"/>
              <a:pathLst>
                <a:path w="12035" h="7735" extrusionOk="0">
                  <a:moveTo>
                    <a:pt x="12034" y="0"/>
                  </a:moveTo>
                  <a:lnTo>
                    <a:pt x="0" y="6954"/>
                  </a:lnTo>
                  <a:lnTo>
                    <a:pt x="0" y="7734"/>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733;p62">
              <a:extLst>
                <a:ext uri="{FF2B5EF4-FFF2-40B4-BE49-F238E27FC236}">
                  <a16:creationId xmlns:a16="http://schemas.microsoft.com/office/drawing/2014/main" id="{FC96698C-91AA-4381-BA62-E679BEC0F2B1}"/>
                </a:ext>
              </a:extLst>
            </p:cNvPr>
            <p:cNvSpPr/>
            <p:nvPr/>
          </p:nvSpPr>
          <p:spPr>
            <a:xfrm>
              <a:off x="3899675" y="4574475"/>
              <a:ext cx="300875" cy="193150"/>
            </a:xfrm>
            <a:custGeom>
              <a:avLst/>
              <a:gdLst/>
              <a:ahLst/>
              <a:cxnLst/>
              <a:rect l="l" t="t" r="r" b="b"/>
              <a:pathLst>
                <a:path w="12035" h="7726" extrusionOk="0">
                  <a:moveTo>
                    <a:pt x="12034" y="0"/>
                  </a:moveTo>
                  <a:lnTo>
                    <a:pt x="0" y="6946"/>
                  </a:lnTo>
                  <a:lnTo>
                    <a:pt x="0" y="7726"/>
                  </a:lnTo>
                  <a:lnTo>
                    <a:pt x="12034" y="772"/>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734;p62">
              <a:extLst>
                <a:ext uri="{FF2B5EF4-FFF2-40B4-BE49-F238E27FC236}">
                  <a16:creationId xmlns:a16="http://schemas.microsoft.com/office/drawing/2014/main" id="{D95D0CFE-568B-4373-9B99-D5BACFD8D096}"/>
                </a:ext>
              </a:extLst>
            </p:cNvPr>
            <p:cNvSpPr/>
            <p:nvPr/>
          </p:nvSpPr>
          <p:spPr>
            <a:xfrm>
              <a:off x="3899675" y="4601625"/>
              <a:ext cx="300875" cy="193175"/>
            </a:xfrm>
            <a:custGeom>
              <a:avLst/>
              <a:gdLst/>
              <a:ahLst/>
              <a:cxnLst/>
              <a:rect l="l" t="t" r="r" b="b"/>
              <a:pathLst>
                <a:path w="12035" h="7727" extrusionOk="0">
                  <a:moveTo>
                    <a:pt x="12034" y="1"/>
                  </a:moveTo>
                  <a:lnTo>
                    <a:pt x="0" y="6947"/>
                  </a:lnTo>
                  <a:lnTo>
                    <a:pt x="0" y="7727"/>
                  </a:lnTo>
                  <a:lnTo>
                    <a:pt x="12034" y="781"/>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735;p62">
              <a:extLst>
                <a:ext uri="{FF2B5EF4-FFF2-40B4-BE49-F238E27FC236}">
                  <a16:creationId xmlns:a16="http://schemas.microsoft.com/office/drawing/2014/main" id="{CD8557FC-699B-4087-BC0A-A29314B30321}"/>
                </a:ext>
              </a:extLst>
            </p:cNvPr>
            <p:cNvSpPr/>
            <p:nvPr/>
          </p:nvSpPr>
          <p:spPr>
            <a:xfrm>
              <a:off x="3899675" y="4628800"/>
              <a:ext cx="300875" cy="193175"/>
            </a:xfrm>
            <a:custGeom>
              <a:avLst/>
              <a:gdLst/>
              <a:ahLst/>
              <a:cxnLst/>
              <a:rect l="l" t="t" r="r" b="b"/>
              <a:pathLst>
                <a:path w="12035" h="7727" extrusionOk="0">
                  <a:moveTo>
                    <a:pt x="12034" y="1"/>
                  </a:moveTo>
                  <a:lnTo>
                    <a:pt x="0" y="6955"/>
                  </a:lnTo>
                  <a:lnTo>
                    <a:pt x="0" y="7727"/>
                  </a:lnTo>
                  <a:lnTo>
                    <a:pt x="12034" y="780"/>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736;p62">
              <a:extLst>
                <a:ext uri="{FF2B5EF4-FFF2-40B4-BE49-F238E27FC236}">
                  <a16:creationId xmlns:a16="http://schemas.microsoft.com/office/drawing/2014/main" id="{65714006-C988-4E6C-AD91-0D1407AE7D40}"/>
                </a:ext>
              </a:extLst>
            </p:cNvPr>
            <p:cNvSpPr/>
            <p:nvPr/>
          </p:nvSpPr>
          <p:spPr>
            <a:xfrm>
              <a:off x="3899675" y="4677425"/>
              <a:ext cx="300875" cy="193175"/>
            </a:xfrm>
            <a:custGeom>
              <a:avLst/>
              <a:gdLst/>
              <a:ahLst/>
              <a:cxnLst/>
              <a:rect l="l" t="t" r="r" b="b"/>
              <a:pathLst>
                <a:path w="12035" h="7727" extrusionOk="0">
                  <a:moveTo>
                    <a:pt x="12034" y="1"/>
                  </a:moveTo>
                  <a:lnTo>
                    <a:pt x="0" y="6947"/>
                  </a:lnTo>
                  <a:lnTo>
                    <a:pt x="0" y="7727"/>
                  </a:lnTo>
                  <a:lnTo>
                    <a:pt x="12034" y="781"/>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737;p62">
              <a:extLst>
                <a:ext uri="{FF2B5EF4-FFF2-40B4-BE49-F238E27FC236}">
                  <a16:creationId xmlns:a16="http://schemas.microsoft.com/office/drawing/2014/main" id="{8524E840-205E-4C67-B088-64594DB67147}"/>
                </a:ext>
              </a:extLst>
            </p:cNvPr>
            <p:cNvSpPr/>
            <p:nvPr/>
          </p:nvSpPr>
          <p:spPr>
            <a:xfrm>
              <a:off x="3899675" y="4704600"/>
              <a:ext cx="300875" cy="193375"/>
            </a:xfrm>
            <a:custGeom>
              <a:avLst/>
              <a:gdLst/>
              <a:ahLst/>
              <a:cxnLst/>
              <a:rect l="l" t="t" r="r" b="b"/>
              <a:pathLst>
                <a:path w="12035" h="7735" extrusionOk="0">
                  <a:moveTo>
                    <a:pt x="12034" y="1"/>
                  </a:moveTo>
                  <a:lnTo>
                    <a:pt x="0" y="6955"/>
                  </a:lnTo>
                  <a:lnTo>
                    <a:pt x="0" y="7735"/>
                  </a:lnTo>
                  <a:lnTo>
                    <a:pt x="12034" y="780"/>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738;p62">
              <a:extLst>
                <a:ext uri="{FF2B5EF4-FFF2-40B4-BE49-F238E27FC236}">
                  <a16:creationId xmlns:a16="http://schemas.microsoft.com/office/drawing/2014/main" id="{BC707C20-DAF0-4A01-B9C1-7C680F9BCD0C}"/>
                </a:ext>
              </a:extLst>
            </p:cNvPr>
            <p:cNvSpPr/>
            <p:nvPr/>
          </p:nvSpPr>
          <p:spPr>
            <a:xfrm>
              <a:off x="3899675" y="4731975"/>
              <a:ext cx="300875" cy="193175"/>
            </a:xfrm>
            <a:custGeom>
              <a:avLst/>
              <a:gdLst/>
              <a:ahLst/>
              <a:cxnLst/>
              <a:rect l="l" t="t" r="r" b="b"/>
              <a:pathLst>
                <a:path w="12035" h="7727" extrusionOk="0">
                  <a:moveTo>
                    <a:pt x="12034" y="0"/>
                  </a:moveTo>
                  <a:lnTo>
                    <a:pt x="0" y="6947"/>
                  </a:lnTo>
                  <a:lnTo>
                    <a:pt x="0" y="7726"/>
                  </a:lnTo>
                  <a:lnTo>
                    <a:pt x="12034" y="772"/>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739;p62">
              <a:extLst>
                <a:ext uri="{FF2B5EF4-FFF2-40B4-BE49-F238E27FC236}">
                  <a16:creationId xmlns:a16="http://schemas.microsoft.com/office/drawing/2014/main" id="{9D2CED07-E90B-43EA-9DF8-112DC408DC3D}"/>
                </a:ext>
              </a:extLst>
            </p:cNvPr>
            <p:cNvSpPr/>
            <p:nvPr/>
          </p:nvSpPr>
          <p:spPr>
            <a:xfrm>
              <a:off x="3899675" y="4759150"/>
              <a:ext cx="300875" cy="193175"/>
            </a:xfrm>
            <a:custGeom>
              <a:avLst/>
              <a:gdLst/>
              <a:ahLst/>
              <a:cxnLst/>
              <a:rect l="l" t="t" r="r" b="b"/>
              <a:pathLst>
                <a:path w="12035" h="7727" extrusionOk="0">
                  <a:moveTo>
                    <a:pt x="12034" y="0"/>
                  </a:moveTo>
                  <a:lnTo>
                    <a:pt x="0" y="6947"/>
                  </a:lnTo>
                  <a:lnTo>
                    <a:pt x="0" y="7726"/>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740;p62">
              <a:extLst>
                <a:ext uri="{FF2B5EF4-FFF2-40B4-BE49-F238E27FC236}">
                  <a16:creationId xmlns:a16="http://schemas.microsoft.com/office/drawing/2014/main" id="{7FAE2AB4-EF89-442A-85E0-517397085937}"/>
                </a:ext>
              </a:extLst>
            </p:cNvPr>
            <p:cNvSpPr/>
            <p:nvPr/>
          </p:nvSpPr>
          <p:spPr>
            <a:xfrm>
              <a:off x="3899675" y="4786325"/>
              <a:ext cx="300875" cy="193175"/>
            </a:xfrm>
            <a:custGeom>
              <a:avLst/>
              <a:gdLst/>
              <a:ahLst/>
              <a:cxnLst/>
              <a:rect l="l" t="t" r="r" b="b"/>
              <a:pathLst>
                <a:path w="12035" h="7727" extrusionOk="0">
                  <a:moveTo>
                    <a:pt x="12034" y="0"/>
                  </a:moveTo>
                  <a:lnTo>
                    <a:pt x="0" y="6954"/>
                  </a:lnTo>
                  <a:lnTo>
                    <a:pt x="0" y="7726"/>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741;p62">
              <a:extLst>
                <a:ext uri="{FF2B5EF4-FFF2-40B4-BE49-F238E27FC236}">
                  <a16:creationId xmlns:a16="http://schemas.microsoft.com/office/drawing/2014/main" id="{3D949D45-5F60-4CB5-B338-A0DCF40C595C}"/>
                </a:ext>
              </a:extLst>
            </p:cNvPr>
            <p:cNvSpPr/>
            <p:nvPr/>
          </p:nvSpPr>
          <p:spPr>
            <a:xfrm>
              <a:off x="2131800" y="3323425"/>
              <a:ext cx="656050" cy="885300"/>
            </a:xfrm>
            <a:custGeom>
              <a:avLst/>
              <a:gdLst/>
              <a:ahLst/>
              <a:cxnLst/>
              <a:rect l="l" t="t" r="r" b="b"/>
              <a:pathLst>
                <a:path w="26242" h="35412" extrusionOk="0">
                  <a:moveTo>
                    <a:pt x="0" y="1"/>
                  </a:moveTo>
                  <a:lnTo>
                    <a:pt x="0" y="27620"/>
                  </a:lnTo>
                  <a:cubicBezTo>
                    <a:pt x="0" y="27920"/>
                    <a:pt x="158" y="28195"/>
                    <a:pt x="418" y="28345"/>
                  </a:cubicBezTo>
                  <a:lnTo>
                    <a:pt x="12263" y="35181"/>
                  </a:lnTo>
                  <a:cubicBezTo>
                    <a:pt x="12527" y="35334"/>
                    <a:pt x="12824" y="35411"/>
                    <a:pt x="13121" y="35411"/>
                  </a:cubicBezTo>
                  <a:cubicBezTo>
                    <a:pt x="13418" y="35411"/>
                    <a:pt x="13716" y="35334"/>
                    <a:pt x="13980" y="35181"/>
                  </a:cubicBezTo>
                  <a:lnTo>
                    <a:pt x="25824" y="28345"/>
                  </a:lnTo>
                  <a:cubicBezTo>
                    <a:pt x="26076" y="28195"/>
                    <a:pt x="26242" y="27920"/>
                    <a:pt x="26242" y="27620"/>
                  </a:cubicBezTo>
                  <a:lnTo>
                    <a:pt x="26234"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742;p62">
              <a:extLst>
                <a:ext uri="{FF2B5EF4-FFF2-40B4-BE49-F238E27FC236}">
                  <a16:creationId xmlns:a16="http://schemas.microsoft.com/office/drawing/2014/main" id="{AA833111-2481-4313-AC78-779D7E15BDB2}"/>
                </a:ext>
              </a:extLst>
            </p:cNvPr>
            <p:cNvSpPr/>
            <p:nvPr/>
          </p:nvSpPr>
          <p:spPr>
            <a:xfrm>
              <a:off x="2128250" y="3128850"/>
              <a:ext cx="662950" cy="389375"/>
            </a:xfrm>
            <a:custGeom>
              <a:avLst/>
              <a:gdLst/>
              <a:ahLst/>
              <a:cxnLst/>
              <a:rect l="l" t="t" r="r" b="b"/>
              <a:pathLst>
                <a:path w="26518" h="15575" extrusionOk="0">
                  <a:moveTo>
                    <a:pt x="13263" y="1"/>
                  </a:moveTo>
                  <a:cubicBezTo>
                    <a:pt x="12966" y="1"/>
                    <a:pt x="12669" y="77"/>
                    <a:pt x="12405" y="231"/>
                  </a:cubicBezTo>
                  <a:lnTo>
                    <a:pt x="560" y="7059"/>
                  </a:lnTo>
                  <a:cubicBezTo>
                    <a:pt x="1" y="7382"/>
                    <a:pt x="1" y="8185"/>
                    <a:pt x="560" y="8508"/>
                  </a:cubicBezTo>
                  <a:lnTo>
                    <a:pt x="12405" y="15344"/>
                  </a:lnTo>
                  <a:cubicBezTo>
                    <a:pt x="12669" y="15498"/>
                    <a:pt x="12964" y="15574"/>
                    <a:pt x="13260" y="15574"/>
                  </a:cubicBezTo>
                  <a:cubicBezTo>
                    <a:pt x="13557" y="15574"/>
                    <a:pt x="13854" y="15498"/>
                    <a:pt x="14122" y="15344"/>
                  </a:cubicBezTo>
                  <a:lnTo>
                    <a:pt x="25966" y="8516"/>
                  </a:lnTo>
                  <a:cubicBezTo>
                    <a:pt x="26518" y="8193"/>
                    <a:pt x="26518" y="7382"/>
                    <a:pt x="25966" y="7067"/>
                  </a:cubicBezTo>
                  <a:lnTo>
                    <a:pt x="14122" y="231"/>
                  </a:lnTo>
                  <a:cubicBezTo>
                    <a:pt x="13858" y="77"/>
                    <a:pt x="13560" y="1"/>
                    <a:pt x="132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743;p62">
              <a:extLst>
                <a:ext uri="{FF2B5EF4-FFF2-40B4-BE49-F238E27FC236}">
                  <a16:creationId xmlns:a16="http://schemas.microsoft.com/office/drawing/2014/main" id="{509761C3-5ECF-495B-AF54-C0649037D038}"/>
                </a:ext>
              </a:extLst>
            </p:cNvPr>
            <p:cNvSpPr/>
            <p:nvPr/>
          </p:nvSpPr>
          <p:spPr>
            <a:xfrm>
              <a:off x="2142425" y="3383475"/>
              <a:ext cx="301075" cy="193175"/>
            </a:xfrm>
            <a:custGeom>
              <a:avLst/>
              <a:gdLst/>
              <a:ahLst/>
              <a:cxnLst/>
              <a:rect l="l" t="t" r="r" b="b"/>
              <a:pathLst>
                <a:path w="12043" h="7727" extrusionOk="0">
                  <a:moveTo>
                    <a:pt x="1" y="1"/>
                  </a:moveTo>
                  <a:lnTo>
                    <a:pt x="1" y="780"/>
                  </a:lnTo>
                  <a:lnTo>
                    <a:pt x="12042" y="7727"/>
                  </a:lnTo>
                  <a:lnTo>
                    <a:pt x="12042"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744;p62">
              <a:extLst>
                <a:ext uri="{FF2B5EF4-FFF2-40B4-BE49-F238E27FC236}">
                  <a16:creationId xmlns:a16="http://schemas.microsoft.com/office/drawing/2014/main" id="{EFA68ECF-0626-4A1C-B134-D4F18C60C09B}"/>
                </a:ext>
              </a:extLst>
            </p:cNvPr>
            <p:cNvSpPr/>
            <p:nvPr/>
          </p:nvSpPr>
          <p:spPr>
            <a:xfrm>
              <a:off x="2142425" y="3410650"/>
              <a:ext cx="301075" cy="193375"/>
            </a:xfrm>
            <a:custGeom>
              <a:avLst/>
              <a:gdLst/>
              <a:ahLst/>
              <a:cxnLst/>
              <a:rect l="l" t="t" r="r" b="b"/>
              <a:pathLst>
                <a:path w="12043" h="7735" extrusionOk="0">
                  <a:moveTo>
                    <a:pt x="1" y="0"/>
                  </a:moveTo>
                  <a:lnTo>
                    <a:pt x="1" y="780"/>
                  </a:lnTo>
                  <a:lnTo>
                    <a:pt x="12042" y="7734"/>
                  </a:lnTo>
                  <a:lnTo>
                    <a:pt x="12042" y="6955"/>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745;p62">
              <a:extLst>
                <a:ext uri="{FF2B5EF4-FFF2-40B4-BE49-F238E27FC236}">
                  <a16:creationId xmlns:a16="http://schemas.microsoft.com/office/drawing/2014/main" id="{DE946404-A10A-43AC-8DC5-9C7546C8D4C5}"/>
                </a:ext>
              </a:extLst>
            </p:cNvPr>
            <p:cNvSpPr/>
            <p:nvPr/>
          </p:nvSpPr>
          <p:spPr>
            <a:xfrm>
              <a:off x="2142425" y="3438025"/>
              <a:ext cx="301075" cy="193175"/>
            </a:xfrm>
            <a:custGeom>
              <a:avLst/>
              <a:gdLst/>
              <a:ahLst/>
              <a:cxnLst/>
              <a:rect l="l" t="t" r="r" b="b"/>
              <a:pathLst>
                <a:path w="12043" h="7727" extrusionOk="0">
                  <a:moveTo>
                    <a:pt x="1" y="0"/>
                  </a:moveTo>
                  <a:lnTo>
                    <a:pt x="1" y="772"/>
                  </a:lnTo>
                  <a:lnTo>
                    <a:pt x="12042" y="7726"/>
                  </a:lnTo>
                  <a:lnTo>
                    <a:pt x="12042" y="6946"/>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746;p62">
              <a:extLst>
                <a:ext uri="{FF2B5EF4-FFF2-40B4-BE49-F238E27FC236}">
                  <a16:creationId xmlns:a16="http://schemas.microsoft.com/office/drawing/2014/main" id="{115BE5DE-24FE-46FC-8FF8-4B3CE4FC3188}"/>
                </a:ext>
              </a:extLst>
            </p:cNvPr>
            <p:cNvSpPr/>
            <p:nvPr/>
          </p:nvSpPr>
          <p:spPr>
            <a:xfrm>
              <a:off x="2142425" y="3465175"/>
              <a:ext cx="301075" cy="193175"/>
            </a:xfrm>
            <a:custGeom>
              <a:avLst/>
              <a:gdLst/>
              <a:ahLst/>
              <a:cxnLst/>
              <a:rect l="l" t="t" r="r" b="b"/>
              <a:pathLst>
                <a:path w="12043" h="7727" extrusionOk="0">
                  <a:moveTo>
                    <a:pt x="1" y="1"/>
                  </a:moveTo>
                  <a:lnTo>
                    <a:pt x="1" y="781"/>
                  </a:lnTo>
                  <a:lnTo>
                    <a:pt x="12042" y="7727"/>
                  </a:lnTo>
                  <a:lnTo>
                    <a:pt x="12042"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747;p62">
              <a:extLst>
                <a:ext uri="{FF2B5EF4-FFF2-40B4-BE49-F238E27FC236}">
                  <a16:creationId xmlns:a16="http://schemas.microsoft.com/office/drawing/2014/main" id="{9BD6D51A-2012-466E-AC52-E0DBEF23E754}"/>
                </a:ext>
              </a:extLst>
            </p:cNvPr>
            <p:cNvSpPr/>
            <p:nvPr/>
          </p:nvSpPr>
          <p:spPr>
            <a:xfrm>
              <a:off x="2142425" y="3492350"/>
              <a:ext cx="301075" cy="193175"/>
            </a:xfrm>
            <a:custGeom>
              <a:avLst/>
              <a:gdLst/>
              <a:ahLst/>
              <a:cxnLst/>
              <a:rect l="l" t="t" r="r" b="b"/>
              <a:pathLst>
                <a:path w="12043" h="7727" extrusionOk="0">
                  <a:moveTo>
                    <a:pt x="1" y="1"/>
                  </a:moveTo>
                  <a:lnTo>
                    <a:pt x="1" y="781"/>
                  </a:lnTo>
                  <a:lnTo>
                    <a:pt x="12042" y="7727"/>
                  </a:lnTo>
                  <a:lnTo>
                    <a:pt x="12042"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748;p62">
              <a:extLst>
                <a:ext uri="{FF2B5EF4-FFF2-40B4-BE49-F238E27FC236}">
                  <a16:creationId xmlns:a16="http://schemas.microsoft.com/office/drawing/2014/main" id="{644C8022-0CF9-46B0-A2CD-A4280D3C395D}"/>
                </a:ext>
              </a:extLst>
            </p:cNvPr>
            <p:cNvSpPr/>
            <p:nvPr/>
          </p:nvSpPr>
          <p:spPr>
            <a:xfrm>
              <a:off x="2142425" y="3541000"/>
              <a:ext cx="301075" cy="193175"/>
            </a:xfrm>
            <a:custGeom>
              <a:avLst/>
              <a:gdLst/>
              <a:ahLst/>
              <a:cxnLst/>
              <a:rect l="l" t="t" r="r" b="b"/>
              <a:pathLst>
                <a:path w="12043" h="7727" extrusionOk="0">
                  <a:moveTo>
                    <a:pt x="1" y="0"/>
                  </a:moveTo>
                  <a:lnTo>
                    <a:pt x="1" y="780"/>
                  </a:lnTo>
                  <a:lnTo>
                    <a:pt x="12042" y="7726"/>
                  </a:lnTo>
                  <a:lnTo>
                    <a:pt x="12042" y="6946"/>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749;p62">
              <a:extLst>
                <a:ext uri="{FF2B5EF4-FFF2-40B4-BE49-F238E27FC236}">
                  <a16:creationId xmlns:a16="http://schemas.microsoft.com/office/drawing/2014/main" id="{942CE552-8760-43F8-A7D8-41B7DA9F9E8E}"/>
                </a:ext>
              </a:extLst>
            </p:cNvPr>
            <p:cNvSpPr/>
            <p:nvPr/>
          </p:nvSpPr>
          <p:spPr>
            <a:xfrm>
              <a:off x="2142425" y="3568150"/>
              <a:ext cx="301075" cy="193375"/>
            </a:xfrm>
            <a:custGeom>
              <a:avLst/>
              <a:gdLst/>
              <a:ahLst/>
              <a:cxnLst/>
              <a:rect l="l" t="t" r="r" b="b"/>
              <a:pathLst>
                <a:path w="12043" h="7735" extrusionOk="0">
                  <a:moveTo>
                    <a:pt x="1" y="1"/>
                  </a:moveTo>
                  <a:lnTo>
                    <a:pt x="1" y="781"/>
                  </a:lnTo>
                  <a:lnTo>
                    <a:pt x="12042" y="7735"/>
                  </a:lnTo>
                  <a:lnTo>
                    <a:pt x="12042"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750;p62">
              <a:extLst>
                <a:ext uri="{FF2B5EF4-FFF2-40B4-BE49-F238E27FC236}">
                  <a16:creationId xmlns:a16="http://schemas.microsoft.com/office/drawing/2014/main" id="{549F540E-4BCC-4428-A2FE-DEFE3255F45C}"/>
                </a:ext>
              </a:extLst>
            </p:cNvPr>
            <p:cNvSpPr/>
            <p:nvPr/>
          </p:nvSpPr>
          <p:spPr>
            <a:xfrm>
              <a:off x="2142425" y="3595525"/>
              <a:ext cx="301075" cy="193175"/>
            </a:xfrm>
            <a:custGeom>
              <a:avLst/>
              <a:gdLst/>
              <a:ahLst/>
              <a:cxnLst/>
              <a:rect l="l" t="t" r="r" b="b"/>
              <a:pathLst>
                <a:path w="12043" h="7727" extrusionOk="0">
                  <a:moveTo>
                    <a:pt x="1" y="1"/>
                  </a:moveTo>
                  <a:lnTo>
                    <a:pt x="1" y="772"/>
                  </a:lnTo>
                  <a:lnTo>
                    <a:pt x="12042" y="7727"/>
                  </a:lnTo>
                  <a:lnTo>
                    <a:pt x="12042"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751;p62">
              <a:extLst>
                <a:ext uri="{FF2B5EF4-FFF2-40B4-BE49-F238E27FC236}">
                  <a16:creationId xmlns:a16="http://schemas.microsoft.com/office/drawing/2014/main" id="{3DE29AE3-42CD-48A1-8A0C-052927CFEFCB}"/>
                </a:ext>
              </a:extLst>
            </p:cNvPr>
            <p:cNvSpPr/>
            <p:nvPr/>
          </p:nvSpPr>
          <p:spPr>
            <a:xfrm>
              <a:off x="2142425" y="3622700"/>
              <a:ext cx="301075" cy="193175"/>
            </a:xfrm>
            <a:custGeom>
              <a:avLst/>
              <a:gdLst/>
              <a:ahLst/>
              <a:cxnLst/>
              <a:rect l="l" t="t" r="r" b="b"/>
              <a:pathLst>
                <a:path w="12043" h="7727" extrusionOk="0">
                  <a:moveTo>
                    <a:pt x="1" y="0"/>
                  </a:moveTo>
                  <a:lnTo>
                    <a:pt x="1" y="780"/>
                  </a:lnTo>
                  <a:lnTo>
                    <a:pt x="12042" y="7726"/>
                  </a:lnTo>
                  <a:lnTo>
                    <a:pt x="12042" y="6947"/>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752;p62">
              <a:extLst>
                <a:ext uri="{FF2B5EF4-FFF2-40B4-BE49-F238E27FC236}">
                  <a16:creationId xmlns:a16="http://schemas.microsoft.com/office/drawing/2014/main" id="{C88AABCD-71F0-4BA5-A2E5-67391D68DCE4}"/>
                </a:ext>
              </a:extLst>
            </p:cNvPr>
            <p:cNvSpPr/>
            <p:nvPr/>
          </p:nvSpPr>
          <p:spPr>
            <a:xfrm>
              <a:off x="2142425" y="3649875"/>
              <a:ext cx="301075" cy="193175"/>
            </a:xfrm>
            <a:custGeom>
              <a:avLst/>
              <a:gdLst/>
              <a:ahLst/>
              <a:cxnLst/>
              <a:rect l="l" t="t" r="r" b="b"/>
              <a:pathLst>
                <a:path w="12043" h="7727" extrusionOk="0">
                  <a:moveTo>
                    <a:pt x="1" y="0"/>
                  </a:moveTo>
                  <a:lnTo>
                    <a:pt x="1" y="780"/>
                  </a:lnTo>
                  <a:lnTo>
                    <a:pt x="12042" y="7726"/>
                  </a:lnTo>
                  <a:lnTo>
                    <a:pt x="12042"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753;p62">
              <a:extLst>
                <a:ext uri="{FF2B5EF4-FFF2-40B4-BE49-F238E27FC236}">
                  <a16:creationId xmlns:a16="http://schemas.microsoft.com/office/drawing/2014/main" id="{0D6ADABE-B33C-41EB-BB5C-899A6D23EA09}"/>
                </a:ext>
              </a:extLst>
            </p:cNvPr>
            <p:cNvSpPr/>
            <p:nvPr/>
          </p:nvSpPr>
          <p:spPr>
            <a:xfrm>
              <a:off x="2142425" y="3698500"/>
              <a:ext cx="301075" cy="193175"/>
            </a:xfrm>
            <a:custGeom>
              <a:avLst/>
              <a:gdLst/>
              <a:ahLst/>
              <a:cxnLst/>
              <a:rect l="l" t="t" r="r" b="b"/>
              <a:pathLst>
                <a:path w="12043" h="7727" extrusionOk="0">
                  <a:moveTo>
                    <a:pt x="1" y="1"/>
                  </a:moveTo>
                  <a:lnTo>
                    <a:pt x="1" y="780"/>
                  </a:lnTo>
                  <a:lnTo>
                    <a:pt x="12042" y="7727"/>
                  </a:lnTo>
                  <a:lnTo>
                    <a:pt x="12042"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754;p62">
              <a:extLst>
                <a:ext uri="{FF2B5EF4-FFF2-40B4-BE49-F238E27FC236}">
                  <a16:creationId xmlns:a16="http://schemas.microsoft.com/office/drawing/2014/main" id="{DB29BB4A-20B4-488F-9433-DE37CA99AF51}"/>
                </a:ext>
              </a:extLst>
            </p:cNvPr>
            <p:cNvSpPr/>
            <p:nvPr/>
          </p:nvSpPr>
          <p:spPr>
            <a:xfrm>
              <a:off x="2142425" y="3725675"/>
              <a:ext cx="301075" cy="193175"/>
            </a:xfrm>
            <a:custGeom>
              <a:avLst/>
              <a:gdLst/>
              <a:ahLst/>
              <a:cxnLst/>
              <a:rect l="l" t="t" r="r" b="b"/>
              <a:pathLst>
                <a:path w="12043" h="7727" extrusionOk="0">
                  <a:moveTo>
                    <a:pt x="1" y="0"/>
                  </a:moveTo>
                  <a:lnTo>
                    <a:pt x="1" y="780"/>
                  </a:lnTo>
                  <a:lnTo>
                    <a:pt x="12042" y="7726"/>
                  </a:lnTo>
                  <a:lnTo>
                    <a:pt x="12042" y="6955"/>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755;p62">
              <a:extLst>
                <a:ext uri="{FF2B5EF4-FFF2-40B4-BE49-F238E27FC236}">
                  <a16:creationId xmlns:a16="http://schemas.microsoft.com/office/drawing/2014/main" id="{CC3D2887-5AC2-415C-87EC-CE9ABCC26A2F}"/>
                </a:ext>
              </a:extLst>
            </p:cNvPr>
            <p:cNvSpPr/>
            <p:nvPr/>
          </p:nvSpPr>
          <p:spPr>
            <a:xfrm>
              <a:off x="2142425" y="3753050"/>
              <a:ext cx="301075" cy="193175"/>
            </a:xfrm>
            <a:custGeom>
              <a:avLst/>
              <a:gdLst/>
              <a:ahLst/>
              <a:cxnLst/>
              <a:rect l="l" t="t" r="r" b="b"/>
              <a:pathLst>
                <a:path w="12043" h="7727" extrusionOk="0">
                  <a:moveTo>
                    <a:pt x="1" y="0"/>
                  </a:moveTo>
                  <a:lnTo>
                    <a:pt x="1" y="772"/>
                  </a:lnTo>
                  <a:lnTo>
                    <a:pt x="12042" y="7726"/>
                  </a:lnTo>
                  <a:lnTo>
                    <a:pt x="12042" y="6946"/>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756;p62">
              <a:extLst>
                <a:ext uri="{FF2B5EF4-FFF2-40B4-BE49-F238E27FC236}">
                  <a16:creationId xmlns:a16="http://schemas.microsoft.com/office/drawing/2014/main" id="{184EFC49-D564-406A-B956-FAE766AF28CA}"/>
                </a:ext>
              </a:extLst>
            </p:cNvPr>
            <p:cNvSpPr/>
            <p:nvPr/>
          </p:nvSpPr>
          <p:spPr>
            <a:xfrm>
              <a:off x="2142425" y="3780200"/>
              <a:ext cx="301075" cy="193175"/>
            </a:xfrm>
            <a:custGeom>
              <a:avLst/>
              <a:gdLst/>
              <a:ahLst/>
              <a:cxnLst/>
              <a:rect l="l" t="t" r="r" b="b"/>
              <a:pathLst>
                <a:path w="12043" h="7727" extrusionOk="0">
                  <a:moveTo>
                    <a:pt x="1" y="1"/>
                  </a:moveTo>
                  <a:lnTo>
                    <a:pt x="1" y="781"/>
                  </a:lnTo>
                  <a:lnTo>
                    <a:pt x="12042" y="7727"/>
                  </a:lnTo>
                  <a:lnTo>
                    <a:pt x="12042"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757;p62">
              <a:extLst>
                <a:ext uri="{FF2B5EF4-FFF2-40B4-BE49-F238E27FC236}">
                  <a16:creationId xmlns:a16="http://schemas.microsoft.com/office/drawing/2014/main" id="{6F517218-596B-4423-8E42-78977589A99A}"/>
                </a:ext>
              </a:extLst>
            </p:cNvPr>
            <p:cNvSpPr/>
            <p:nvPr/>
          </p:nvSpPr>
          <p:spPr>
            <a:xfrm>
              <a:off x="2142425" y="3807375"/>
              <a:ext cx="301075" cy="193175"/>
            </a:xfrm>
            <a:custGeom>
              <a:avLst/>
              <a:gdLst/>
              <a:ahLst/>
              <a:cxnLst/>
              <a:rect l="l" t="t" r="r" b="b"/>
              <a:pathLst>
                <a:path w="12043" h="7727" extrusionOk="0">
                  <a:moveTo>
                    <a:pt x="1" y="1"/>
                  </a:moveTo>
                  <a:lnTo>
                    <a:pt x="1" y="780"/>
                  </a:lnTo>
                  <a:lnTo>
                    <a:pt x="12042" y="7727"/>
                  </a:lnTo>
                  <a:lnTo>
                    <a:pt x="12042"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758;p62">
              <a:extLst>
                <a:ext uri="{FF2B5EF4-FFF2-40B4-BE49-F238E27FC236}">
                  <a16:creationId xmlns:a16="http://schemas.microsoft.com/office/drawing/2014/main" id="{83B60563-9E2E-4980-960B-8024EE349C53}"/>
                </a:ext>
              </a:extLst>
            </p:cNvPr>
            <p:cNvSpPr/>
            <p:nvPr/>
          </p:nvSpPr>
          <p:spPr>
            <a:xfrm>
              <a:off x="2142425" y="3856025"/>
              <a:ext cx="301075" cy="193150"/>
            </a:xfrm>
            <a:custGeom>
              <a:avLst/>
              <a:gdLst/>
              <a:ahLst/>
              <a:cxnLst/>
              <a:rect l="l" t="t" r="r" b="b"/>
              <a:pathLst>
                <a:path w="12043" h="7726" extrusionOk="0">
                  <a:moveTo>
                    <a:pt x="1" y="0"/>
                  </a:moveTo>
                  <a:lnTo>
                    <a:pt x="1" y="780"/>
                  </a:lnTo>
                  <a:lnTo>
                    <a:pt x="12042" y="7726"/>
                  </a:lnTo>
                  <a:lnTo>
                    <a:pt x="12042" y="6946"/>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759;p62">
              <a:extLst>
                <a:ext uri="{FF2B5EF4-FFF2-40B4-BE49-F238E27FC236}">
                  <a16:creationId xmlns:a16="http://schemas.microsoft.com/office/drawing/2014/main" id="{28BE46C9-D9E9-48A2-8EA4-AD634CFCFC33}"/>
                </a:ext>
              </a:extLst>
            </p:cNvPr>
            <p:cNvSpPr/>
            <p:nvPr/>
          </p:nvSpPr>
          <p:spPr>
            <a:xfrm>
              <a:off x="2142425" y="3883175"/>
              <a:ext cx="301075" cy="193175"/>
            </a:xfrm>
            <a:custGeom>
              <a:avLst/>
              <a:gdLst/>
              <a:ahLst/>
              <a:cxnLst/>
              <a:rect l="l" t="t" r="r" b="b"/>
              <a:pathLst>
                <a:path w="12043" h="7727" extrusionOk="0">
                  <a:moveTo>
                    <a:pt x="1" y="1"/>
                  </a:moveTo>
                  <a:lnTo>
                    <a:pt x="1" y="781"/>
                  </a:lnTo>
                  <a:lnTo>
                    <a:pt x="12042" y="7727"/>
                  </a:lnTo>
                  <a:lnTo>
                    <a:pt x="12042"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760;p62">
              <a:extLst>
                <a:ext uri="{FF2B5EF4-FFF2-40B4-BE49-F238E27FC236}">
                  <a16:creationId xmlns:a16="http://schemas.microsoft.com/office/drawing/2014/main" id="{25FBA50D-22BC-4686-AC61-35384CB520D8}"/>
                </a:ext>
              </a:extLst>
            </p:cNvPr>
            <p:cNvSpPr/>
            <p:nvPr/>
          </p:nvSpPr>
          <p:spPr>
            <a:xfrm>
              <a:off x="2142425" y="3910550"/>
              <a:ext cx="301075" cy="193175"/>
            </a:xfrm>
            <a:custGeom>
              <a:avLst/>
              <a:gdLst/>
              <a:ahLst/>
              <a:cxnLst/>
              <a:rect l="l" t="t" r="r" b="b"/>
              <a:pathLst>
                <a:path w="12043" h="7727" extrusionOk="0">
                  <a:moveTo>
                    <a:pt x="1" y="1"/>
                  </a:moveTo>
                  <a:lnTo>
                    <a:pt x="1" y="772"/>
                  </a:lnTo>
                  <a:lnTo>
                    <a:pt x="12042" y="7727"/>
                  </a:lnTo>
                  <a:lnTo>
                    <a:pt x="12042"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761;p62">
              <a:extLst>
                <a:ext uri="{FF2B5EF4-FFF2-40B4-BE49-F238E27FC236}">
                  <a16:creationId xmlns:a16="http://schemas.microsoft.com/office/drawing/2014/main" id="{5D673C3E-06ED-42C5-8140-1EBB68CA2487}"/>
                </a:ext>
              </a:extLst>
            </p:cNvPr>
            <p:cNvSpPr/>
            <p:nvPr/>
          </p:nvSpPr>
          <p:spPr>
            <a:xfrm>
              <a:off x="2142425" y="3937725"/>
              <a:ext cx="301075" cy="193175"/>
            </a:xfrm>
            <a:custGeom>
              <a:avLst/>
              <a:gdLst/>
              <a:ahLst/>
              <a:cxnLst/>
              <a:rect l="l" t="t" r="r" b="b"/>
              <a:pathLst>
                <a:path w="12043" h="7727" extrusionOk="0">
                  <a:moveTo>
                    <a:pt x="1" y="0"/>
                  </a:moveTo>
                  <a:lnTo>
                    <a:pt x="1" y="780"/>
                  </a:lnTo>
                  <a:lnTo>
                    <a:pt x="12042" y="7726"/>
                  </a:lnTo>
                  <a:lnTo>
                    <a:pt x="12042" y="6947"/>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762;p62">
              <a:extLst>
                <a:ext uri="{FF2B5EF4-FFF2-40B4-BE49-F238E27FC236}">
                  <a16:creationId xmlns:a16="http://schemas.microsoft.com/office/drawing/2014/main" id="{7B487715-CF9A-4099-A317-B58819313530}"/>
                </a:ext>
              </a:extLst>
            </p:cNvPr>
            <p:cNvSpPr/>
            <p:nvPr/>
          </p:nvSpPr>
          <p:spPr>
            <a:xfrm>
              <a:off x="2142425" y="3964900"/>
              <a:ext cx="301075" cy="193175"/>
            </a:xfrm>
            <a:custGeom>
              <a:avLst/>
              <a:gdLst/>
              <a:ahLst/>
              <a:cxnLst/>
              <a:rect l="l" t="t" r="r" b="b"/>
              <a:pathLst>
                <a:path w="12043" h="7727" extrusionOk="0">
                  <a:moveTo>
                    <a:pt x="1" y="0"/>
                  </a:moveTo>
                  <a:lnTo>
                    <a:pt x="1" y="780"/>
                  </a:lnTo>
                  <a:lnTo>
                    <a:pt x="12042" y="7726"/>
                  </a:lnTo>
                  <a:lnTo>
                    <a:pt x="12042"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763;p62">
              <a:extLst>
                <a:ext uri="{FF2B5EF4-FFF2-40B4-BE49-F238E27FC236}">
                  <a16:creationId xmlns:a16="http://schemas.microsoft.com/office/drawing/2014/main" id="{B34107CD-C88B-4ADC-8AAC-99000C801EBE}"/>
                </a:ext>
              </a:extLst>
            </p:cNvPr>
            <p:cNvSpPr/>
            <p:nvPr/>
          </p:nvSpPr>
          <p:spPr>
            <a:xfrm>
              <a:off x="2475950" y="3383475"/>
              <a:ext cx="301075" cy="193175"/>
            </a:xfrm>
            <a:custGeom>
              <a:avLst/>
              <a:gdLst/>
              <a:ahLst/>
              <a:cxnLst/>
              <a:rect l="l" t="t" r="r" b="b"/>
              <a:pathLst>
                <a:path w="12043" h="7727" extrusionOk="0">
                  <a:moveTo>
                    <a:pt x="12043" y="1"/>
                  </a:moveTo>
                  <a:lnTo>
                    <a:pt x="1" y="6947"/>
                  </a:lnTo>
                  <a:lnTo>
                    <a:pt x="1" y="7727"/>
                  </a:lnTo>
                  <a:lnTo>
                    <a:pt x="12043" y="780"/>
                  </a:lnTo>
                  <a:lnTo>
                    <a:pt x="12043"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764;p62">
              <a:extLst>
                <a:ext uri="{FF2B5EF4-FFF2-40B4-BE49-F238E27FC236}">
                  <a16:creationId xmlns:a16="http://schemas.microsoft.com/office/drawing/2014/main" id="{C4EEF2FF-4A3A-42AC-A657-531F92FC72FE}"/>
                </a:ext>
              </a:extLst>
            </p:cNvPr>
            <p:cNvSpPr/>
            <p:nvPr/>
          </p:nvSpPr>
          <p:spPr>
            <a:xfrm>
              <a:off x="2475950" y="3410650"/>
              <a:ext cx="301075" cy="193375"/>
            </a:xfrm>
            <a:custGeom>
              <a:avLst/>
              <a:gdLst/>
              <a:ahLst/>
              <a:cxnLst/>
              <a:rect l="l" t="t" r="r" b="b"/>
              <a:pathLst>
                <a:path w="12043" h="7735" extrusionOk="0">
                  <a:moveTo>
                    <a:pt x="12043" y="0"/>
                  </a:moveTo>
                  <a:lnTo>
                    <a:pt x="1" y="6955"/>
                  </a:lnTo>
                  <a:lnTo>
                    <a:pt x="1" y="7734"/>
                  </a:lnTo>
                  <a:lnTo>
                    <a:pt x="12043" y="780"/>
                  </a:lnTo>
                  <a:lnTo>
                    <a:pt x="12043"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765;p62">
              <a:extLst>
                <a:ext uri="{FF2B5EF4-FFF2-40B4-BE49-F238E27FC236}">
                  <a16:creationId xmlns:a16="http://schemas.microsoft.com/office/drawing/2014/main" id="{FB7088B1-30F8-44D6-A105-FDE4FFFEB278}"/>
                </a:ext>
              </a:extLst>
            </p:cNvPr>
            <p:cNvSpPr/>
            <p:nvPr/>
          </p:nvSpPr>
          <p:spPr>
            <a:xfrm>
              <a:off x="2475950" y="3438025"/>
              <a:ext cx="301075" cy="193175"/>
            </a:xfrm>
            <a:custGeom>
              <a:avLst/>
              <a:gdLst/>
              <a:ahLst/>
              <a:cxnLst/>
              <a:rect l="l" t="t" r="r" b="b"/>
              <a:pathLst>
                <a:path w="12043" h="7727" extrusionOk="0">
                  <a:moveTo>
                    <a:pt x="12043" y="0"/>
                  </a:moveTo>
                  <a:lnTo>
                    <a:pt x="1" y="6946"/>
                  </a:lnTo>
                  <a:lnTo>
                    <a:pt x="1" y="7726"/>
                  </a:lnTo>
                  <a:lnTo>
                    <a:pt x="12043" y="772"/>
                  </a:lnTo>
                  <a:lnTo>
                    <a:pt x="12043"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766;p62">
              <a:extLst>
                <a:ext uri="{FF2B5EF4-FFF2-40B4-BE49-F238E27FC236}">
                  <a16:creationId xmlns:a16="http://schemas.microsoft.com/office/drawing/2014/main" id="{8A33CB45-961C-4D26-B1C1-2C154DB549A4}"/>
                </a:ext>
              </a:extLst>
            </p:cNvPr>
            <p:cNvSpPr/>
            <p:nvPr/>
          </p:nvSpPr>
          <p:spPr>
            <a:xfrm>
              <a:off x="2475950" y="3465175"/>
              <a:ext cx="301075" cy="193175"/>
            </a:xfrm>
            <a:custGeom>
              <a:avLst/>
              <a:gdLst/>
              <a:ahLst/>
              <a:cxnLst/>
              <a:rect l="l" t="t" r="r" b="b"/>
              <a:pathLst>
                <a:path w="12043" h="7727" extrusionOk="0">
                  <a:moveTo>
                    <a:pt x="12043" y="1"/>
                  </a:moveTo>
                  <a:lnTo>
                    <a:pt x="1" y="6947"/>
                  </a:lnTo>
                  <a:lnTo>
                    <a:pt x="1" y="7727"/>
                  </a:lnTo>
                  <a:lnTo>
                    <a:pt x="12043" y="781"/>
                  </a:lnTo>
                  <a:lnTo>
                    <a:pt x="12043"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767;p62">
              <a:extLst>
                <a:ext uri="{FF2B5EF4-FFF2-40B4-BE49-F238E27FC236}">
                  <a16:creationId xmlns:a16="http://schemas.microsoft.com/office/drawing/2014/main" id="{D052129D-578D-47F0-8B21-FCC2C05D2A8E}"/>
                </a:ext>
              </a:extLst>
            </p:cNvPr>
            <p:cNvSpPr/>
            <p:nvPr/>
          </p:nvSpPr>
          <p:spPr>
            <a:xfrm>
              <a:off x="2475950" y="3492350"/>
              <a:ext cx="301075" cy="193175"/>
            </a:xfrm>
            <a:custGeom>
              <a:avLst/>
              <a:gdLst/>
              <a:ahLst/>
              <a:cxnLst/>
              <a:rect l="l" t="t" r="r" b="b"/>
              <a:pathLst>
                <a:path w="12043" h="7727" extrusionOk="0">
                  <a:moveTo>
                    <a:pt x="12043" y="1"/>
                  </a:moveTo>
                  <a:lnTo>
                    <a:pt x="1" y="6955"/>
                  </a:lnTo>
                  <a:lnTo>
                    <a:pt x="1" y="7727"/>
                  </a:lnTo>
                  <a:lnTo>
                    <a:pt x="12043" y="781"/>
                  </a:lnTo>
                  <a:lnTo>
                    <a:pt x="12043"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768;p62">
              <a:extLst>
                <a:ext uri="{FF2B5EF4-FFF2-40B4-BE49-F238E27FC236}">
                  <a16:creationId xmlns:a16="http://schemas.microsoft.com/office/drawing/2014/main" id="{A6D683E5-0936-4CA9-B455-91B5A32E0D51}"/>
                </a:ext>
              </a:extLst>
            </p:cNvPr>
            <p:cNvSpPr/>
            <p:nvPr/>
          </p:nvSpPr>
          <p:spPr>
            <a:xfrm>
              <a:off x="2475950" y="3541000"/>
              <a:ext cx="301075" cy="193175"/>
            </a:xfrm>
            <a:custGeom>
              <a:avLst/>
              <a:gdLst/>
              <a:ahLst/>
              <a:cxnLst/>
              <a:rect l="l" t="t" r="r" b="b"/>
              <a:pathLst>
                <a:path w="12043" h="7727" extrusionOk="0">
                  <a:moveTo>
                    <a:pt x="12043" y="0"/>
                  </a:moveTo>
                  <a:lnTo>
                    <a:pt x="1" y="6946"/>
                  </a:lnTo>
                  <a:lnTo>
                    <a:pt x="1" y="7726"/>
                  </a:lnTo>
                  <a:lnTo>
                    <a:pt x="12043" y="780"/>
                  </a:lnTo>
                  <a:lnTo>
                    <a:pt x="12043"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769;p62">
              <a:extLst>
                <a:ext uri="{FF2B5EF4-FFF2-40B4-BE49-F238E27FC236}">
                  <a16:creationId xmlns:a16="http://schemas.microsoft.com/office/drawing/2014/main" id="{5B8A0DE3-3B31-4383-B010-4A5295ED5747}"/>
                </a:ext>
              </a:extLst>
            </p:cNvPr>
            <p:cNvSpPr/>
            <p:nvPr/>
          </p:nvSpPr>
          <p:spPr>
            <a:xfrm>
              <a:off x="2475950" y="3568150"/>
              <a:ext cx="301075" cy="193375"/>
            </a:xfrm>
            <a:custGeom>
              <a:avLst/>
              <a:gdLst/>
              <a:ahLst/>
              <a:cxnLst/>
              <a:rect l="l" t="t" r="r" b="b"/>
              <a:pathLst>
                <a:path w="12043" h="7735" extrusionOk="0">
                  <a:moveTo>
                    <a:pt x="12043" y="1"/>
                  </a:moveTo>
                  <a:lnTo>
                    <a:pt x="1" y="6955"/>
                  </a:lnTo>
                  <a:lnTo>
                    <a:pt x="1" y="7735"/>
                  </a:lnTo>
                  <a:lnTo>
                    <a:pt x="12043" y="781"/>
                  </a:lnTo>
                  <a:lnTo>
                    <a:pt x="12043"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770;p62">
              <a:extLst>
                <a:ext uri="{FF2B5EF4-FFF2-40B4-BE49-F238E27FC236}">
                  <a16:creationId xmlns:a16="http://schemas.microsoft.com/office/drawing/2014/main" id="{609974D9-86B2-4961-B15D-A1E57987329B}"/>
                </a:ext>
              </a:extLst>
            </p:cNvPr>
            <p:cNvSpPr/>
            <p:nvPr/>
          </p:nvSpPr>
          <p:spPr>
            <a:xfrm>
              <a:off x="2475950" y="3595525"/>
              <a:ext cx="301075" cy="193175"/>
            </a:xfrm>
            <a:custGeom>
              <a:avLst/>
              <a:gdLst/>
              <a:ahLst/>
              <a:cxnLst/>
              <a:rect l="l" t="t" r="r" b="b"/>
              <a:pathLst>
                <a:path w="12043" h="7727" extrusionOk="0">
                  <a:moveTo>
                    <a:pt x="12043" y="1"/>
                  </a:moveTo>
                  <a:lnTo>
                    <a:pt x="1" y="6947"/>
                  </a:lnTo>
                  <a:lnTo>
                    <a:pt x="1" y="7727"/>
                  </a:lnTo>
                  <a:lnTo>
                    <a:pt x="12043" y="772"/>
                  </a:lnTo>
                  <a:lnTo>
                    <a:pt x="12043"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771;p62">
              <a:extLst>
                <a:ext uri="{FF2B5EF4-FFF2-40B4-BE49-F238E27FC236}">
                  <a16:creationId xmlns:a16="http://schemas.microsoft.com/office/drawing/2014/main" id="{61801E07-0FBB-4394-9A03-B6C97636A00E}"/>
                </a:ext>
              </a:extLst>
            </p:cNvPr>
            <p:cNvSpPr/>
            <p:nvPr/>
          </p:nvSpPr>
          <p:spPr>
            <a:xfrm>
              <a:off x="2475950" y="3622700"/>
              <a:ext cx="301075" cy="193175"/>
            </a:xfrm>
            <a:custGeom>
              <a:avLst/>
              <a:gdLst/>
              <a:ahLst/>
              <a:cxnLst/>
              <a:rect l="l" t="t" r="r" b="b"/>
              <a:pathLst>
                <a:path w="12043" h="7727" extrusionOk="0">
                  <a:moveTo>
                    <a:pt x="12043" y="0"/>
                  </a:moveTo>
                  <a:lnTo>
                    <a:pt x="1" y="6947"/>
                  </a:lnTo>
                  <a:lnTo>
                    <a:pt x="1" y="7726"/>
                  </a:lnTo>
                  <a:lnTo>
                    <a:pt x="12043" y="780"/>
                  </a:lnTo>
                  <a:lnTo>
                    <a:pt x="12043"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772;p62">
              <a:extLst>
                <a:ext uri="{FF2B5EF4-FFF2-40B4-BE49-F238E27FC236}">
                  <a16:creationId xmlns:a16="http://schemas.microsoft.com/office/drawing/2014/main" id="{0E7662F1-C31A-4785-B75E-8CFF52F08C3C}"/>
                </a:ext>
              </a:extLst>
            </p:cNvPr>
            <p:cNvSpPr/>
            <p:nvPr/>
          </p:nvSpPr>
          <p:spPr>
            <a:xfrm>
              <a:off x="2475950" y="3649875"/>
              <a:ext cx="301075" cy="193175"/>
            </a:xfrm>
            <a:custGeom>
              <a:avLst/>
              <a:gdLst/>
              <a:ahLst/>
              <a:cxnLst/>
              <a:rect l="l" t="t" r="r" b="b"/>
              <a:pathLst>
                <a:path w="12043" h="7727" extrusionOk="0">
                  <a:moveTo>
                    <a:pt x="12043" y="0"/>
                  </a:moveTo>
                  <a:lnTo>
                    <a:pt x="1" y="6954"/>
                  </a:lnTo>
                  <a:lnTo>
                    <a:pt x="1" y="7726"/>
                  </a:lnTo>
                  <a:lnTo>
                    <a:pt x="12043" y="780"/>
                  </a:lnTo>
                  <a:lnTo>
                    <a:pt x="12043"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773;p62">
              <a:extLst>
                <a:ext uri="{FF2B5EF4-FFF2-40B4-BE49-F238E27FC236}">
                  <a16:creationId xmlns:a16="http://schemas.microsoft.com/office/drawing/2014/main" id="{477D10DC-1A3A-4294-A122-F78B66D5AD0B}"/>
                </a:ext>
              </a:extLst>
            </p:cNvPr>
            <p:cNvSpPr/>
            <p:nvPr/>
          </p:nvSpPr>
          <p:spPr>
            <a:xfrm>
              <a:off x="2475950" y="3698500"/>
              <a:ext cx="301075" cy="193175"/>
            </a:xfrm>
            <a:custGeom>
              <a:avLst/>
              <a:gdLst/>
              <a:ahLst/>
              <a:cxnLst/>
              <a:rect l="l" t="t" r="r" b="b"/>
              <a:pathLst>
                <a:path w="12043" h="7727" extrusionOk="0">
                  <a:moveTo>
                    <a:pt x="12043" y="1"/>
                  </a:moveTo>
                  <a:lnTo>
                    <a:pt x="1" y="6947"/>
                  </a:lnTo>
                  <a:lnTo>
                    <a:pt x="1" y="7727"/>
                  </a:lnTo>
                  <a:lnTo>
                    <a:pt x="12043" y="780"/>
                  </a:lnTo>
                  <a:lnTo>
                    <a:pt x="12043"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774;p62">
              <a:extLst>
                <a:ext uri="{FF2B5EF4-FFF2-40B4-BE49-F238E27FC236}">
                  <a16:creationId xmlns:a16="http://schemas.microsoft.com/office/drawing/2014/main" id="{29EF0AF9-863C-45B1-B7CD-BD28A5754B5D}"/>
                </a:ext>
              </a:extLst>
            </p:cNvPr>
            <p:cNvSpPr/>
            <p:nvPr/>
          </p:nvSpPr>
          <p:spPr>
            <a:xfrm>
              <a:off x="2475950" y="3725675"/>
              <a:ext cx="301075" cy="193175"/>
            </a:xfrm>
            <a:custGeom>
              <a:avLst/>
              <a:gdLst/>
              <a:ahLst/>
              <a:cxnLst/>
              <a:rect l="l" t="t" r="r" b="b"/>
              <a:pathLst>
                <a:path w="12043" h="7727" extrusionOk="0">
                  <a:moveTo>
                    <a:pt x="12043" y="0"/>
                  </a:moveTo>
                  <a:lnTo>
                    <a:pt x="1" y="6955"/>
                  </a:lnTo>
                  <a:lnTo>
                    <a:pt x="1" y="7726"/>
                  </a:lnTo>
                  <a:lnTo>
                    <a:pt x="12043" y="780"/>
                  </a:lnTo>
                  <a:lnTo>
                    <a:pt x="12043"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775;p62">
              <a:extLst>
                <a:ext uri="{FF2B5EF4-FFF2-40B4-BE49-F238E27FC236}">
                  <a16:creationId xmlns:a16="http://schemas.microsoft.com/office/drawing/2014/main" id="{E2CCC175-BC19-4877-9680-6B953F610F9E}"/>
                </a:ext>
              </a:extLst>
            </p:cNvPr>
            <p:cNvSpPr/>
            <p:nvPr/>
          </p:nvSpPr>
          <p:spPr>
            <a:xfrm>
              <a:off x="2475950" y="3753050"/>
              <a:ext cx="301075" cy="193175"/>
            </a:xfrm>
            <a:custGeom>
              <a:avLst/>
              <a:gdLst/>
              <a:ahLst/>
              <a:cxnLst/>
              <a:rect l="l" t="t" r="r" b="b"/>
              <a:pathLst>
                <a:path w="12043" h="7727" extrusionOk="0">
                  <a:moveTo>
                    <a:pt x="12043" y="0"/>
                  </a:moveTo>
                  <a:lnTo>
                    <a:pt x="1" y="6946"/>
                  </a:lnTo>
                  <a:lnTo>
                    <a:pt x="1" y="7726"/>
                  </a:lnTo>
                  <a:lnTo>
                    <a:pt x="12043" y="772"/>
                  </a:lnTo>
                  <a:lnTo>
                    <a:pt x="12043"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776;p62">
              <a:extLst>
                <a:ext uri="{FF2B5EF4-FFF2-40B4-BE49-F238E27FC236}">
                  <a16:creationId xmlns:a16="http://schemas.microsoft.com/office/drawing/2014/main" id="{FC5D2BEC-5AB6-4FB0-8C75-B63DCE6419C1}"/>
                </a:ext>
              </a:extLst>
            </p:cNvPr>
            <p:cNvSpPr/>
            <p:nvPr/>
          </p:nvSpPr>
          <p:spPr>
            <a:xfrm>
              <a:off x="2475950" y="3780200"/>
              <a:ext cx="301075" cy="193175"/>
            </a:xfrm>
            <a:custGeom>
              <a:avLst/>
              <a:gdLst/>
              <a:ahLst/>
              <a:cxnLst/>
              <a:rect l="l" t="t" r="r" b="b"/>
              <a:pathLst>
                <a:path w="12043" h="7727" extrusionOk="0">
                  <a:moveTo>
                    <a:pt x="12043" y="1"/>
                  </a:moveTo>
                  <a:lnTo>
                    <a:pt x="1" y="6947"/>
                  </a:lnTo>
                  <a:lnTo>
                    <a:pt x="1" y="7727"/>
                  </a:lnTo>
                  <a:lnTo>
                    <a:pt x="12043" y="781"/>
                  </a:lnTo>
                  <a:lnTo>
                    <a:pt x="12043"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777;p62">
              <a:extLst>
                <a:ext uri="{FF2B5EF4-FFF2-40B4-BE49-F238E27FC236}">
                  <a16:creationId xmlns:a16="http://schemas.microsoft.com/office/drawing/2014/main" id="{C5D29096-F657-4DE8-BD00-E4750EC0E73B}"/>
                </a:ext>
              </a:extLst>
            </p:cNvPr>
            <p:cNvSpPr/>
            <p:nvPr/>
          </p:nvSpPr>
          <p:spPr>
            <a:xfrm>
              <a:off x="2475950" y="3807375"/>
              <a:ext cx="301075" cy="193175"/>
            </a:xfrm>
            <a:custGeom>
              <a:avLst/>
              <a:gdLst/>
              <a:ahLst/>
              <a:cxnLst/>
              <a:rect l="l" t="t" r="r" b="b"/>
              <a:pathLst>
                <a:path w="12043" h="7727" extrusionOk="0">
                  <a:moveTo>
                    <a:pt x="12043" y="1"/>
                  </a:moveTo>
                  <a:lnTo>
                    <a:pt x="1" y="6955"/>
                  </a:lnTo>
                  <a:lnTo>
                    <a:pt x="1" y="7727"/>
                  </a:lnTo>
                  <a:lnTo>
                    <a:pt x="12043" y="780"/>
                  </a:lnTo>
                  <a:lnTo>
                    <a:pt x="12043"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778;p62">
              <a:extLst>
                <a:ext uri="{FF2B5EF4-FFF2-40B4-BE49-F238E27FC236}">
                  <a16:creationId xmlns:a16="http://schemas.microsoft.com/office/drawing/2014/main" id="{3A9290E9-F880-43E8-A556-F6CFB00DFCE7}"/>
                </a:ext>
              </a:extLst>
            </p:cNvPr>
            <p:cNvSpPr/>
            <p:nvPr/>
          </p:nvSpPr>
          <p:spPr>
            <a:xfrm>
              <a:off x="2475950" y="3856025"/>
              <a:ext cx="301075" cy="193150"/>
            </a:xfrm>
            <a:custGeom>
              <a:avLst/>
              <a:gdLst/>
              <a:ahLst/>
              <a:cxnLst/>
              <a:rect l="l" t="t" r="r" b="b"/>
              <a:pathLst>
                <a:path w="12043" h="7726" extrusionOk="0">
                  <a:moveTo>
                    <a:pt x="12043" y="0"/>
                  </a:moveTo>
                  <a:lnTo>
                    <a:pt x="1" y="6946"/>
                  </a:lnTo>
                  <a:lnTo>
                    <a:pt x="1" y="7726"/>
                  </a:lnTo>
                  <a:lnTo>
                    <a:pt x="12043" y="780"/>
                  </a:lnTo>
                  <a:lnTo>
                    <a:pt x="12043"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779;p62">
              <a:extLst>
                <a:ext uri="{FF2B5EF4-FFF2-40B4-BE49-F238E27FC236}">
                  <a16:creationId xmlns:a16="http://schemas.microsoft.com/office/drawing/2014/main" id="{E362E86A-7C05-4885-A709-FF4D631048AA}"/>
                </a:ext>
              </a:extLst>
            </p:cNvPr>
            <p:cNvSpPr/>
            <p:nvPr/>
          </p:nvSpPr>
          <p:spPr>
            <a:xfrm>
              <a:off x="2475950" y="3883175"/>
              <a:ext cx="301075" cy="193175"/>
            </a:xfrm>
            <a:custGeom>
              <a:avLst/>
              <a:gdLst/>
              <a:ahLst/>
              <a:cxnLst/>
              <a:rect l="l" t="t" r="r" b="b"/>
              <a:pathLst>
                <a:path w="12043" h="7727" extrusionOk="0">
                  <a:moveTo>
                    <a:pt x="12043" y="1"/>
                  </a:moveTo>
                  <a:lnTo>
                    <a:pt x="1" y="6955"/>
                  </a:lnTo>
                  <a:lnTo>
                    <a:pt x="1" y="7727"/>
                  </a:lnTo>
                  <a:lnTo>
                    <a:pt x="12043" y="781"/>
                  </a:lnTo>
                  <a:lnTo>
                    <a:pt x="12043"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780;p62">
              <a:extLst>
                <a:ext uri="{FF2B5EF4-FFF2-40B4-BE49-F238E27FC236}">
                  <a16:creationId xmlns:a16="http://schemas.microsoft.com/office/drawing/2014/main" id="{4A5C325C-ADD2-4EB2-974F-5D4F0D265E80}"/>
                </a:ext>
              </a:extLst>
            </p:cNvPr>
            <p:cNvSpPr/>
            <p:nvPr/>
          </p:nvSpPr>
          <p:spPr>
            <a:xfrm>
              <a:off x="2475950" y="3910550"/>
              <a:ext cx="301075" cy="193175"/>
            </a:xfrm>
            <a:custGeom>
              <a:avLst/>
              <a:gdLst/>
              <a:ahLst/>
              <a:cxnLst/>
              <a:rect l="l" t="t" r="r" b="b"/>
              <a:pathLst>
                <a:path w="12043" h="7727" extrusionOk="0">
                  <a:moveTo>
                    <a:pt x="12043" y="1"/>
                  </a:moveTo>
                  <a:lnTo>
                    <a:pt x="1" y="6947"/>
                  </a:lnTo>
                  <a:lnTo>
                    <a:pt x="1" y="7727"/>
                  </a:lnTo>
                  <a:lnTo>
                    <a:pt x="12043" y="772"/>
                  </a:lnTo>
                  <a:lnTo>
                    <a:pt x="12043"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781;p62">
              <a:extLst>
                <a:ext uri="{FF2B5EF4-FFF2-40B4-BE49-F238E27FC236}">
                  <a16:creationId xmlns:a16="http://schemas.microsoft.com/office/drawing/2014/main" id="{DA48B1DB-B9FC-4EB8-8B8F-E44E01A5D5C1}"/>
                </a:ext>
              </a:extLst>
            </p:cNvPr>
            <p:cNvSpPr/>
            <p:nvPr/>
          </p:nvSpPr>
          <p:spPr>
            <a:xfrm>
              <a:off x="2475950" y="3937725"/>
              <a:ext cx="301075" cy="193175"/>
            </a:xfrm>
            <a:custGeom>
              <a:avLst/>
              <a:gdLst/>
              <a:ahLst/>
              <a:cxnLst/>
              <a:rect l="l" t="t" r="r" b="b"/>
              <a:pathLst>
                <a:path w="12043" h="7727" extrusionOk="0">
                  <a:moveTo>
                    <a:pt x="12043" y="0"/>
                  </a:moveTo>
                  <a:lnTo>
                    <a:pt x="1" y="6947"/>
                  </a:lnTo>
                  <a:lnTo>
                    <a:pt x="1" y="7726"/>
                  </a:lnTo>
                  <a:lnTo>
                    <a:pt x="12043" y="780"/>
                  </a:lnTo>
                  <a:lnTo>
                    <a:pt x="12043"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782;p62">
              <a:extLst>
                <a:ext uri="{FF2B5EF4-FFF2-40B4-BE49-F238E27FC236}">
                  <a16:creationId xmlns:a16="http://schemas.microsoft.com/office/drawing/2014/main" id="{288CC7B8-FCC9-4ED6-909D-C1B2653FC96E}"/>
                </a:ext>
              </a:extLst>
            </p:cNvPr>
            <p:cNvSpPr/>
            <p:nvPr/>
          </p:nvSpPr>
          <p:spPr>
            <a:xfrm>
              <a:off x="2475950" y="3964900"/>
              <a:ext cx="301075" cy="193175"/>
            </a:xfrm>
            <a:custGeom>
              <a:avLst/>
              <a:gdLst/>
              <a:ahLst/>
              <a:cxnLst/>
              <a:rect l="l" t="t" r="r" b="b"/>
              <a:pathLst>
                <a:path w="12043" h="7727" extrusionOk="0">
                  <a:moveTo>
                    <a:pt x="12043" y="0"/>
                  </a:moveTo>
                  <a:lnTo>
                    <a:pt x="1" y="6954"/>
                  </a:lnTo>
                  <a:lnTo>
                    <a:pt x="1" y="7726"/>
                  </a:lnTo>
                  <a:lnTo>
                    <a:pt x="12043" y="780"/>
                  </a:lnTo>
                  <a:lnTo>
                    <a:pt x="12043"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783;p62">
              <a:extLst>
                <a:ext uri="{FF2B5EF4-FFF2-40B4-BE49-F238E27FC236}">
                  <a16:creationId xmlns:a16="http://schemas.microsoft.com/office/drawing/2014/main" id="{BAA65500-B528-475E-AD34-2B8CC5EFB332}"/>
                </a:ext>
              </a:extLst>
            </p:cNvPr>
            <p:cNvSpPr/>
            <p:nvPr/>
          </p:nvSpPr>
          <p:spPr>
            <a:xfrm>
              <a:off x="3428900" y="926875"/>
              <a:ext cx="656075" cy="885300"/>
            </a:xfrm>
            <a:custGeom>
              <a:avLst/>
              <a:gdLst/>
              <a:ahLst/>
              <a:cxnLst/>
              <a:rect l="l" t="t" r="r" b="b"/>
              <a:pathLst>
                <a:path w="26243" h="35412" extrusionOk="0">
                  <a:moveTo>
                    <a:pt x="1" y="1"/>
                  </a:moveTo>
                  <a:lnTo>
                    <a:pt x="1" y="27621"/>
                  </a:lnTo>
                  <a:cubicBezTo>
                    <a:pt x="1" y="27920"/>
                    <a:pt x="158" y="28196"/>
                    <a:pt x="418" y="28345"/>
                  </a:cubicBezTo>
                  <a:lnTo>
                    <a:pt x="12263" y="35181"/>
                  </a:lnTo>
                  <a:cubicBezTo>
                    <a:pt x="12527" y="35335"/>
                    <a:pt x="12822" y="35412"/>
                    <a:pt x="13119" y="35412"/>
                  </a:cubicBezTo>
                  <a:cubicBezTo>
                    <a:pt x="13415" y="35412"/>
                    <a:pt x="13712" y="35335"/>
                    <a:pt x="13980" y="35181"/>
                  </a:cubicBezTo>
                  <a:lnTo>
                    <a:pt x="25817" y="28345"/>
                  </a:lnTo>
                  <a:cubicBezTo>
                    <a:pt x="26077" y="28196"/>
                    <a:pt x="26234" y="27920"/>
                    <a:pt x="26234" y="27621"/>
                  </a:cubicBezTo>
                  <a:lnTo>
                    <a:pt x="26242"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784;p62">
              <a:extLst>
                <a:ext uri="{FF2B5EF4-FFF2-40B4-BE49-F238E27FC236}">
                  <a16:creationId xmlns:a16="http://schemas.microsoft.com/office/drawing/2014/main" id="{4D493402-A91C-4166-896A-34BCFBD289EF}"/>
                </a:ext>
              </a:extLst>
            </p:cNvPr>
            <p:cNvSpPr/>
            <p:nvPr/>
          </p:nvSpPr>
          <p:spPr>
            <a:xfrm>
              <a:off x="3425375" y="732300"/>
              <a:ext cx="662950" cy="389375"/>
            </a:xfrm>
            <a:custGeom>
              <a:avLst/>
              <a:gdLst/>
              <a:ahLst/>
              <a:cxnLst/>
              <a:rect l="l" t="t" r="r" b="b"/>
              <a:pathLst>
                <a:path w="26518" h="15575" extrusionOk="0">
                  <a:moveTo>
                    <a:pt x="13260" y="1"/>
                  </a:moveTo>
                  <a:cubicBezTo>
                    <a:pt x="12963" y="1"/>
                    <a:pt x="12668" y="78"/>
                    <a:pt x="12404" y="231"/>
                  </a:cubicBezTo>
                  <a:lnTo>
                    <a:pt x="559" y="7059"/>
                  </a:lnTo>
                  <a:cubicBezTo>
                    <a:pt x="0" y="7382"/>
                    <a:pt x="0" y="8194"/>
                    <a:pt x="559" y="8509"/>
                  </a:cubicBezTo>
                  <a:lnTo>
                    <a:pt x="12404" y="15345"/>
                  </a:lnTo>
                  <a:cubicBezTo>
                    <a:pt x="12668" y="15498"/>
                    <a:pt x="12963" y="15575"/>
                    <a:pt x="13260" y="15575"/>
                  </a:cubicBezTo>
                  <a:cubicBezTo>
                    <a:pt x="13556" y="15575"/>
                    <a:pt x="13853" y="15498"/>
                    <a:pt x="14121" y="15345"/>
                  </a:cubicBezTo>
                  <a:lnTo>
                    <a:pt x="25958" y="8509"/>
                  </a:lnTo>
                  <a:cubicBezTo>
                    <a:pt x="26517" y="8194"/>
                    <a:pt x="26517" y="7382"/>
                    <a:pt x="25958" y="7067"/>
                  </a:cubicBezTo>
                  <a:lnTo>
                    <a:pt x="14121" y="231"/>
                  </a:lnTo>
                  <a:cubicBezTo>
                    <a:pt x="13853" y="78"/>
                    <a:pt x="13556" y="1"/>
                    <a:pt x="13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785;p62">
              <a:extLst>
                <a:ext uri="{FF2B5EF4-FFF2-40B4-BE49-F238E27FC236}">
                  <a16:creationId xmlns:a16="http://schemas.microsoft.com/office/drawing/2014/main" id="{51408F08-BFA9-4729-A2B2-9F2951EE15FB}"/>
                </a:ext>
              </a:extLst>
            </p:cNvPr>
            <p:cNvSpPr/>
            <p:nvPr/>
          </p:nvSpPr>
          <p:spPr>
            <a:xfrm>
              <a:off x="3439550" y="987125"/>
              <a:ext cx="301050" cy="193175"/>
            </a:xfrm>
            <a:custGeom>
              <a:avLst/>
              <a:gdLst/>
              <a:ahLst/>
              <a:cxnLst/>
              <a:rect l="l" t="t" r="r" b="b"/>
              <a:pathLst>
                <a:path w="12042" h="7727" extrusionOk="0">
                  <a:moveTo>
                    <a:pt x="0" y="1"/>
                  </a:moveTo>
                  <a:lnTo>
                    <a:pt x="0" y="773"/>
                  </a:lnTo>
                  <a:lnTo>
                    <a:pt x="12042" y="7727"/>
                  </a:lnTo>
                  <a:lnTo>
                    <a:pt x="12042"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786;p62">
              <a:extLst>
                <a:ext uri="{FF2B5EF4-FFF2-40B4-BE49-F238E27FC236}">
                  <a16:creationId xmlns:a16="http://schemas.microsoft.com/office/drawing/2014/main" id="{3EAE9731-BB5C-47AE-BF30-A7A06C4E398D}"/>
                </a:ext>
              </a:extLst>
            </p:cNvPr>
            <p:cNvSpPr/>
            <p:nvPr/>
          </p:nvSpPr>
          <p:spPr>
            <a:xfrm>
              <a:off x="3439550" y="1014300"/>
              <a:ext cx="301050" cy="193175"/>
            </a:xfrm>
            <a:custGeom>
              <a:avLst/>
              <a:gdLst/>
              <a:ahLst/>
              <a:cxnLst/>
              <a:rect l="l" t="t" r="r" b="b"/>
              <a:pathLst>
                <a:path w="12042" h="7727" extrusionOk="0">
                  <a:moveTo>
                    <a:pt x="0" y="1"/>
                  </a:moveTo>
                  <a:lnTo>
                    <a:pt x="0" y="780"/>
                  </a:lnTo>
                  <a:lnTo>
                    <a:pt x="12042" y="7727"/>
                  </a:lnTo>
                  <a:lnTo>
                    <a:pt x="12042"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787;p62">
              <a:extLst>
                <a:ext uri="{FF2B5EF4-FFF2-40B4-BE49-F238E27FC236}">
                  <a16:creationId xmlns:a16="http://schemas.microsoft.com/office/drawing/2014/main" id="{4514C621-D1D2-4CD3-B742-1758D5CCA48A}"/>
                </a:ext>
              </a:extLst>
            </p:cNvPr>
            <p:cNvSpPr/>
            <p:nvPr/>
          </p:nvSpPr>
          <p:spPr>
            <a:xfrm>
              <a:off x="3439550" y="1041475"/>
              <a:ext cx="301050" cy="193175"/>
            </a:xfrm>
            <a:custGeom>
              <a:avLst/>
              <a:gdLst/>
              <a:ahLst/>
              <a:cxnLst/>
              <a:rect l="l" t="t" r="r" b="b"/>
              <a:pathLst>
                <a:path w="12042" h="7727" extrusionOk="0">
                  <a:moveTo>
                    <a:pt x="0" y="1"/>
                  </a:moveTo>
                  <a:lnTo>
                    <a:pt x="0" y="780"/>
                  </a:lnTo>
                  <a:lnTo>
                    <a:pt x="12042" y="7727"/>
                  </a:lnTo>
                  <a:lnTo>
                    <a:pt x="12042"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788;p62">
              <a:extLst>
                <a:ext uri="{FF2B5EF4-FFF2-40B4-BE49-F238E27FC236}">
                  <a16:creationId xmlns:a16="http://schemas.microsoft.com/office/drawing/2014/main" id="{A8589947-5949-4F87-A99F-055EE73C63B9}"/>
                </a:ext>
              </a:extLst>
            </p:cNvPr>
            <p:cNvSpPr/>
            <p:nvPr/>
          </p:nvSpPr>
          <p:spPr>
            <a:xfrm>
              <a:off x="3439550" y="1068650"/>
              <a:ext cx="301050" cy="193375"/>
            </a:xfrm>
            <a:custGeom>
              <a:avLst/>
              <a:gdLst/>
              <a:ahLst/>
              <a:cxnLst/>
              <a:rect l="l" t="t" r="r" b="b"/>
              <a:pathLst>
                <a:path w="12042" h="7735" extrusionOk="0">
                  <a:moveTo>
                    <a:pt x="0" y="0"/>
                  </a:moveTo>
                  <a:lnTo>
                    <a:pt x="0" y="780"/>
                  </a:lnTo>
                  <a:lnTo>
                    <a:pt x="12042" y="7734"/>
                  </a:lnTo>
                  <a:lnTo>
                    <a:pt x="12042" y="6955"/>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789;p62">
              <a:extLst>
                <a:ext uri="{FF2B5EF4-FFF2-40B4-BE49-F238E27FC236}">
                  <a16:creationId xmlns:a16="http://schemas.microsoft.com/office/drawing/2014/main" id="{A061C258-3DEE-47AA-82B4-48C6E9D9BE04}"/>
                </a:ext>
              </a:extLst>
            </p:cNvPr>
            <p:cNvSpPr/>
            <p:nvPr/>
          </p:nvSpPr>
          <p:spPr>
            <a:xfrm>
              <a:off x="3439550" y="1096025"/>
              <a:ext cx="301050" cy="193175"/>
            </a:xfrm>
            <a:custGeom>
              <a:avLst/>
              <a:gdLst/>
              <a:ahLst/>
              <a:cxnLst/>
              <a:rect l="l" t="t" r="r" b="b"/>
              <a:pathLst>
                <a:path w="12042" h="7727" extrusionOk="0">
                  <a:moveTo>
                    <a:pt x="0" y="0"/>
                  </a:moveTo>
                  <a:lnTo>
                    <a:pt x="0" y="780"/>
                  </a:lnTo>
                  <a:lnTo>
                    <a:pt x="12042" y="7726"/>
                  </a:lnTo>
                  <a:lnTo>
                    <a:pt x="12042" y="6946"/>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790;p62">
              <a:extLst>
                <a:ext uri="{FF2B5EF4-FFF2-40B4-BE49-F238E27FC236}">
                  <a16:creationId xmlns:a16="http://schemas.microsoft.com/office/drawing/2014/main" id="{26939075-0BF7-4567-BF7D-8739547029A7}"/>
                </a:ext>
              </a:extLst>
            </p:cNvPr>
            <p:cNvSpPr/>
            <p:nvPr/>
          </p:nvSpPr>
          <p:spPr>
            <a:xfrm>
              <a:off x="3439550" y="1144650"/>
              <a:ext cx="301050" cy="193175"/>
            </a:xfrm>
            <a:custGeom>
              <a:avLst/>
              <a:gdLst/>
              <a:ahLst/>
              <a:cxnLst/>
              <a:rect l="l" t="t" r="r" b="b"/>
              <a:pathLst>
                <a:path w="12042" h="7727" extrusionOk="0">
                  <a:moveTo>
                    <a:pt x="0" y="0"/>
                  </a:moveTo>
                  <a:lnTo>
                    <a:pt x="0" y="772"/>
                  </a:lnTo>
                  <a:lnTo>
                    <a:pt x="12042" y="7726"/>
                  </a:lnTo>
                  <a:lnTo>
                    <a:pt x="12042" y="6947"/>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791;p62">
              <a:extLst>
                <a:ext uri="{FF2B5EF4-FFF2-40B4-BE49-F238E27FC236}">
                  <a16:creationId xmlns:a16="http://schemas.microsoft.com/office/drawing/2014/main" id="{490858C3-7849-461C-A147-15AD45AD0626}"/>
                </a:ext>
              </a:extLst>
            </p:cNvPr>
            <p:cNvSpPr/>
            <p:nvPr/>
          </p:nvSpPr>
          <p:spPr>
            <a:xfrm>
              <a:off x="3439550" y="1171825"/>
              <a:ext cx="301050" cy="193175"/>
            </a:xfrm>
            <a:custGeom>
              <a:avLst/>
              <a:gdLst/>
              <a:ahLst/>
              <a:cxnLst/>
              <a:rect l="l" t="t" r="r" b="b"/>
              <a:pathLst>
                <a:path w="12042" h="7727" extrusionOk="0">
                  <a:moveTo>
                    <a:pt x="0" y="0"/>
                  </a:moveTo>
                  <a:lnTo>
                    <a:pt x="0" y="780"/>
                  </a:lnTo>
                  <a:lnTo>
                    <a:pt x="12042" y="7726"/>
                  </a:lnTo>
                  <a:lnTo>
                    <a:pt x="12042" y="6946"/>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792;p62">
              <a:extLst>
                <a:ext uri="{FF2B5EF4-FFF2-40B4-BE49-F238E27FC236}">
                  <a16:creationId xmlns:a16="http://schemas.microsoft.com/office/drawing/2014/main" id="{C11B175F-D23A-486F-85A7-658F5E3C59B3}"/>
                </a:ext>
              </a:extLst>
            </p:cNvPr>
            <p:cNvSpPr/>
            <p:nvPr/>
          </p:nvSpPr>
          <p:spPr>
            <a:xfrm>
              <a:off x="3439550" y="1199000"/>
              <a:ext cx="301050" cy="193150"/>
            </a:xfrm>
            <a:custGeom>
              <a:avLst/>
              <a:gdLst/>
              <a:ahLst/>
              <a:cxnLst/>
              <a:rect l="l" t="t" r="r" b="b"/>
              <a:pathLst>
                <a:path w="12042" h="7726" extrusionOk="0">
                  <a:moveTo>
                    <a:pt x="0" y="0"/>
                  </a:moveTo>
                  <a:lnTo>
                    <a:pt x="0" y="780"/>
                  </a:lnTo>
                  <a:lnTo>
                    <a:pt x="12042" y="7726"/>
                  </a:lnTo>
                  <a:lnTo>
                    <a:pt x="12042" y="6954"/>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793;p62">
              <a:extLst>
                <a:ext uri="{FF2B5EF4-FFF2-40B4-BE49-F238E27FC236}">
                  <a16:creationId xmlns:a16="http://schemas.microsoft.com/office/drawing/2014/main" id="{A5B12E0B-5E24-4499-BCC8-480A82101042}"/>
                </a:ext>
              </a:extLst>
            </p:cNvPr>
            <p:cNvSpPr/>
            <p:nvPr/>
          </p:nvSpPr>
          <p:spPr>
            <a:xfrm>
              <a:off x="3439550" y="1226150"/>
              <a:ext cx="301050" cy="193375"/>
            </a:xfrm>
            <a:custGeom>
              <a:avLst/>
              <a:gdLst/>
              <a:ahLst/>
              <a:cxnLst/>
              <a:rect l="l" t="t" r="r" b="b"/>
              <a:pathLst>
                <a:path w="12042" h="7735" extrusionOk="0">
                  <a:moveTo>
                    <a:pt x="0" y="1"/>
                  </a:moveTo>
                  <a:lnTo>
                    <a:pt x="0" y="781"/>
                  </a:lnTo>
                  <a:lnTo>
                    <a:pt x="12042" y="7735"/>
                  </a:lnTo>
                  <a:lnTo>
                    <a:pt x="12042"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794;p62">
              <a:extLst>
                <a:ext uri="{FF2B5EF4-FFF2-40B4-BE49-F238E27FC236}">
                  <a16:creationId xmlns:a16="http://schemas.microsoft.com/office/drawing/2014/main" id="{030C5655-4190-49EE-83FA-E784F7E4ED70}"/>
                </a:ext>
              </a:extLst>
            </p:cNvPr>
            <p:cNvSpPr/>
            <p:nvPr/>
          </p:nvSpPr>
          <p:spPr>
            <a:xfrm>
              <a:off x="3439550" y="1253525"/>
              <a:ext cx="301050" cy="193175"/>
            </a:xfrm>
            <a:custGeom>
              <a:avLst/>
              <a:gdLst/>
              <a:ahLst/>
              <a:cxnLst/>
              <a:rect l="l" t="t" r="r" b="b"/>
              <a:pathLst>
                <a:path w="12042" h="7727" extrusionOk="0">
                  <a:moveTo>
                    <a:pt x="0" y="1"/>
                  </a:moveTo>
                  <a:lnTo>
                    <a:pt x="0" y="780"/>
                  </a:lnTo>
                  <a:lnTo>
                    <a:pt x="12042" y="7727"/>
                  </a:lnTo>
                  <a:lnTo>
                    <a:pt x="12042"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795;p62">
              <a:extLst>
                <a:ext uri="{FF2B5EF4-FFF2-40B4-BE49-F238E27FC236}">
                  <a16:creationId xmlns:a16="http://schemas.microsoft.com/office/drawing/2014/main" id="{41397B25-441F-4551-A007-AB9022095124}"/>
                </a:ext>
              </a:extLst>
            </p:cNvPr>
            <p:cNvSpPr/>
            <p:nvPr/>
          </p:nvSpPr>
          <p:spPr>
            <a:xfrm>
              <a:off x="3439550" y="1302150"/>
              <a:ext cx="301050" cy="193175"/>
            </a:xfrm>
            <a:custGeom>
              <a:avLst/>
              <a:gdLst/>
              <a:ahLst/>
              <a:cxnLst/>
              <a:rect l="l" t="t" r="r" b="b"/>
              <a:pathLst>
                <a:path w="12042" h="7727" extrusionOk="0">
                  <a:moveTo>
                    <a:pt x="0" y="1"/>
                  </a:moveTo>
                  <a:lnTo>
                    <a:pt x="0" y="773"/>
                  </a:lnTo>
                  <a:lnTo>
                    <a:pt x="12042" y="7727"/>
                  </a:lnTo>
                  <a:lnTo>
                    <a:pt x="12042"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796;p62">
              <a:extLst>
                <a:ext uri="{FF2B5EF4-FFF2-40B4-BE49-F238E27FC236}">
                  <a16:creationId xmlns:a16="http://schemas.microsoft.com/office/drawing/2014/main" id="{17D89058-538B-41CD-BEC9-CA2E58A75EB0}"/>
                </a:ext>
              </a:extLst>
            </p:cNvPr>
            <p:cNvSpPr/>
            <p:nvPr/>
          </p:nvSpPr>
          <p:spPr>
            <a:xfrm>
              <a:off x="3439550" y="1329325"/>
              <a:ext cx="301050" cy="193175"/>
            </a:xfrm>
            <a:custGeom>
              <a:avLst/>
              <a:gdLst/>
              <a:ahLst/>
              <a:cxnLst/>
              <a:rect l="l" t="t" r="r" b="b"/>
              <a:pathLst>
                <a:path w="12042" h="7727" extrusionOk="0">
                  <a:moveTo>
                    <a:pt x="0" y="1"/>
                  </a:moveTo>
                  <a:lnTo>
                    <a:pt x="0" y="780"/>
                  </a:lnTo>
                  <a:lnTo>
                    <a:pt x="12042" y="7727"/>
                  </a:lnTo>
                  <a:lnTo>
                    <a:pt x="12042"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797;p62">
              <a:extLst>
                <a:ext uri="{FF2B5EF4-FFF2-40B4-BE49-F238E27FC236}">
                  <a16:creationId xmlns:a16="http://schemas.microsoft.com/office/drawing/2014/main" id="{33D42E4A-C287-4ED2-A4EA-1F84AA3199D1}"/>
                </a:ext>
              </a:extLst>
            </p:cNvPr>
            <p:cNvSpPr/>
            <p:nvPr/>
          </p:nvSpPr>
          <p:spPr>
            <a:xfrm>
              <a:off x="3439550" y="1356500"/>
              <a:ext cx="301050" cy="193175"/>
            </a:xfrm>
            <a:custGeom>
              <a:avLst/>
              <a:gdLst/>
              <a:ahLst/>
              <a:cxnLst/>
              <a:rect l="l" t="t" r="r" b="b"/>
              <a:pathLst>
                <a:path w="12042" h="7727" extrusionOk="0">
                  <a:moveTo>
                    <a:pt x="0" y="0"/>
                  </a:moveTo>
                  <a:lnTo>
                    <a:pt x="0" y="780"/>
                  </a:lnTo>
                  <a:lnTo>
                    <a:pt x="12042" y="7726"/>
                  </a:lnTo>
                  <a:lnTo>
                    <a:pt x="12042" y="6955"/>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798;p62">
              <a:extLst>
                <a:ext uri="{FF2B5EF4-FFF2-40B4-BE49-F238E27FC236}">
                  <a16:creationId xmlns:a16="http://schemas.microsoft.com/office/drawing/2014/main" id="{BA46AC77-F17B-4C41-9E5A-C85F6C9A4D82}"/>
                </a:ext>
              </a:extLst>
            </p:cNvPr>
            <p:cNvSpPr/>
            <p:nvPr/>
          </p:nvSpPr>
          <p:spPr>
            <a:xfrm>
              <a:off x="3439550" y="1383675"/>
              <a:ext cx="301050" cy="193375"/>
            </a:xfrm>
            <a:custGeom>
              <a:avLst/>
              <a:gdLst/>
              <a:ahLst/>
              <a:cxnLst/>
              <a:rect l="l" t="t" r="r" b="b"/>
              <a:pathLst>
                <a:path w="12042" h="7735" extrusionOk="0">
                  <a:moveTo>
                    <a:pt x="0" y="0"/>
                  </a:moveTo>
                  <a:lnTo>
                    <a:pt x="0" y="780"/>
                  </a:lnTo>
                  <a:lnTo>
                    <a:pt x="12042" y="7734"/>
                  </a:lnTo>
                  <a:lnTo>
                    <a:pt x="12042" y="6954"/>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799;p62">
              <a:extLst>
                <a:ext uri="{FF2B5EF4-FFF2-40B4-BE49-F238E27FC236}">
                  <a16:creationId xmlns:a16="http://schemas.microsoft.com/office/drawing/2014/main" id="{406813ED-9DAB-4C8B-9A69-4234FFF0F06E}"/>
                </a:ext>
              </a:extLst>
            </p:cNvPr>
            <p:cNvSpPr/>
            <p:nvPr/>
          </p:nvSpPr>
          <p:spPr>
            <a:xfrm>
              <a:off x="3439550" y="1411050"/>
              <a:ext cx="301050" cy="193150"/>
            </a:xfrm>
            <a:custGeom>
              <a:avLst/>
              <a:gdLst/>
              <a:ahLst/>
              <a:cxnLst/>
              <a:rect l="l" t="t" r="r" b="b"/>
              <a:pathLst>
                <a:path w="12042" h="7726" extrusionOk="0">
                  <a:moveTo>
                    <a:pt x="0" y="0"/>
                  </a:moveTo>
                  <a:lnTo>
                    <a:pt x="0" y="772"/>
                  </a:lnTo>
                  <a:lnTo>
                    <a:pt x="12042" y="7726"/>
                  </a:lnTo>
                  <a:lnTo>
                    <a:pt x="12042" y="6946"/>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800;p62">
              <a:extLst>
                <a:ext uri="{FF2B5EF4-FFF2-40B4-BE49-F238E27FC236}">
                  <a16:creationId xmlns:a16="http://schemas.microsoft.com/office/drawing/2014/main" id="{BCA8FAA2-EB08-4ED8-875C-2F5C311C1A61}"/>
                </a:ext>
              </a:extLst>
            </p:cNvPr>
            <p:cNvSpPr/>
            <p:nvPr/>
          </p:nvSpPr>
          <p:spPr>
            <a:xfrm>
              <a:off x="3439550" y="1459675"/>
              <a:ext cx="301050" cy="193175"/>
            </a:xfrm>
            <a:custGeom>
              <a:avLst/>
              <a:gdLst/>
              <a:ahLst/>
              <a:cxnLst/>
              <a:rect l="l" t="t" r="r" b="b"/>
              <a:pathLst>
                <a:path w="12042" h="7727" extrusionOk="0">
                  <a:moveTo>
                    <a:pt x="0" y="0"/>
                  </a:moveTo>
                  <a:lnTo>
                    <a:pt x="0" y="772"/>
                  </a:lnTo>
                  <a:lnTo>
                    <a:pt x="12042" y="7726"/>
                  </a:lnTo>
                  <a:lnTo>
                    <a:pt x="12042" y="6947"/>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801;p62">
              <a:extLst>
                <a:ext uri="{FF2B5EF4-FFF2-40B4-BE49-F238E27FC236}">
                  <a16:creationId xmlns:a16="http://schemas.microsoft.com/office/drawing/2014/main" id="{18D6EEDE-F0C2-488F-99D4-3785660E2F80}"/>
                </a:ext>
              </a:extLst>
            </p:cNvPr>
            <p:cNvSpPr/>
            <p:nvPr/>
          </p:nvSpPr>
          <p:spPr>
            <a:xfrm>
              <a:off x="3439550" y="1486850"/>
              <a:ext cx="301050" cy="193175"/>
            </a:xfrm>
            <a:custGeom>
              <a:avLst/>
              <a:gdLst/>
              <a:ahLst/>
              <a:cxnLst/>
              <a:rect l="l" t="t" r="r" b="b"/>
              <a:pathLst>
                <a:path w="12042" h="7727" extrusionOk="0">
                  <a:moveTo>
                    <a:pt x="0" y="0"/>
                  </a:moveTo>
                  <a:lnTo>
                    <a:pt x="0" y="780"/>
                  </a:lnTo>
                  <a:lnTo>
                    <a:pt x="12042" y="7726"/>
                  </a:lnTo>
                  <a:lnTo>
                    <a:pt x="12042" y="6946"/>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802;p62">
              <a:extLst>
                <a:ext uri="{FF2B5EF4-FFF2-40B4-BE49-F238E27FC236}">
                  <a16:creationId xmlns:a16="http://schemas.microsoft.com/office/drawing/2014/main" id="{39338DA4-0715-453A-84E1-1ED3EF8269F8}"/>
                </a:ext>
              </a:extLst>
            </p:cNvPr>
            <p:cNvSpPr/>
            <p:nvPr/>
          </p:nvSpPr>
          <p:spPr>
            <a:xfrm>
              <a:off x="3439550" y="1514000"/>
              <a:ext cx="301050" cy="193175"/>
            </a:xfrm>
            <a:custGeom>
              <a:avLst/>
              <a:gdLst/>
              <a:ahLst/>
              <a:cxnLst/>
              <a:rect l="l" t="t" r="r" b="b"/>
              <a:pathLst>
                <a:path w="12042" h="7727" extrusionOk="0">
                  <a:moveTo>
                    <a:pt x="0" y="1"/>
                  </a:moveTo>
                  <a:lnTo>
                    <a:pt x="0" y="781"/>
                  </a:lnTo>
                  <a:lnTo>
                    <a:pt x="12042" y="7727"/>
                  </a:lnTo>
                  <a:lnTo>
                    <a:pt x="12042"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803;p62">
              <a:extLst>
                <a:ext uri="{FF2B5EF4-FFF2-40B4-BE49-F238E27FC236}">
                  <a16:creationId xmlns:a16="http://schemas.microsoft.com/office/drawing/2014/main" id="{7867B75D-8D88-46C9-BD17-C5843B3154CA}"/>
                </a:ext>
              </a:extLst>
            </p:cNvPr>
            <p:cNvSpPr/>
            <p:nvPr/>
          </p:nvSpPr>
          <p:spPr>
            <a:xfrm>
              <a:off x="3439550" y="1541175"/>
              <a:ext cx="301050" cy="193375"/>
            </a:xfrm>
            <a:custGeom>
              <a:avLst/>
              <a:gdLst/>
              <a:ahLst/>
              <a:cxnLst/>
              <a:rect l="l" t="t" r="r" b="b"/>
              <a:pathLst>
                <a:path w="12042" h="7735" extrusionOk="0">
                  <a:moveTo>
                    <a:pt x="0" y="1"/>
                  </a:moveTo>
                  <a:lnTo>
                    <a:pt x="0" y="780"/>
                  </a:lnTo>
                  <a:lnTo>
                    <a:pt x="12042" y="7735"/>
                  </a:lnTo>
                  <a:lnTo>
                    <a:pt x="12042"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804;p62">
              <a:extLst>
                <a:ext uri="{FF2B5EF4-FFF2-40B4-BE49-F238E27FC236}">
                  <a16:creationId xmlns:a16="http://schemas.microsoft.com/office/drawing/2014/main" id="{BA7C6B28-7FAD-47B0-A84C-E6BC0404631C}"/>
                </a:ext>
              </a:extLst>
            </p:cNvPr>
            <p:cNvSpPr/>
            <p:nvPr/>
          </p:nvSpPr>
          <p:spPr>
            <a:xfrm>
              <a:off x="3439550" y="1568550"/>
              <a:ext cx="301050" cy="193175"/>
            </a:xfrm>
            <a:custGeom>
              <a:avLst/>
              <a:gdLst/>
              <a:ahLst/>
              <a:cxnLst/>
              <a:rect l="l" t="t" r="r" b="b"/>
              <a:pathLst>
                <a:path w="12042" h="7727" extrusionOk="0">
                  <a:moveTo>
                    <a:pt x="0" y="0"/>
                  </a:moveTo>
                  <a:lnTo>
                    <a:pt x="0" y="772"/>
                  </a:lnTo>
                  <a:lnTo>
                    <a:pt x="12042" y="7726"/>
                  </a:lnTo>
                  <a:lnTo>
                    <a:pt x="12042" y="6947"/>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805;p62">
              <a:extLst>
                <a:ext uri="{FF2B5EF4-FFF2-40B4-BE49-F238E27FC236}">
                  <a16:creationId xmlns:a16="http://schemas.microsoft.com/office/drawing/2014/main" id="{CD304908-D8CF-411E-B614-CEEFC8DD6821}"/>
                </a:ext>
              </a:extLst>
            </p:cNvPr>
            <p:cNvSpPr/>
            <p:nvPr/>
          </p:nvSpPr>
          <p:spPr>
            <a:xfrm>
              <a:off x="3773075" y="987125"/>
              <a:ext cx="301075" cy="193175"/>
            </a:xfrm>
            <a:custGeom>
              <a:avLst/>
              <a:gdLst/>
              <a:ahLst/>
              <a:cxnLst/>
              <a:rect l="l" t="t" r="r" b="b"/>
              <a:pathLst>
                <a:path w="12043" h="7727" extrusionOk="0">
                  <a:moveTo>
                    <a:pt x="12042" y="1"/>
                  </a:moveTo>
                  <a:lnTo>
                    <a:pt x="0" y="6947"/>
                  </a:lnTo>
                  <a:lnTo>
                    <a:pt x="0" y="7727"/>
                  </a:lnTo>
                  <a:lnTo>
                    <a:pt x="12042" y="773"/>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806;p62">
              <a:extLst>
                <a:ext uri="{FF2B5EF4-FFF2-40B4-BE49-F238E27FC236}">
                  <a16:creationId xmlns:a16="http://schemas.microsoft.com/office/drawing/2014/main" id="{C37B4A0A-B37D-4860-8D39-A8DDD2362181}"/>
                </a:ext>
              </a:extLst>
            </p:cNvPr>
            <p:cNvSpPr/>
            <p:nvPr/>
          </p:nvSpPr>
          <p:spPr>
            <a:xfrm>
              <a:off x="3773075" y="1014300"/>
              <a:ext cx="301075" cy="193175"/>
            </a:xfrm>
            <a:custGeom>
              <a:avLst/>
              <a:gdLst/>
              <a:ahLst/>
              <a:cxnLst/>
              <a:rect l="l" t="t" r="r" b="b"/>
              <a:pathLst>
                <a:path w="12043" h="7727" extrusionOk="0">
                  <a:moveTo>
                    <a:pt x="12042" y="1"/>
                  </a:moveTo>
                  <a:lnTo>
                    <a:pt x="0" y="6947"/>
                  </a:lnTo>
                  <a:lnTo>
                    <a:pt x="0" y="7727"/>
                  </a:lnTo>
                  <a:lnTo>
                    <a:pt x="12042" y="780"/>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807;p62">
              <a:extLst>
                <a:ext uri="{FF2B5EF4-FFF2-40B4-BE49-F238E27FC236}">
                  <a16:creationId xmlns:a16="http://schemas.microsoft.com/office/drawing/2014/main" id="{E0363485-B79E-4B98-82B0-666E87363390}"/>
                </a:ext>
              </a:extLst>
            </p:cNvPr>
            <p:cNvSpPr/>
            <p:nvPr/>
          </p:nvSpPr>
          <p:spPr>
            <a:xfrm>
              <a:off x="3773075" y="1041475"/>
              <a:ext cx="301075" cy="193175"/>
            </a:xfrm>
            <a:custGeom>
              <a:avLst/>
              <a:gdLst/>
              <a:ahLst/>
              <a:cxnLst/>
              <a:rect l="l" t="t" r="r" b="b"/>
              <a:pathLst>
                <a:path w="12043" h="7727" extrusionOk="0">
                  <a:moveTo>
                    <a:pt x="12042" y="1"/>
                  </a:moveTo>
                  <a:lnTo>
                    <a:pt x="0" y="6955"/>
                  </a:lnTo>
                  <a:lnTo>
                    <a:pt x="0" y="7727"/>
                  </a:lnTo>
                  <a:lnTo>
                    <a:pt x="12042" y="780"/>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808;p62">
              <a:extLst>
                <a:ext uri="{FF2B5EF4-FFF2-40B4-BE49-F238E27FC236}">
                  <a16:creationId xmlns:a16="http://schemas.microsoft.com/office/drawing/2014/main" id="{A09799D1-0FF1-49DF-AC2C-D1AD16EB2029}"/>
                </a:ext>
              </a:extLst>
            </p:cNvPr>
            <p:cNvSpPr/>
            <p:nvPr/>
          </p:nvSpPr>
          <p:spPr>
            <a:xfrm>
              <a:off x="3773075" y="1068650"/>
              <a:ext cx="301075" cy="193375"/>
            </a:xfrm>
            <a:custGeom>
              <a:avLst/>
              <a:gdLst/>
              <a:ahLst/>
              <a:cxnLst/>
              <a:rect l="l" t="t" r="r" b="b"/>
              <a:pathLst>
                <a:path w="12043" h="7735" extrusionOk="0">
                  <a:moveTo>
                    <a:pt x="12042" y="0"/>
                  </a:moveTo>
                  <a:lnTo>
                    <a:pt x="0" y="6955"/>
                  </a:lnTo>
                  <a:lnTo>
                    <a:pt x="0" y="7734"/>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809;p62">
              <a:extLst>
                <a:ext uri="{FF2B5EF4-FFF2-40B4-BE49-F238E27FC236}">
                  <a16:creationId xmlns:a16="http://schemas.microsoft.com/office/drawing/2014/main" id="{3BD742DA-85DA-4A47-BEFC-013F232789D9}"/>
                </a:ext>
              </a:extLst>
            </p:cNvPr>
            <p:cNvSpPr/>
            <p:nvPr/>
          </p:nvSpPr>
          <p:spPr>
            <a:xfrm>
              <a:off x="3773075" y="1096025"/>
              <a:ext cx="301075" cy="193175"/>
            </a:xfrm>
            <a:custGeom>
              <a:avLst/>
              <a:gdLst/>
              <a:ahLst/>
              <a:cxnLst/>
              <a:rect l="l" t="t" r="r" b="b"/>
              <a:pathLst>
                <a:path w="12043" h="7727" extrusionOk="0">
                  <a:moveTo>
                    <a:pt x="12042" y="0"/>
                  </a:moveTo>
                  <a:lnTo>
                    <a:pt x="0" y="6946"/>
                  </a:lnTo>
                  <a:lnTo>
                    <a:pt x="0" y="7726"/>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810;p62">
              <a:extLst>
                <a:ext uri="{FF2B5EF4-FFF2-40B4-BE49-F238E27FC236}">
                  <a16:creationId xmlns:a16="http://schemas.microsoft.com/office/drawing/2014/main" id="{63F9189E-D95D-4F85-A2C0-A8D6BA7E706D}"/>
                </a:ext>
              </a:extLst>
            </p:cNvPr>
            <p:cNvSpPr/>
            <p:nvPr/>
          </p:nvSpPr>
          <p:spPr>
            <a:xfrm>
              <a:off x="3773075" y="1144650"/>
              <a:ext cx="301075" cy="193175"/>
            </a:xfrm>
            <a:custGeom>
              <a:avLst/>
              <a:gdLst/>
              <a:ahLst/>
              <a:cxnLst/>
              <a:rect l="l" t="t" r="r" b="b"/>
              <a:pathLst>
                <a:path w="12043" h="7727" extrusionOk="0">
                  <a:moveTo>
                    <a:pt x="12042" y="0"/>
                  </a:moveTo>
                  <a:lnTo>
                    <a:pt x="0" y="6947"/>
                  </a:lnTo>
                  <a:lnTo>
                    <a:pt x="0" y="7726"/>
                  </a:lnTo>
                  <a:lnTo>
                    <a:pt x="12042" y="772"/>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811;p62">
              <a:extLst>
                <a:ext uri="{FF2B5EF4-FFF2-40B4-BE49-F238E27FC236}">
                  <a16:creationId xmlns:a16="http://schemas.microsoft.com/office/drawing/2014/main" id="{DD2AEA7B-A77E-4427-8E16-FC31F41B7F2E}"/>
                </a:ext>
              </a:extLst>
            </p:cNvPr>
            <p:cNvSpPr/>
            <p:nvPr/>
          </p:nvSpPr>
          <p:spPr>
            <a:xfrm>
              <a:off x="3773075" y="1171825"/>
              <a:ext cx="301075" cy="193175"/>
            </a:xfrm>
            <a:custGeom>
              <a:avLst/>
              <a:gdLst/>
              <a:ahLst/>
              <a:cxnLst/>
              <a:rect l="l" t="t" r="r" b="b"/>
              <a:pathLst>
                <a:path w="12043" h="7727" extrusionOk="0">
                  <a:moveTo>
                    <a:pt x="12042" y="0"/>
                  </a:moveTo>
                  <a:lnTo>
                    <a:pt x="0" y="6946"/>
                  </a:lnTo>
                  <a:lnTo>
                    <a:pt x="0" y="7726"/>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812;p62">
              <a:extLst>
                <a:ext uri="{FF2B5EF4-FFF2-40B4-BE49-F238E27FC236}">
                  <a16:creationId xmlns:a16="http://schemas.microsoft.com/office/drawing/2014/main" id="{4C066F3D-88AC-406D-8FF8-B99339E3119F}"/>
                </a:ext>
              </a:extLst>
            </p:cNvPr>
            <p:cNvSpPr/>
            <p:nvPr/>
          </p:nvSpPr>
          <p:spPr>
            <a:xfrm>
              <a:off x="3773075" y="1199000"/>
              <a:ext cx="301075" cy="193150"/>
            </a:xfrm>
            <a:custGeom>
              <a:avLst/>
              <a:gdLst/>
              <a:ahLst/>
              <a:cxnLst/>
              <a:rect l="l" t="t" r="r" b="b"/>
              <a:pathLst>
                <a:path w="12043" h="7726" extrusionOk="0">
                  <a:moveTo>
                    <a:pt x="12042" y="0"/>
                  </a:moveTo>
                  <a:lnTo>
                    <a:pt x="0" y="6954"/>
                  </a:lnTo>
                  <a:lnTo>
                    <a:pt x="0" y="7726"/>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813;p62">
              <a:extLst>
                <a:ext uri="{FF2B5EF4-FFF2-40B4-BE49-F238E27FC236}">
                  <a16:creationId xmlns:a16="http://schemas.microsoft.com/office/drawing/2014/main" id="{0B15D827-FF99-451F-9A3F-0E43AD36774A}"/>
                </a:ext>
              </a:extLst>
            </p:cNvPr>
            <p:cNvSpPr/>
            <p:nvPr/>
          </p:nvSpPr>
          <p:spPr>
            <a:xfrm>
              <a:off x="3773075" y="1226150"/>
              <a:ext cx="301075" cy="193375"/>
            </a:xfrm>
            <a:custGeom>
              <a:avLst/>
              <a:gdLst/>
              <a:ahLst/>
              <a:cxnLst/>
              <a:rect l="l" t="t" r="r" b="b"/>
              <a:pathLst>
                <a:path w="12043" h="7735" extrusionOk="0">
                  <a:moveTo>
                    <a:pt x="12042" y="1"/>
                  </a:moveTo>
                  <a:lnTo>
                    <a:pt x="0" y="6955"/>
                  </a:lnTo>
                  <a:lnTo>
                    <a:pt x="0" y="7735"/>
                  </a:lnTo>
                  <a:lnTo>
                    <a:pt x="12042" y="781"/>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814;p62">
              <a:extLst>
                <a:ext uri="{FF2B5EF4-FFF2-40B4-BE49-F238E27FC236}">
                  <a16:creationId xmlns:a16="http://schemas.microsoft.com/office/drawing/2014/main" id="{7A185468-1B1F-4F9F-BFA9-F5BAABF3D4DE}"/>
                </a:ext>
              </a:extLst>
            </p:cNvPr>
            <p:cNvSpPr/>
            <p:nvPr/>
          </p:nvSpPr>
          <p:spPr>
            <a:xfrm>
              <a:off x="3773075" y="1253525"/>
              <a:ext cx="301075" cy="193175"/>
            </a:xfrm>
            <a:custGeom>
              <a:avLst/>
              <a:gdLst/>
              <a:ahLst/>
              <a:cxnLst/>
              <a:rect l="l" t="t" r="r" b="b"/>
              <a:pathLst>
                <a:path w="12043" h="7727" extrusionOk="0">
                  <a:moveTo>
                    <a:pt x="12042" y="1"/>
                  </a:moveTo>
                  <a:lnTo>
                    <a:pt x="0" y="6947"/>
                  </a:lnTo>
                  <a:lnTo>
                    <a:pt x="0" y="7727"/>
                  </a:lnTo>
                  <a:lnTo>
                    <a:pt x="12042" y="780"/>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815;p62">
              <a:extLst>
                <a:ext uri="{FF2B5EF4-FFF2-40B4-BE49-F238E27FC236}">
                  <a16:creationId xmlns:a16="http://schemas.microsoft.com/office/drawing/2014/main" id="{A992E32F-786B-4189-A7E9-3082BDF3FACE}"/>
                </a:ext>
              </a:extLst>
            </p:cNvPr>
            <p:cNvSpPr/>
            <p:nvPr/>
          </p:nvSpPr>
          <p:spPr>
            <a:xfrm>
              <a:off x="3773075" y="1302150"/>
              <a:ext cx="301075" cy="193175"/>
            </a:xfrm>
            <a:custGeom>
              <a:avLst/>
              <a:gdLst/>
              <a:ahLst/>
              <a:cxnLst/>
              <a:rect l="l" t="t" r="r" b="b"/>
              <a:pathLst>
                <a:path w="12043" h="7727" extrusionOk="0">
                  <a:moveTo>
                    <a:pt x="12042" y="1"/>
                  </a:moveTo>
                  <a:lnTo>
                    <a:pt x="0" y="6947"/>
                  </a:lnTo>
                  <a:lnTo>
                    <a:pt x="0" y="7727"/>
                  </a:lnTo>
                  <a:lnTo>
                    <a:pt x="12042" y="773"/>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816;p62">
              <a:extLst>
                <a:ext uri="{FF2B5EF4-FFF2-40B4-BE49-F238E27FC236}">
                  <a16:creationId xmlns:a16="http://schemas.microsoft.com/office/drawing/2014/main" id="{D682AC89-8878-41AF-9CEB-910C61E653FF}"/>
                </a:ext>
              </a:extLst>
            </p:cNvPr>
            <p:cNvSpPr/>
            <p:nvPr/>
          </p:nvSpPr>
          <p:spPr>
            <a:xfrm>
              <a:off x="3773075" y="1329325"/>
              <a:ext cx="301075" cy="193175"/>
            </a:xfrm>
            <a:custGeom>
              <a:avLst/>
              <a:gdLst/>
              <a:ahLst/>
              <a:cxnLst/>
              <a:rect l="l" t="t" r="r" b="b"/>
              <a:pathLst>
                <a:path w="12043" h="7727" extrusionOk="0">
                  <a:moveTo>
                    <a:pt x="12042" y="1"/>
                  </a:moveTo>
                  <a:lnTo>
                    <a:pt x="0" y="6947"/>
                  </a:lnTo>
                  <a:lnTo>
                    <a:pt x="0" y="7727"/>
                  </a:lnTo>
                  <a:lnTo>
                    <a:pt x="12042" y="780"/>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817;p62">
              <a:extLst>
                <a:ext uri="{FF2B5EF4-FFF2-40B4-BE49-F238E27FC236}">
                  <a16:creationId xmlns:a16="http://schemas.microsoft.com/office/drawing/2014/main" id="{8B9EB2D7-C328-40E8-BFAD-05FC5EBF2487}"/>
                </a:ext>
              </a:extLst>
            </p:cNvPr>
            <p:cNvSpPr/>
            <p:nvPr/>
          </p:nvSpPr>
          <p:spPr>
            <a:xfrm>
              <a:off x="3773075" y="1356500"/>
              <a:ext cx="301075" cy="193175"/>
            </a:xfrm>
            <a:custGeom>
              <a:avLst/>
              <a:gdLst/>
              <a:ahLst/>
              <a:cxnLst/>
              <a:rect l="l" t="t" r="r" b="b"/>
              <a:pathLst>
                <a:path w="12043" h="7727" extrusionOk="0">
                  <a:moveTo>
                    <a:pt x="12042" y="0"/>
                  </a:moveTo>
                  <a:lnTo>
                    <a:pt x="0" y="6955"/>
                  </a:lnTo>
                  <a:lnTo>
                    <a:pt x="0" y="7726"/>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818;p62">
              <a:extLst>
                <a:ext uri="{FF2B5EF4-FFF2-40B4-BE49-F238E27FC236}">
                  <a16:creationId xmlns:a16="http://schemas.microsoft.com/office/drawing/2014/main" id="{C79AA5F0-97D9-46EB-9A08-DFE089218C47}"/>
                </a:ext>
              </a:extLst>
            </p:cNvPr>
            <p:cNvSpPr/>
            <p:nvPr/>
          </p:nvSpPr>
          <p:spPr>
            <a:xfrm>
              <a:off x="3773075" y="1383675"/>
              <a:ext cx="301075" cy="193375"/>
            </a:xfrm>
            <a:custGeom>
              <a:avLst/>
              <a:gdLst/>
              <a:ahLst/>
              <a:cxnLst/>
              <a:rect l="l" t="t" r="r" b="b"/>
              <a:pathLst>
                <a:path w="12043" h="7735" extrusionOk="0">
                  <a:moveTo>
                    <a:pt x="12042" y="0"/>
                  </a:moveTo>
                  <a:lnTo>
                    <a:pt x="0" y="6954"/>
                  </a:lnTo>
                  <a:lnTo>
                    <a:pt x="0" y="7734"/>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819;p62">
              <a:extLst>
                <a:ext uri="{FF2B5EF4-FFF2-40B4-BE49-F238E27FC236}">
                  <a16:creationId xmlns:a16="http://schemas.microsoft.com/office/drawing/2014/main" id="{EB8FF9F3-0C0C-45F8-9C5C-6639DEFE10D6}"/>
                </a:ext>
              </a:extLst>
            </p:cNvPr>
            <p:cNvSpPr/>
            <p:nvPr/>
          </p:nvSpPr>
          <p:spPr>
            <a:xfrm>
              <a:off x="3773075" y="1411050"/>
              <a:ext cx="301075" cy="193150"/>
            </a:xfrm>
            <a:custGeom>
              <a:avLst/>
              <a:gdLst/>
              <a:ahLst/>
              <a:cxnLst/>
              <a:rect l="l" t="t" r="r" b="b"/>
              <a:pathLst>
                <a:path w="12043" h="7726" extrusionOk="0">
                  <a:moveTo>
                    <a:pt x="12042" y="0"/>
                  </a:moveTo>
                  <a:lnTo>
                    <a:pt x="0" y="6946"/>
                  </a:lnTo>
                  <a:lnTo>
                    <a:pt x="0" y="7726"/>
                  </a:lnTo>
                  <a:lnTo>
                    <a:pt x="12042" y="772"/>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820;p62">
              <a:extLst>
                <a:ext uri="{FF2B5EF4-FFF2-40B4-BE49-F238E27FC236}">
                  <a16:creationId xmlns:a16="http://schemas.microsoft.com/office/drawing/2014/main" id="{3480B777-4753-4A29-8EE8-4DD0D51D9956}"/>
                </a:ext>
              </a:extLst>
            </p:cNvPr>
            <p:cNvSpPr/>
            <p:nvPr/>
          </p:nvSpPr>
          <p:spPr>
            <a:xfrm>
              <a:off x="3773075" y="1459675"/>
              <a:ext cx="301075" cy="193175"/>
            </a:xfrm>
            <a:custGeom>
              <a:avLst/>
              <a:gdLst/>
              <a:ahLst/>
              <a:cxnLst/>
              <a:rect l="l" t="t" r="r" b="b"/>
              <a:pathLst>
                <a:path w="12043" h="7727" extrusionOk="0">
                  <a:moveTo>
                    <a:pt x="12042" y="0"/>
                  </a:moveTo>
                  <a:lnTo>
                    <a:pt x="0" y="6947"/>
                  </a:lnTo>
                  <a:lnTo>
                    <a:pt x="0" y="7726"/>
                  </a:lnTo>
                  <a:lnTo>
                    <a:pt x="12042" y="772"/>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821;p62">
              <a:extLst>
                <a:ext uri="{FF2B5EF4-FFF2-40B4-BE49-F238E27FC236}">
                  <a16:creationId xmlns:a16="http://schemas.microsoft.com/office/drawing/2014/main" id="{3C9B3B5D-394F-469A-B4E1-E7A879E1D46D}"/>
                </a:ext>
              </a:extLst>
            </p:cNvPr>
            <p:cNvSpPr/>
            <p:nvPr/>
          </p:nvSpPr>
          <p:spPr>
            <a:xfrm>
              <a:off x="3773075" y="1486850"/>
              <a:ext cx="301075" cy="193175"/>
            </a:xfrm>
            <a:custGeom>
              <a:avLst/>
              <a:gdLst/>
              <a:ahLst/>
              <a:cxnLst/>
              <a:rect l="l" t="t" r="r" b="b"/>
              <a:pathLst>
                <a:path w="12043" h="7727" extrusionOk="0">
                  <a:moveTo>
                    <a:pt x="12042" y="0"/>
                  </a:moveTo>
                  <a:lnTo>
                    <a:pt x="0" y="6946"/>
                  </a:lnTo>
                  <a:lnTo>
                    <a:pt x="0" y="7726"/>
                  </a:lnTo>
                  <a:lnTo>
                    <a:pt x="12042" y="780"/>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822;p62">
              <a:extLst>
                <a:ext uri="{FF2B5EF4-FFF2-40B4-BE49-F238E27FC236}">
                  <a16:creationId xmlns:a16="http://schemas.microsoft.com/office/drawing/2014/main" id="{30FE01B4-3BA9-4027-BB72-34026E403B97}"/>
                </a:ext>
              </a:extLst>
            </p:cNvPr>
            <p:cNvSpPr/>
            <p:nvPr/>
          </p:nvSpPr>
          <p:spPr>
            <a:xfrm>
              <a:off x="3773075" y="1514000"/>
              <a:ext cx="301075" cy="193175"/>
            </a:xfrm>
            <a:custGeom>
              <a:avLst/>
              <a:gdLst/>
              <a:ahLst/>
              <a:cxnLst/>
              <a:rect l="l" t="t" r="r" b="b"/>
              <a:pathLst>
                <a:path w="12043" h="7727" extrusionOk="0">
                  <a:moveTo>
                    <a:pt x="12042" y="1"/>
                  </a:moveTo>
                  <a:lnTo>
                    <a:pt x="0" y="6955"/>
                  </a:lnTo>
                  <a:lnTo>
                    <a:pt x="0" y="7727"/>
                  </a:lnTo>
                  <a:lnTo>
                    <a:pt x="12042" y="781"/>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823;p62">
              <a:extLst>
                <a:ext uri="{FF2B5EF4-FFF2-40B4-BE49-F238E27FC236}">
                  <a16:creationId xmlns:a16="http://schemas.microsoft.com/office/drawing/2014/main" id="{692DFC54-3C86-4E14-AA5F-E90C63D0C7E1}"/>
                </a:ext>
              </a:extLst>
            </p:cNvPr>
            <p:cNvSpPr/>
            <p:nvPr/>
          </p:nvSpPr>
          <p:spPr>
            <a:xfrm>
              <a:off x="3773075" y="1541175"/>
              <a:ext cx="301075" cy="193375"/>
            </a:xfrm>
            <a:custGeom>
              <a:avLst/>
              <a:gdLst/>
              <a:ahLst/>
              <a:cxnLst/>
              <a:rect l="l" t="t" r="r" b="b"/>
              <a:pathLst>
                <a:path w="12043" h="7735" extrusionOk="0">
                  <a:moveTo>
                    <a:pt x="12042" y="1"/>
                  </a:moveTo>
                  <a:lnTo>
                    <a:pt x="0" y="6955"/>
                  </a:lnTo>
                  <a:lnTo>
                    <a:pt x="0" y="7735"/>
                  </a:lnTo>
                  <a:lnTo>
                    <a:pt x="12042" y="780"/>
                  </a:lnTo>
                  <a:lnTo>
                    <a:pt x="12042"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824;p62">
              <a:extLst>
                <a:ext uri="{FF2B5EF4-FFF2-40B4-BE49-F238E27FC236}">
                  <a16:creationId xmlns:a16="http://schemas.microsoft.com/office/drawing/2014/main" id="{685D50F6-745A-4206-9B17-388DDA801A07}"/>
                </a:ext>
              </a:extLst>
            </p:cNvPr>
            <p:cNvSpPr/>
            <p:nvPr/>
          </p:nvSpPr>
          <p:spPr>
            <a:xfrm>
              <a:off x="3773075" y="1568550"/>
              <a:ext cx="301075" cy="193175"/>
            </a:xfrm>
            <a:custGeom>
              <a:avLst/>
              <a:gdLst/>
              <a:ahLst/>
              <a:cxnLst/>
              <a:rect l="l" t="t" r="r" b="b"/>
              <a:pathLst>
                <a:path w="12043" h="7727" extrusionOk="0">
                  <a:moveTo>
                    <a:pt x="12042" y="0"/>
                  </a:moveTo>
                  <a:lnTo>
                    <a:pt x="0" y="6947"/>
                  </a:lnTo>
                  <a:lnTo>
                    <a:pt x="0" y="7726"/>
                  </a:lnTo>
                  <a:lnTo>
                    <a:pt x="12042" y="772"/>
                  </a:lnTo>
                  <a:lnTo>
                    <a:pt x="12042"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825;p62">
              <a:extLst>
                <a:ext uri="{FF2B5EF4-FFF2-40B4-BE49-F238E27FC236}">
                  <a16:creationId xmlns:a16="http://schemas.microsoft.com/office/drawing/2014/main" id="{15BE2199-9A46-4AA7-826F-80361A71A081}"/>
                </a:ext>
              </a:extLst>
            </p:cNvPr>
            <p:cNvSpPr/>
            <p:nvPr/>
          </p:nvSpPr>
          <p:spPr>
            <a:xfrm>
              <a:off x="6275150" y="2575825"/>
              <a:ext cx="656050" cy="885300"/>
            </a:xfrm>
            <a:custGeom>
              <a:avLst/>
              <a:gdLst/>
              <a:ahLst/>
              <a:cxnLst/>
              <a:rect l="l" t="t" r="r" b="b"/>
              <a:pathLst>
                <a:path w="26242" h="35412" extrusionOk="0">
                  <a:moveTo>
                    <a:pt x="8" y="1"/>
                  </a:moveTo>
                  <a:lnTo>
                    <a:pt x="8" y="27621"/>
                  </a:lnTo>
                  <a:cubicBezTo>
                    <a:pt x="0" y="27920"/>
                    <a:pt x="166" y="28196"/>
                    <a:pt x="426" y="28345"/>
                  </a:cubicBezTo>
                  <a:lnTo>
                    <a:pt x="12263" y="35181"/>
                  </a:lnTo>
                  <a:cubicBezTo>
                    <a:pt x="12530" y="35335"/>
                    <a:pt x="12828" y="35412"/>
                    <a:pt x="13124" y="35412"/>
                  </a:cubicBezTo>
                  <a:cubicBezTo>
                    <a:pt x="13420" y="35412"/>
                    <a:pt x="13716" y="35335"/>
                    <a:pt x="13979" y="35181"/>
                  </a:cubicBezTo>
                  <a:lnTo>
                    <a:pt x="25824" y="28345"/>
                  </a:lnTo>
                  <a:cubicBezTo>
                    <a:pt x="26084" y="28196"/>
                    <a:pt x="26242" y="27920"/>
                    <a:pt x="26242" y="27621"/>
                  </a:cubicBezTo>
                  <a:lnTo>
                    <a:pt x="26242"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826;p62">
              <a:extLst>
                <a:ext uri="{FF2B5EF4-FFF2-40B4-BE49-F238E27FC236}">
                  <a16:creationId xmlns:a16="http://schemas.microsoft.com/office/drawing/2014/main" id="{B3828FC8-18AF-451D-B863-E6C58BA485E9}"/>
                </a:ext>
              </a:extLst>
            </p:cNvPr>
            <p:cNvSpPr/>
            <p:nvPr/>
          </p:nvSpPr>
          <p:spPr>
            <a:xfrm>
              <a:off x="6271800" y="2381075"/>
              <a:ext cx="662950" cy="389550"/>
            </a:xfrm>
            <a:custGeom>
              <a:avLst/>
              <a:gdLst/>
              <a:ahLst/>
              <a:cxnLst/>
              <a:rect l="l" t="t" r="r" b="b"/>
              <a:pathLst>
                <a:path w="26518" h="15582" extrusionOk="0">
                  <a:moveTo>
                    <a:pt x="13258" y="0"/>
                  </a:moveTo>
                  <a:cubicBezTo>
                    <a:pt x="12962" y="0"/>
                    <a:pt x="12664" y="77"/>
                    <a:pt x="12397" y="230"/>
                  </a:cubicBezTo>
                  <a:lnTo>
                    <a:pt x="560" y="7066"/>
                  </a:lnTo>
                  <a:cubicBezTo>
                    <a:pt x="0" y="7389"/>
                    <a:pt x="0" y="8193"/>
                    <a:pt x="560" y="8516"/>
                  </a:cubicBezTo>
                  <a:lnTo>
                    <a:pt x="12397" y="15352"/>
                  </a:lnTo>
                  <a:cubicBezTo>
                    <a:pt x="12664" y="15505"/>
                    <a:pt x="12962" y="15582"/>
                    <a:pt x="13259" y="15582"/>
                  </a:cubicBezTo>
                  <a:cubicBezTo>
                    <a:pt x="13556" y="15582"/>
                    <a:pt x="13854" y="15505"/>
                    <a:pt x="14121" y="15352"/>
                  </a:cubicBezTo>
                  <a:lnTo>
                    <a:pt x="25958" y="8516"/>
                  </a:lnTo>
                  <a:cubicBezTo>
                    <a:pt x="26518" y="8193"/>
                    <a:pt x="26518" y="7389"/>
                    <a:pt x="25958" y="7066"/>
                  </a:cubicBezTo>
                  <a:lnTo>
                    <a:pt x="14113" y="230"/>
                  </a:lnTo>
                  <a:cubicBezTo>
                    <a:pt x="13850" y="77"/>
                    <a:pt x="13554" y="0"/>
                    <a:pt x="13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827;p62">
              <a:extLst>
                <a:ext uri="{FF2B5EF4-FFF2-40B4-BE49-F238E27FC236}">
                  <a16:creationId xmlns:a16="http://schemas.microsoft.com/office/drawing/2014/main" id="{DC92FFA3-DD4F-42E7-B7AA-F5CBEAFFF357}"/>
                </a:ext>
              </a:extLst>
            </p:cNvPr>
            <p:cNvSpPr/>
            <p:nvPr/>
          </p:nvSpPr>
          <p:spPr>
            <a:xfrm>
              <a:off x="6285975" y="2635900"/>
              <a:ext cx="300875" cy="193350"/>
            </a:xfrm>
            <a:custGeom>
              <a:avLst/>
              <a:gdLst/>
              <a:ahLst/>
              <a:cxnLst/>
              <a:rect l="l" t="t" r="r" b="b"/>
              <a:pathLst>
                <a:path w="12035" h="7734" extrusionOk="0">
                  <a:moveTo>
                    <a:pt x="0" y="0"/>
                  </a:moveTo>
                  <a:lnTo>
                    <a:pt x="0" y="780"/>
                  </a:lnTo>
                  <a:lnTo>
                    <a:pt x="12034" y="7734"/>
                  </a:lnTo>
                  <a:lnTo>
                    <a:pt x="12034" y="6954"/>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828;p62">
              <a:extLst>
                <a:ext uri="{FF2B5EF4-FFF2-40B4-BE49-F238E27FC236}">
                  <a16:creationId xmlns:a16="http://schemas.microsoft.com/office/drawing/2014/main" id="{9D27A483-C93B-46E0-8D6B-E60CD8965707}"/>
                </a:ext>
              </a:extLst>
            </p:cNvPr>
            <p:cNvSpPr/>
            <p:nvPr/>
          </p:nvSpPr>
          <p:spPr>
            <a:xfrm>
              <a:off x="6285975" y="2663250"/>
              <a:ext cx="300875" cy="193175"/>
            </a:xfrm>
            <a:custGeom>
              <a:avLst/>
              <a:gdLst/>
              <a:ahLst/>
              <a:cxnLst/>
              <a:rect l="l" t="t" r="r" b="b"/>
              <a:pathLst>
                <a:path w="12035" h="7727" extrusionOk="0">
                  <a:moveTo>
                    <a:pt x="0" y="1"/>
                  </a:moveTo>
                  <a:lnTo>
                    <a:pt x="0" y="780"/>
                  </a:lnTo>
                  <a:lnTo>
                    <a:pt x="12034" y="7727"/>
                  </a:lnTo>
                  <a:lnTo>
                    <a:pt x="12034"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829;p62">
              <a:extLst>
                <a:ext uri="{FF2B5EF4-FFF2-40B4-BE49-F238E27FC236}">
                  <a16:creationId xmlns:a16="http://schemas.microsoft.com/office/drawing/2014/main" id="{409F8AA8-228E-4068-885E-00178A16CB99}"/>
                </a:ext>
              </a:extLst>
            </p:cNvPr>
            <p:cNvSpPr/>
            <p:nvPr/>
          </p:nvSpPr>
          <p:spPr>
            <a:xfrm>
              <a:off x="6285975" y="2690425"/>
              <a:ext cx="300875" cy="193175"/>
            </a:xfrm>
            <a:custGeom>
              <a:avLst/>
              <a:gdLst/>
              <a:ahLst/>
              <a:cxnLst/>
              <a:rect l="l" t="t" r="r" b="b"/>
              <a:pathLst>
                <a:path w="12035" h="7727" extrusionOk="0">
                  <a:moveTo>
                    <a:pt x="0" y="1"/>
                  </a:moveTo>
                  <a:lnTo>
                    <a:pt x="0" y="780"/>
                  </a:lnTo>
                  <a:lnTo>
                    <a:pt x="12034" y="7727"/>
                  </a:lnTo>
                  <a:lnTo>
                    <a:pt x="12034"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830;p62">
              <a:extLst>
                <a:ext uri="{FF2B5EF4-FFF2-40B4-BE49-F238E27FC236}">
                  <a16:creationId xmlns:a16="http://schemas.microsoft.com/office/drawing/2014/main" id="{0A051613-61E8-4DC2-80D4-793089D5EF63}"/>
                </a:ext>
              </a:extLst>
            </p:cNvPr>
            <p:cNvSpPr/>
            <p:nvPr/>
          </p:nvSpPr>
          <p:spPr>
            <a:xfrm>
              <a:off x="6285975" y="2717600"/>
              <a:ext cx="300875" cy="193175"/>
            </a:xfrm>
            <a:custGeom>
              <a:avLst/>
              <a:gdLst/>
              <a:ahLst/>
              <a:cxnLst/>
              <a:rect l="l" t="t" r="r" b="b"/>
              <a:pathLst>
                <a:path w="12035" h="7727" extrusionOk="0">
                  <a:moveTo>
                    <a:pt x="0" y="0"/>
                  </a:moveTo>
                  <a:lnTo>
                    <a:pt x="0" y="780"/>
                  </a:lnTo>
                  <a:lnTo>
                    <a:pt x="12034" y="7726"/>
                  </a:lnTo>
                  <a:lnTo>
                    <a:pt x="12034" y="6955"/>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831;p62">
              <a:extLst>
                <a:ext uri="{FF2B5EF4-FFF2-40B4-BE49-F238E27FC236}">
                  <a16:creationId xmlns:a16="http://schemas.microsoft.com/office/drawing/2014/main" id="{225C5500-7FD4-4EC5-A0E6-9A6060778F95}"/>
                </a:ext>
              </a:extLst>
            </p:cNvPr>
            <p:cNvSpPr/>
            <p:nvPr/>
          </p:nvSpPr>
          <p:spPr>
            <a:xfrm>
              <a:off x="6285975" y="2744975"/>
              <a:ext cx="300875" cy="193175"/>
            </a:xfrm>
            <a:custGeom>
              <a:avLst/>
              <a:gdLst/>
              <a:ahLst/>
              <a:cxnLst/>
              <a:rect l="l" t="t" r="r" b="b"/>
              <a:pathLst>
                <a:path w="12035" h="7727" extrusionOk="0">
                  <a:moveTo>
                    <a:pt x="0" y="0"/>
                  </a:moveTo>
                  <a:lnTo>
                    <a:pt x="0" y="772"/>
                  </a:lnTo>
                  <a:lnTo>
                    <a:pt x="12034" y="7726"/>
                  </a:lnTo>
                  <a:lnTo>
                    <a:pt x="12034" y="6946"/>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832;p62">
              <a:extLst>
                <a:ext uri="{FF2B5EF4-FFF2-40B4-BE49-F238E27FC236}">
                  <a16:creationId xmlns:a16="http://schemas.microsoft.com/office/drawing/2014/main" id="{90959F35-6FB7-4E35-BE0F-69C2FB963CCA}"/>
                </a:ext>
              </a:extLst>
            </p:cNvPr>
            <p:cNvSpPr/>
            <p:nvPr/>
          </p:nvSpPr>
          <p:spPr>
            <a:xfrm>
              <a:off x="6285975" y="2793400"/>
              <a:ext cx="300875" cy="193375"/>
            </a:xfrm>
            <a:custGeom>
              <a:avLst/>
              <a:gdLst/>
              <a:ahLst/>
              <a:cxnLst/>
              <a:rect l="l" t="t" r="r" b="b"/>
              <a:pathLst>
                <a:path w="12035" h="7735" extrusionOk="0">
                  <a:moveTo>
                    <a:pt x="0" y="1"/>
                  </a:moveTo>
                  <a:lnTo>
                    <a:pt x="0" y="780"/>
                  </a:lnTo>
                  <a:lnTo>
                    <a:pt x="12034" y="7734"/>
                  </a:lnTo>
                  <a:lnTo>
                    <a:pt x="12034"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833;p62">
              <a:extLst>
                <a:ext uri="{FF2B5EF4-FFF2-40B4-BE49-F238E27FC236}">
                  <a16:creationId xmlns:a16="http://schemas.microsoft.com/office/drawing/2014/main" id="{D47F6CAA-A5AF-41B8-AB49-C78913BBB3D2}"/>
                </a:ext>
              </a:extLst>
            </p:cNvPr>
            <p:cNvSpPr/>
            <p:nvPr/>
          </p:nvSpPr>
          <p:spPr>
            <a:xfrm>
              <a:off x="6285975" y="2820775"/>
              <a:ext cx="300875" cy="193175"/>
            </a:xfrm>
            <a:custGeom>
              <a:avLst/>
              <a:gdLst/>
              <a:ahLst/>
              <a:cxnLst/>
              <a:rect l="l" t="t" r="r" b="b"/>
              <a:pathLst>
                <a:path w="12035" h="7727" extrusionOk="0">
                  <a:moveTo>
                    <a:pt x="0" y="0"/>
                  </a:moveTo>
                  <a:lnTo>
                    <a:pt x="0" y="772"/>
                  </a:lnTo>
                  <a:lnTo>
                    <a:pt x="12034" y="7726"/>
                  </a:lnTo>
                  <a:lnTo>
                    <a:pt x="12034" y="6946"/>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834;p62">
              <a:extLst>
                <a:ext uri="{FF2B5EF4-FFF2-40B4-BE49-F238E27FC236}">
                  <a16:creationId xmlns:a16="http://schemas.microsoft.com/office/drawing/2014/main" id="{1BE7BD31-614B-4C33-8B4D-D22EB220B6B2}"/>
                </a:ext>
              </a:extLst>
            </p:cNvPr>
            <p:cNvSpPr/>
            <p:nvPr/>
          </p:nvSpPr>
          <p:spPr>
            <a:xfrm>
              <a:off x="6285975" y="2847950"/>
              <a:ext cx="300875" cy="193150"/>
            </a:xfrm>
            <a:custGeom>
              <a:avLst/>
              <a:gdLst/>
              <a:ahLst/>
              <a:cxnLst/>
              <a:rect l="l" t="t" r="r" b="b"/>
              <a:pathLst>
                <a:path w="12035" h="7726" extrusionOk="0">
                  <a:moveTo>
                    <a:pt x="0" y="0"/>
                  </a:moveTo>
                  <a:lnTo>
                    <a:pt x="0" y="780"/>
                  </a:lnTo>
                  <a:lnTo>
                    <a:pt x="12034" y="7726"/>
                  </a:lnTo>
                  <a:lnTo>
                    <a:pt x="12034" y="6946"/>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835;p62">
              <a:extLst>
                <a:ext uri="{FF2B5EF4-FFF2-40B4-BE49-F238E27FC236}">
                  <a16:creationId xmlns:a16="http://schemas.microsoft.com/office/drawing/2014/main" id="{AF394B03-494F-4B76-9D26-32CB89012F1F}"/>
                </a:ext>
              </a:extLst>
            </p:cNvPr>
            <p:cNvSpPr/>
            <p:nvPr/>
          </p:nvSpPr>
          <p:spPr>
            <a:xfrm>
              <a:off x="6285975" y="2875100"/>
              <a:ext cx="300875" cy="193175"/>
            </a:xfrm>
            <a:custGeom>
              <a:avLst/>
              <a:gdLst/>
              <a:ahLst/>
              <a:cxnLst/>
              <a:rect l="l" t="t" r="r" b="b"/>
              <a:pathLst>
                <a:path w="12035" h="7727" extrusionOk="0">
                  <a:moveTo>
                    <a:pt x="0" y="1"/>
                  </a:moveTo>
                  <a:lnTo>
                    <a:pt x="0" y="781"/>
                  </a:lnTo>
                  <a:lnTo>
                    <a:pt x="12034" y="7727"/>
                  </a:lnTo>
                  <a:lnTo>
                    <a:pt x="12034"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836;p62">
              <a:extLst>
                <a:ext uri="{FF2B5EF4-FFF2-40B4-BE49-F238E27FC236}">
                  <a16:creationId xmlns:a16="http://schemas.microsoft.com/office/drawing/2014/main" id="{A039084E-EC16-440D-89D4-DC0C30F6B77C}"/>
                </a:ext>
              </a:extLst>
            </p:cNvPr>
            <p:cNvSpPr/>
            <p:nvPr/>
          </p:nvSpPr>
          <p:spPr>
            <a:xfrm>
              <a:off x="6285975" y="2902475"/>
              <a:ext cx="300875" cy="193175"/>
            </a:xfrm>
            <a:custGeom>
              <a:avLst/>
              <a:gdLst/>
              <a:ahLst/>
              <a:cxnLst/>
              <a:rect l="l" t="t" r="r" b="b"/>
              <a:pathLst>
                <a:path w="12035" h="7727" extrusionOk="0">
                  <a:moveTo>
                    <a:pt x="0" y="1"/>
                  </a:moveTo>
                  <a:lnTo>
                    <a:pt x="0" y="772"/>
                  </a:lnTo>
                  <a:lnTo>
                    <a:pt x="12034" y="7727"/>
                  </a:lnTo>
                  <a:lnTo>
                    <a:pt x="12034"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837;p62">
              <a:extLst>
                <a:ext uri="{FF2B5EF4-FFF2-40B4-BE49-F238E27FC236}">
                  <a16:creationId xmlns:a16="http://schemas.microsoft.com/office/drawing/2014/main" id="{D130926F-7764-48BE-821D-B8978C51D75C}"/>
                </a:ext>
              </a:extLst>
            </p:cNvPr>
            <p:cNvSpPr/>
            <p:nvPr/>
          </p:nvSpPr>
          <p:spPr>
            <a:xfrm>
              <a:off x="6285975" y="2950900"/>
              <a:ext cx="300875" cy="193375"/>
            </a:xfrm>
            <a:custGeom>
              <a:avLst/>
              <a:gdLst/>
              <a:ahLst/>
              <a:cxnLst/>
              <a:rect l="l" t="t" r="r" b="b"/>
              <a:pathLst>
                <a:path w="12035" h="7735" extrusionOk="0">
                  <a:moveTo>
                    <a:pt x="0" y="1"/>
                  </a:moveTo>
                  <a:lnTo>
                    <a:pt x="0" y="781"/>
                  </a:lnTo>
                  <a:lnTo>
                    <a:pt x="12034" y="7735"/>
                  </a:lnTo>
                  <a:lnTo>
                    <a:pt x="12034"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838;p62">
              <a:extLst>
                <a:ext uri="{FF2B5EF4-FFF2-40B4-BE49-F238E27FC236}">
                  <a16:creationId xmlns:a16="http://schemas.microsoft.com/office/drawing/2014/main" id="{C4B6AA8D-9895-4F4F-9F94-9E405AB8DA71}"/>
                </a:ext>
              </a:extLst>
            </p:cNvPr>
            <p:cNvSpPr/>
            <p:nvPr/>
          </p:nvSpPr>
          <p:spPr>
            <a:xfrm>
              <a:off x="6285975" y="2978275"/>
              <a:ext cx="300875" cy="193175"/>
            </a:xfrm>
            <a:custGeom>
              <a:avLst/>
              <a:gdLst/>
              <a:ahLst/>
              <a:cxnLst/>
              <a:rect l="l" t="t" r="r" b="b"/>
              <a:pathLst>
                <a:path w="12035" h="7727" extrusionOk="0">
                  <a:moveTo>
                    <a:pt x="0" y="1"/>
                  </a:moveTo>
                  <a:lnTo>
                    <a:pt x="0" y="772"/>
                  </a:lnTo>
                  <a:lnTo>
                    <a:pt x="12034" y="7727"/>
                  </a:lnTo>
                  <a:lnTo>
                    <a:pt x="12034"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839;p62">
              <a:extLst>
                <a:ext uri="{FF2B5EF4-FFF2-40B4-BE49-F238E27FC236}">
                  <a16:creationId xmlns:a16="http://schemas.microsoft.com/office/drawing/2014/main" id="{162619F1-5C08-4624-B3CD-13B940A115FE}"/>
                </a:ext>
              </a:extLst>
            </p:cNvPr>
            <p:cNvSpPr/>
            <p:nvPr/>
          </p:nvSpPr>
          <p:spPr>
            <a:xfrm>
              <a:off x="6285975" y="3005450"/>
              <a:ext cx="300875" cy="193175"/>
            </a:xfrm>
            <a:custGeom>
              <a:avLst/>
              <a:gdLst/>
              <a:ahLst/>
              <a:cxnLst/>
              <a:rect l="l" t="t" r="r" b="b"/>
              <a:pathLst>
                <a:path w="12035" h="7727" extrusionOk="0">
                  <a:moveTo>
                    <a:pt x="0" y="1"/>
                  </a:moveTo>
                  <a:lnTo>
                    <a:pt x="0" y="780"/>
                  </a:lnTo>
                  <a:lnTo>
                    <a:pt x="12034" y="7726"/>
                  </a:lnTo>
                  <a:lnTo>
                    <a:pt x="12034"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840;p62">
              <a:extLst>
                <a:ext uri="{FF2B5EF4-FFF2-40B4-BE49-F238E27FC236}">
                  <a16:creationId xmlns:a16="http://schemas.microsoft.com/office/drawing/2014/main" id="{0B0A3A32-4B35-4C23-AB5B-DF9535AFE4A7}"/>
                </a:ext>
              </a:extLst>
            </p:cNvPr>
            <p:cNvSpPr/>
            <p:nvPr/>
          </p:nvSpPr>
          <p:spPr>
            <a:xfrm>
              <a:off x="6285975" y="3032625"/>
              <a:ext cx="300875" cy="193175"/>
            </a:xfrm>
            <a:custGeom>
              <a:avLst/>
              <a:gdLst/>
              <a:ahLst/>
              <a:cxnLst/>
              <a:rect l="l" t="t" r="r" b="b"/>
              <a:pathLst>
                <a:path w="12035" h="7727" extrusionOk="0">
                  <a:moveTo>
                    <a:pt x="0" y="0"/>
                  </a:moveTo>
                  <a:lnTo>
                    <a:pt x="0" y="780"/>
                  </a:lnTo>
                  <a:lnTo>
                    <a:pt x="12034" y="7726"/>
                  </a:lnTo>
                  <a:lnTo>
                    <a:pt x="12034" y="6954"/>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841;p62">
              <a:extLst>
                <a:ext uri="{FF2B5EF4-FFF2-40B4-BE49-F238E27FC236}">
                  <a16:creationId xmlns:a16="http://schemas.microsoft.com/office/drawing/2014/main" id="{9A12DF44-ADA1-4CBB-986D-43500533F360}"/>
                </a:ext>
              </a:extLst>
            </p:cNvPr>
            <p:cNvSpPr/>
            <p:nvPr/>
          </p:nvSpPr>
          <p:spPr>
            <a:xfrm>
              <a:off x="6285975" y="3060000"/>
              <a:ext cx="300875" cy="193150"/>
            </a:xfrm>
            <a:custGeom>
              <a:avLst/>
              <a:gdLst/>
              <a:ahLst/>
              <a:cxnLst/>
              <a:rect l="l" t="t" r="r" b="b"/>
              <a:pathLst>
                <a:path w="12035" h="7726" extrusionOk="0">
                  <a:moveTo>
                    <a:pt x="0" y="0"/>
                  </a:moveTo>
                  <a:lnTo>
                    <a:pt x="0" y="772"/>
                  </a:lnTo>
                  <a:lnTo>
                    <a:pt x="12034" y="7726"/>
                  </a:lnTo>
                  <a:lnTo>
                    <a:pt x="12034" y="6946"/>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842;p62">
              <a:extLst>
                <a:ext uri="{FF2B5EF4-FFF2-40B4-BE49-F238E27FC236}">
                  <a16:creationId xmlns:a16="http://schemas.microsoft.com/office/drawing/2014/main" id="{6337C93F-C9FF-4457-B67B-C5C29E77F660}"/>
                </a:ext>
              </a:extLst>
            </p:cNvPr>
            <p:cNvSpPr/>
            <p:nvPr/>
          </p:nvSpPr>
          <p:spPr>
            <a:xfrm>
              <a:off x="6285975" y="3108425"/>
              <a:ext cx="300875" cy="193375"/>
            </a:xfrm>
            <a:custGeom>
              <a:avLst/>
              <a:gdLst/>
              <a:ahLst/>
              <a:cxnLst/>
              <a:rect l="l" t="t" r="r" b="b"/>
              <a:pathLst>
                <a:path w="12035" h="7735" extrusionOk="0">
                  <a:moveTo>
                    <a:pt x="0" y="0"/>
                  </a:moveTo>
                  <a:lnTo>
                    <a:pt x="0" y="780"/>
                  </a:lnTo>
                  <a:lnTo>
                    <a:pt x="12034" y="7734"/>
                  </a:lnTo>
                  <a:lnTo>
                    <a:pt x="12034" y="6955"/>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843;p62">
              <a:extLst>
                <a:ext uri="{FF2B5EF4-FFF2-40B4-BE49-F238E27FC236}">
                  <a16:creationId xmlns:a16="http://schemas.microsoft.com/office/drawing/2014/main" id="{5D2A4E64-F872-4275-9D3D-2F774B7D968E}"/>
                </a:ext>
              </a:extLst>
            </p:cNvPr>
            <p:cNvSpPr/>
            <p:nvPr/>
          </p:nvSpPr>
          <p:spPr>
            <a:xfrm>
              <a:off x="6285975" y="3135800"/>
              <a:ext cx="300875" cy="193175"/>
            </a:xfrm>
            <a:custGeom>
              <a:avLst/>
              <a:gdLst/>
              <a:ahLst/>
              <a:cxnLst/>
              <a:rect l="l" t="t" r="r" b="b"/>
              <a:pathLst>
                <a:path w="12035" h="7727" extrusionOk="0">
                  <a:moveTo>
                    <a:pt x="0" y="0"/>
                  </a:moveTo>
                  <a:lnTo>
                    <a:pt x="0" y="772"/>
                  </a:lnTo>
                  <a:lnTo>
                    <a:pt x="12034" y="7726"/>
                  </a:lnTo>
                  <a:lnTo>
                    <a:pt x="12034" y="6946"/>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844;p62">
              <a:extLst>
                <a:ext uri="{FF2B5EF4-FFF2-40B4-BE49-F238E27FC236}">
                  <a16:creationId xmlns:a16="http://schemas.microsoft.com/office/drawing/2014/main" id="{0DEAA535-491F-4097-AB00-D80606ED5CE3}"/>
                </a:ext>
              </a:extLst>
            </p:cNvPr>
            <p:cNvSpPr/>
            <p:nvPr/>
          </p:nvSpPr>
          <p:spPr>
            <a:xfrm>
              <a:off x="6285975" y="3162950"/>
              <a:ext cx="300875" cy="193175"/>
            </a:xfrm>
            <a:custGeom>
              <a:avLst/>
              <a:gdLst/>
              <a:ahLst/>
              <a:cxnLst/>
              <a:rect l="l" t="t" r="r" b="b"/>
              <a:pathLst>
                <a:path w="12035" h="7727" extrusionOk="0">
                  <a:moveTo>
                    <a:pt x="0" y="1"/>
                  </a:moveTo>
                  <a:lnTo>
                    <a:pt x="0" y="781"/>
                  </a:lnTo>
                  <a:lnTo>
                    <a:pt x="12034" y="7727"/>
                  </a:lnTo>
                  <a:lnTo>
                    <a:pt x="12034"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845;p62">
              <a:extLst>
                <a:ext uri="{FF2B5EF4-FFF2-40B4-BE49-F238E27FC236}">
                  <a16:creationId xmlns:a16="http://schemas.microsoft.com/office/drawing/2014/main" id="{5B8F2C9C-3B08-4EFE-978A-BC7A3D225E63}"/>
                </a:ext>
              </a:extLst>
            </p:cNvPr>
            <p:cNvSpPr/>
            <p:nvPr/>
          </p:nvSpPr>
          <p:spPr>
            <a:xfrm>
              <a:off x="6285975" y="3190125"/>
              <a:ext cx="300875" cy="193175"/>
            </a:xfrm>
            <a:custGeom>
              <a:avLst/>
              <a:gdLst/>
              <a:ahLst/>
              <a:cxnLst/>
              <a:rect l="l" t="t" r="r" b="b"/>
              <a:pathLst>
                <a:path w="12035" h="7727" extrusionOk="0">
                  <a:moveTo>
                    <a:pt x="0" y="1"/>
                  </a:moveTo>
                  <a:lnTo>
                    <a:pt x="0" y="780"/>
                  </a:lnTo>
                  <a:lnTo>
                    <a:pt x="12034" y="7727"/>
                  </a:lnTo>
                  <a:lnTo>
                    <a:pt x="12034" y="6955"/>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846;p62">
              <a:extLst>
                <a:ext uri="{FF2B5EF4-FFF2-40B4-BE49-F238E27FC236}">
                  <a16:creationId xmlns:a16="http://schemas.microsoft.com/office/drawing/2014/main" id="{8C9DF771-EA3E-4586-84C7-8DE95A07E3D6}"/>
                </a:ext>
              </a:extLst>
            </p:cNvPr>
            <p:cNvSpPr/>
            <p:nvPr/>
          </p:nvSpPr>
          <p:spPr>
            <a:xfrm>
              <a:off x="6285975" y="3217500"/>
              <a:ext cx="300875" cy="193175"/>
            </a:xfrm>
            <a:custGeom>
              <a:avLst/>
              <a:gdLst/>
              <a:ahLst/>
              <a:cxnLst/>
              <a:rect l="l" t="t" r="r" b="b"/>
              <a:pathLst>
                <a:path w="12035" h="7727" extrusionOk="0">
                  <a:moveTo>
                    <a:pt x="0" y="1"/>
                  </a:moveTo>
                  <a:lnTo>
                    <a:pt x="0" y="772"/>
                  </a:lnTo>
                  <a:lnTo>
                    <a:pt x="12034" y="7726"/>
                  </a:lnTo>
                  <a:lnTo>
                    <a:pt x="12034" y="6947"/>
                  </a:lnTo>
                  <a:lnTo>
                    <a:pt x="0"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847;p62">
              <a:extLst>
                <a:ext uri="{FF2B5EF4-FFF2-40B4-BE49-F238E27FC236}">
                  <a16:creationId xmlns:a16="http://schemas.microsoft.com/office/drawing/2014/main" id="{770B0FE5-F469-4734-AAD1-E77E7A651339}"/>
                </a:ext>
              </a:extLst>
            </p:cNvPr>
            <p:cNvSpPr/>
            <p:nvPr/>
          </p:nvSpPr>
          <p:spPr>
            <a:xfrm>
              <a:off x="6619500" y="2635900"/>
              <a:ext cx="300875" cy="193350"/>
            </a:xfrm>
            <a:custGeom>
              <a:avLst/>
              <a:gdLst/>
              <a:ahLst/>
              <a:cxnLst/>
              <a:rect l="l" t="t" r="r" b="b"/>
              <a:pathLst>
                <a:path w="12035" h="7734" extrusionOk="0">
                  <a:moveTo>
                    <a:pt x="12035" y="0"/>
                  </a:moveTo>
                  <a:lnTo>
                    <a:pt x="1" y="6954"/>
                  </a:lnTo>
                  <a:lnTo>
                    <a:pt x="1" y="7734"/>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848;p62">
              <a:extLst>
                <a:ext uri="{FF2B5EF4-FFF2-40B4-BE49-F238E27FC236}">
                  <a16:creationId xmlns:a16="http://schemas.microsoft.com/office/drawing/2014/main" id="{2CF5C08A-C6CF-4C52-A1EB-16066EC1D68B}"/>
                </a:ext>
              </a:extLst>
            </p:cNvPr>
            <p:cNvSpPr/>
            <p:nvPr/>
          </p:nvSpPr>
          <p:spPr>
            <a:xfrm>
              <a:off x="6619500" y="2663250"/>
              <a:ext cx="300875" cy="193175"/>
            </a:xfrm>
            <a:custGeom>
              <a:avLst/>
              <a:gdLst/>
              <a:ahLst/>
              <a:cxnLst/>
              <a:rect l="l" t="t" r="r" b="b"/>
              <a:pathLst>
                <a:path w="12035" h="7727" extrusionOk="0">
                  <a:moveTo>
                    <a:pt x="12035" y="1"/>
                  </a:moveTo>
                  <a:lnTo>
                    <a:pt x="1" y="6947"/>
                  </a:lnTo>
                  <a:lnTo>
                    <a:pt x="1" y="7727"/>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849;p62">
              <a:extLst>
                <a:ext uri="{FF2B5EF4-FFF2-40B4-BE49-F238E27FC236}">
                  <a16:creationId xmlns:a16="http://schemas.microsoft.com/office/drawing/2014/main" id="{906D76A7-C6E9-4EE4-8330-16F3C8F35C34}"/>
                </a:ext>
              </a:extLst>
            </p:cNvPr>
            <p:cNvSpPr/>
            <p:nvPr/>
          </p:nvSpPr>
          <p:spPr>
            <a:xfrm>
              <a:off x="6619500" y="2690425"/>
              <a:ext cx="300875" cy="193175"/>
            </a:xfrm>
            <a:custGeom>
              <a:avLst/>
              <a:gdLst/>
              <a:ahLst/>
              <a:cxnLst/>
              <a:rect l="l" t="t" r="r" b="b"/>
              <a:pathLst>
                <a:path w="12035" h="7727" extrusionOk="0">
                  <a:moveTo>
                    <a:pt x="12035" y="1"/>
                  </a:moveTo>
                  <a:lnTo>
                    <a:pt x="1" y="6947"/>
                  </a:lnTo>
                  <a:lnTo>
                    <a:pt x="1" y="7727"/>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850;p62">
              <a:extLst>
                <a:ext uri="{FF2B5EF4-FFF2-40B4-BE49-F238E27FC236}">
                  <a16:creationId xmlns:a16="http://schemas.microsoft.com/office/drawing/2014/main" id="{B08AF018-F7BF-491E-99A5-689F8ED32F32}"/>
                </a:ext>
              </a:extLst>
            </p:cNvPr>
            <p:cNvSpPr/>
            <p:nvPr/>
          </p:nvSpPr>
          <p:spPr>
            <a:xfrm>
              <a:off x="6619500" y="2717600"/>
              <a:ext cx="300875" cy="193175"/>
            </a:xfrm>
            <a:custGeom>
              <a:avLst/>
              <a:gdLst/>
              <a:ahLst/>
              <a:cxnLst/>
              <a:rect l="l" t="t" r="r" b="b"/>
              <a:pathLst>
                <a:path w="12035" h="7727" extrusionOk="0">
                  <a:moveTo>
                    <a:pt x="12035" y="0"/>
                  </a:moveTo>
                  <a:lnTo>
                    <a:pt x="1" y="6955"/>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851;p62">
              <a:extLst>
                <a:ext uri="{FF2B5EF4-FFF2-40B4-BE49-F238E27FC236}">
                  <a16:creationId xmlns:a16="http://schemas.microsoft.com/office/drawing/2014/main" id="{869ABC9D-01CD-4DC4-8A2B-87A8F8AA4DE4}"/>
                </a:ext>
              </a:extLst>
            </p:cNvPr>
            <p:cNvSpPr/>
            <p:nvPr/>
          </p:nvSpPr>
          <p:spPr>
            <a:xfrm>
              <a:off x="6619500" y="2744975"/>
              <a:ext cx="300875" cy="193175"/>
            </a:xfrm>
            <a:custGeom>
              <a:avLst/>
              <a:gdLst/>
              <a:ahLst/>
              <a:cxnLst/>
              <a:rect l="l" t="t" r="r" b="b"/>
              <a:pathLst>
                <a:path w="12035" h="7727" extrusionOk="0">
                  <a:moveTo>
                    <a:pt x="12035" y="0"/>
                  </a:moveTo>
                  <a:lnTo>
                    <a:pt x="1" y="6946"/>
                  </a:lnTo>
                  <a:lnTo>
                    <a:pt x="1" y="7726"/>
                  </a:lnTo>
                  <a:lnTo>
                    <a:pt x="12035" y="772"/>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852;p62">
              <a:extLst>
                <a:ext uri="{FF2B5EF4-FFF2-40B4-BE49-F238E27FC236}">
                  <a16:creationId xmlns:a16="http://schemas.microsoft.com/office/drawing/2014/main" id="{48B32DB9-76D4-48CD-A38E-C3D4EF191CDE}"/>
                </a:ext>
              </a:extLst>
            </p:cNvPr>
            <p:cNvSpPr/>
            <p:nvPr/>
          </p:nvSpPr>
          <p:spPr>
            <a:xfrm>
              <a:off x="6619500" y="2793400"/>
              <a:ext cx="300875" cy="193375"/>
            </a:xfrm>
            <a:custGeom>
              <a:avLst/>
              <a:gdLst/>
              <a:ahLst/>
              <a:cxnLst/>
              <a:rect l="l" t="t" r="r" b="b"/>
              <a:pathLst>
                <a:path w="12035" h="7735" extrusionOk="0">
                  <a:moveTo>
                    <a:pt x="12035" y="1"/>
                  </a:moveTo>
                  <a:lnTo>
                    <a:pt x="1" y="6955"/>
                  </a:lnTo>
                  <a:lnTo>
                    <a:pt x="1" y="7734"/>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853;p62">
              <a:extLst>
                <a:ext uri="{FF2B5EF4-FFF2-40B4-BE49-F238E27FC236}">
                  <a16:creationId xmlns:a16="http://schemas.microsoft.com/office/drawing/2014/main" id="{12E0DD4E-29B8-4102-B9D5-D187E96D37DC}"/>
                </a:ext>
              </a:extLst>
            </p:cNvPr>
            <p:cNvSpPr/>
            <p:nvPr/>
          </p:nvSpPr>
          <p:spPr>
            <a:xfrm>
              <a:off x="6619500" y="2820775"/>
              <a:ext cx="300875" cy="193175"/>
            </a:xfrm>
            <a:custGeom>
              <a:avLst/>
              <a:gdLst/>
              <a:ahLst/>
              <a:cxnLst/>
              <a:rect l="l" t="t" r="r" b="b"/>
              <a:pathLst>
                <a:path w="12035" h="7727" extrusionOk="0">
                  <a:moveTo>
                    <a:pt x="12035" y="0"/>
                  </a:moveTo>
                  <a:lnTo>
                    <a:pt x="1" y="6946"/>
                  </a:lnTo>
                  <a:lnTo>
                    <a:pt x="1" y="7726"/>
                  </a:lnTo>
                  <a:lnTo>
                    <a:pt x="12035" y="772"/>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854;p62">
              <a:extLst>
                <a:ext uri="{FF2B5EF4-FFF2-40B4-BE49-F238E27FC236}">
                  <a16:creationId xmlns:a16="http://schemas.microsoft.com/office/drawing/2014/main" id="{F623867C-F270-413D-82BA-1150DAF7B994}"/>
                </a:ext>
              </a:extLst>
            </p:cNvPr>
            <p:cNvSpPr/>
            <p:nvPr/>
          </p:nvSpPr>
          <p:spPr>
            <a:xfrm>
              <a:off x="6619500" y="2847950"/>
              <a:ext cx="300875" cy="193150"/>
            </a:xfrm>
            <a:custGeom>
              <a:avLst/>
              <a:gdLst/>
              <a:ahLst/>
              <a:cxnLst/>
              <a:rect l="l" t="t" r="r" b="b"/>
              <a:pathLst>
                <a:path w="12035" h="7726" extrusionOk="0">
                  <a:moveTo>
                    <a:pt x="12035" y="0"/>
                  </a:moveTo>
                  <a:lnTo>
                    <a:pt x="1" y="6946"/>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855;p62">
              <a:extLst>
                <a:ext uri="{FF2B5EF4-FFF2-40B4-BE49-F238E27FC236}">
                  <a16:creationId xmlns:a16="http://schemas.microsoft.com/office/drawing/2014/main" id="{1E86E04B-1C2B-49AE-9E5D-1A8E2DC72F8E}"/>
                </a:ext>
              </a:extLst>
            </p:cNvPr>
            <p:cNvSpPr/>
            <p:nvPr/>
          </p:nvSpPr>
          <p:spPr>
            <a:xfrm>
              <a:off x="6619500" y="2875100"/>
              <a:ext cx="300875" cy="193175"/>
            </a:xfrm>
            <a:custGeom>
              <a:avLst/>
              <a:gdLst/>
              <a:ahLst/>
              <a:cxnLst/>
              <a:rect l="l" t="t" r="r" b="b"/>
              <a:pathLst>
                <a:path w="12035" h="7727" extrusionOk="0">
                  <a:moveTo>
                    <a:pt x="12035" y="1"/>
                  </a:moveTo>
                  <a:lnTo>
                    <a:pt x="1" y="6955"/>
                  </a:lnTo>
                  <a:lnTo>
                    <a:pt x="1" y="7727"/>
                  </a:lnTo>
                  <a:lnTo>
                    <a:pt x="12035" y="781"/>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856;p62">
              <a:extLst>
                <a:ext uri="{FF2B5EF4-FFF2-40B4-BE49-F238E27FC236}">
                  <a16:creationId xmlns:a16="http://schemas.microsoft.com/office/drawing/2014/main" id="{CDAC133E-25F5-4F2A-88C5-9C75559D0460}"/>
                </a:ext>
              </a:extLst>
            </p:cNvPr>
            <p:cNvSpPr/>
            <p:nvPr/>
          </p:nvSpPr>
          <p:spPr>
            <a:xfrm>
              <a:off x="6619500" y="2902475"/>
              <a:ext cx="300875" cy="193175"/>
            </a:xfrm>
            <a:custGeom>
              <a:avLst/>
              <a:gdLst/>
              <a:ahLst/>
              <a:cxnLst/>
              <a:rect l="l" t="t" r="r" b="b"/>
              <a:pathLst>
                <a:path w="12035" h="7727" extrusionOk="0">
                  <a:moveTo>
                    <a:pt x="12035" y="1"/>
                  </a:moveTo>
                  <a:lnTo>
                    <a:pt x="1" y="6947"/>
                  </a:lnTo>
                  <a:lnTo>
                    <a:pt x="1" y="7727"/>
                  </a:lnTo>
                  <a:lnTo>
                    <a:pt x="12035" y="772"/>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857;p62">
              <a:extLst>
                <a:ext uri="{FF2B5EF4-FFF2-40B4-BE49-F238E27FC236}">
                  <a16:creationId xmlns:a16="http://schemas.microsoft.com/office/drawing/2014/main" id="{3EE4CF34-34A0-4215-A41C-2486C4F2F246}"/>
                </a:ext>
              </a:extLst>
            </p:cNvPr>
            <p:cNvSpPr/>
            <p:nvPr/>
          </p:nvSpPr>
          <p:spPr>
            <a:xfrm>
              <a:off x="6619500" y="2950900"/>
              <a:ext cx="300875" cy="193375"/>
            </a:xfrm>
            <a:custGeom>
              <a:avLst/>
              <a:gdLst/>
              <a:ahLst/>
              <a:cxnLst/>
              <a:rect l="l" t="t" r="r" b="b"/>
              <a:pathLst>
                <a:path w="12035" h="7735" extrusionOk="0">
                  <a:moveTo>
                    <a:pt x="12035" y="1"/>
                  </a:moveTo>
                  <a:lnTo>
                    <a:pt x="1" y="6955"/>
                  </a:lnTo>
                  <a:lnTo>
                    <a:pt x="1" y="7735"/>
                  </a:lnTo>
                  <a:lnTo>
                    <a:pt x="12035" y="781"/>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858;p62">
              <a:extLst>
                <a:ext uri="{FF2B5EF4-FFF2-40B4-BE49-F238E27FC236}">
                  <a16:creationId xmlns:a16="http://schemas.microsoft.com/office/drawing/2014/main" id="{F1B186B7-5959-4798-AE1F-3738B40B643C}"/>
                </a:ext>
              </a:extLst>
            </p:cNvPr>
            <p:cNvSpPr/>
            <p:nvPr/>
          </p:nvSpPr>
          <p:spPr>
            <a:xfrm>
              <a:off x="6619500" y="2978275"/>
              <a:ext cx="300875" cy="193175"/>
            </a:xfrm>
            <a:custGeom>
              <a:avLst/>
              <a:gdLst/>
              <a:ahLst/>
              <a:cxnLst/>
              <a:rect l="l" t="t" r="r" b="b"/>
              <a:pathLst>
                <a:path w="12035" h="7727" extrusionOk="0">
                  <a:moveTo>
                    <a:pt x="12035" y="1"/>
                  </a:moveTo>
                  <a:lnTo>
                    <a:pt x="1" y="6947"/>
                  </a:lnTo>
                  <a:lnTo>
                    <a:pt x="1" y="7727"/>
                  </a:lnTo>
                  <a:lnTo>
                    <a:pt x="12035" y="772"/>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859;p62">
              <a:extLst>
                <a:ext uri="{FF2B5EF4-FFF2-40B4-BE49-F238E27FC236}">
                  <a16:creationId xmlns:a16="http://schemas.microsoft.com/office/drawing/2014/main" id="{E56573CD-42EB-4B7C-9E3A-DC32B3E09A83}"/>
                </a:ext>
              </a:extLst>
            </p:cNvPr>
            <p:cNvSpPr/>
            <p:nvPr/>
          </p:nvSpPr>
          <p:spPr>
            <a:xfrm>
              <a:off x="6619500" y="3005450"/>
              <a:ext cx="300875" cy="193175"/>
            </a:xfrm>
            <a:custGeom>
              <a:avLst/>
              <a:gdLst/>
              <a:ahLst/>
              <a:cxnLst/>
              <a:rect l="l" t="t" r="r" b="b"/>
              <a:pathLst>
                <a:path w="12035" h="7727" extrusionOk="0">
                  <a:moveTo>
                    <a:pt x="12035" y="1"/>
                  </a:moveTo>
                  <a:lnTo>
                    <a:pt x="1" y="6947"/>
                  </a:lnTo>
                  <a:lnTo>
                    <a:pt x="1" y="7726"/>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860;p62">
              <a:extLst>
                <a:ext uri="{FF2B5EF4-FFF2-40B4-BE49-F238E27FC236}">
                  <a16:creationId xmlns:a16="http://schemas.microsoft.com/office/drawing/2014/main" id="{17F04FAA-84FD-4A4F-BD5D-0109BECF70DB}"/>
                </a:ext>
              </a:extLst>
            </p:cNvPr>
            <p:cNvSpPr/>
            <p:nvPr/>
          </p:nvSpPr>
          <p:spPr>
            <a:xfrm>
              <a:off x="6619500" y="3032625"/>
              <a:ext cx="300875" cy="193175"/>
            </a:xfrm>
            <a:custGeom>
              <a:avLst/>
              <a:gdLst/>
              <a:ahLst/>
              <a:cxnLst/>
              <a:rect l="l" t="t" r="r" b="b"/>
              <a:pathLst>
                <a:path w="12035" h="7727" extrusionOk="0">
                  <a:moveTo>
                    <a:pt x="12035" y="0"/>
                  </a:moveTo>
                  <a:lnTo>
                    <a:pt x="1" y="6954"/>
                  </a:lnTo>
                  <a:lnTo>
                    <a:pt x="1" y="7726"/>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861;p62">
              <a:extLst>
                <a:ext uri="{FF2B5EF4-FFF2-40B4-BE49-F238E27FC236}">
                  <a16:creationId xmlns:a16="http://schemas.microsoft.com/office/drawing/2014/main" id="{A58784E6-83B5-4194-9586-BB2653B035CE}"/>
                </a:ext>
              </a:extLst>
            </p:cNvPr>
            <p:cNvSpPr/>
            <p:nvPr/>
          </p:nvSpPr>
          <p:spPr>
            <a:xfrm>
              <a:off x="6619500" y="3060000"/>
              <a:ext cx="300875" cy="193150"/>
            </a:xfrm>
            <a:custGeom>
              <a:avLst/>
              <a:gdLst/>
              <a:ahLst/>
              <a:cxnLst/>
              <a:rect l="l" t="t" r="r" b="b"/>
              <a:pathLst>
                <a:path w="12035" h="7726" extrusionOk="0">
                  <a:moveTo>
                    <a:pt x="12035" y="0"/>
                  </a:moveTo>
                  <a:lnTo>
                    <a:pt x="1" y="6946"/>
                  </a:lnTo>
                  <a:lnTo>
                    <a:pt x="1" y="7726"/>
                  </a:lnTo>
                  <a:lnTo>
                    <a:pt x="12035" y="772"/>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862;p62">
              <a:extLst>
                <a:ext uri="{FF2B5EF4-FFF2-40B4-BE49-F238E27FC236}">
                  <a16:creationId xmlns:a16="http://schemas.microsoft.com/office/drawing/2014/main" id="{6CA0FE19-DD21-4154-9674-5EAF4C71100C}"/>
                </a:ext>
              </a:extLst>
            </p:cNvPr>
            <p:cNvSpPr/>
            <p:nvPr/>
          </p:nvSpPr>
          <p:spPr>
            <a:xfrm>
              <a:off x="6619500" y="3108425"/>
              <a:ext cx="300875" cy="193375"/>
            </a:xfrm>
            <a:custGeom>
              <a:avLst/>
              <a:gdLst/>
              <a:ahLst/>
              <a:cxnLst/>
              <a:rect l="l" t="t" r="r" b="b"/>
              <a:pathLst>
                <a:path w="12035" h="7735" extrusionOk="0">
                  <a:moveTo>
                    <a:pt x="12035" y="0"/>
                  </a:moveTo>
                  <a:lnTo>
                    <a:pt x="1" y="6955"/>
                  </a:lnTo>
                  <a:lnTo>
                    <a:pt x="1" y="7734"/>
                  </a:lnTo>
                  <a:lnTo>
                    <a:pt x="12035" y="780"/>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863;p62">
              <a:extLst>
                <a:ext uri="{FF2B5EF4-FFF2-40B4-BE49-F238E27FC236}">
                  <a16:creationId xmlns:a16="http://schemas.microsoft.com/office/drawing/2014/main" id="{35A83FB5-7CE6-4521-9A2F-0C6C977A2B4B}"/>
                </a:ext>
              </a:extLst>
            </p:cNvPr>
            <p:cNvSpPr/>
            <p:nvPr/>
          </p:nvSpPr>
          <p:spPr>
            <a:xfrm>
              <a:off x="6619500" y="3135800"/>
              <a:ext cx="300875" cy="193175"/>
            </a:xfrm>
            <a:custGeom>
              <a:avLst/>
              <a:gdLst/>
              <a:ahLst/>
              <a:cxnLst/>
              <a:rect l="l" t="t" r="r" b="b"/>
              <a:pathLst>
                <a:path w="12035" h="7727" extrusionOk="0">
                  <a:moveTo>
                    <a:pt x="12035" y="0"/>
                  </a:moveTo>
                  <a:lnTo>
                    <a:pt x="1" y="6946"/>
                  </a:lnTo>
                  <a:lnTo>
                    <a:pt x="1" y="7726"/>
                  </a:lnTo>
                  <a:lnTo>
                    <a:pt x="12035" y="772"/>
                  </a:lnTo>
                  <a:lnTo>
                    <a:pt x="12035"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864;p62">
              <a:extLst>
                <a:ext uri="{FF2B5EF4-FFF2-40B4-BE49-F238E27FC236}">
                  <a16:creationId xmlns:a16="http://schemas.microsoft.com/office/drawing/2014/main" id="{D7B3C966-E578-4CCE-BDAC-0E43FACCDAED}"/>
                </a:ext>
              </a:extLst>
            </p:cNvPr>
            <p:cNvSpPr/>
            <p:nvPr/>
          </p:nvSpPr>
          <p:spPr>
            <a:xfrm>
              <a:off x="6619500" y="3162950"/>
              <a:ext cx="300875" cy="193175"/>
            </a:xfrm>
            <a:custGeom>
              <a:avLst/>
              <a:gdLst/>
              <a:ahLst/>
              <a:cxnLst/>
              <a:rect l="l" t="t" r="r" b="b"/>
              <a:pathLst>
                <a:path w="12035" h="7727" extrusionOk="0">
                  <a:moveTo>
                    <a:pt x="12035" y="1"/>
                  </a:moveTo>
                  <a:lnTo>
                    <a:pt x="1" y="6947"/>
                  </a:lnTo>
                  <a:lnTo>
                    <a:pt x="1" y="7727"/>
                  </a:lnTo>
                  <a:lnTo>
                    <a:pt x="12035" y="781"/>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865;p62">
              <a:extLst>
                <a:ext uri="{FF2B5EF4-FFF2-40B4-BE49-F238E27FC236}">
                  <a16:creationId xmlns:a16="http://schemas.microsoft.com/office/drawing/2014/main" id="{4C5844D4-69FA-4172-8C6C-35E67F70F7EB}"/>
                </a:ext>
              </a:extLst>
            </p:cNvPr>
            <p:cNvSpPr/>
            <p:nvPr/>
          </p:nvSpPr>
          <p:spPr>
            <a:xfrm>
              <a:off x="6619500" y="3190125"/>
              <a:ext cx="300875" cy="193175"/>
            </a:xfrm>
            <a:custGeom>
              <a:avLst/>
              <a:gdLst/>
              <a:ahLst/>
              <a:cxnLst/>
              <a:rect l="l" t="t" r="r" b="b"/>
              <a:pathLst>
                <a:path w="12035" h="7727" extrusionOk="0">
                  <a:moveTo>
                    <a:pt x="12035" y="1"/>
                  </a:moveTo>
                  <a:lnTo>
                    <a:pt x="1" y="6955"/>
                  </a:lnTo>
                  <a:lnTo>
                    <a:pt x="1" y="7727"/>
                  </a:lnTo>
                  <a:lnTo>
                    <a:pt x="12035" y="780"/>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866;p62">
              <a:extLst>
                <a:ext uri="{FF2B5EF4-FFF2-40B4-BE49-F238E27FC236}">
                  <a16:creationId xmlns:a16="http://schemas.microsoft.com/office/drawing/2014/main" id="{D373F7D4-AE0C-49B9-A825-BFE9AC11071F}"/>
                </a:ext>
              </a:extLst>
            </p:cNvPr>
            <p:cNvSpPr/>
            <p:nvPr/>
          </p:nvSpPr>
          <p:spPr>
            <a:xfrm>
              <a:off x="6619500" y="3217500"/>
              <a:ext cx="300875" cy="193175"/>
            </a:xfrm>
            <a:custGeom>
              <a:avLst/>
              <a:gdLst/>
              <a:ahLst/>
              <a:cxnLst/>
              <a:rect l="l" t="t" r="r" b="b"/>
              <a:pathLst>
                <a:path w="12035" h="7727" extrusionOk="0">
                  <a:moveTo>
                    <a:pt x="12035" y="1"/>
                  </a:moveTo>
                  <a:lnTo>
                    <a:pt x="1" y="6947"/>
                  </a:lnTo>
                  <a:lnTo>
                    <a:pt x="1" y="7726"/>
                  </a:lnTo>
                  <a:lnTo>
                    <a:pt x="12035" y="772"/>
                  </a:lnTo>
                  <a:lnTo>
                    <a:pt x="12035"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867;p62">
              <a:extLst>
                <a:ext uri="{FF2B5EF4-FFF2-40B4-BE49-F238E27FC236}">
                  <a16:creationId xmlns:a16="http://schemas.microsoft.com/office/drawing/2014/main" id="{0928BFAC-D319-49A2-9321-D7512E17B80B}"/>
                </a:ext>
              </a:extLst>
            </p:cNvPr>
            <p:cNvSpPr/>
            <p:nvPr/>
          </p:nvSpPr>
          <p:spPr>
            <a:xfrm>
              <a:off x="4851625" y="1754425"/>
              <a:ext cx="656075" cy="885275"/>
            </a:xfrm>
            <a:custGeom>
              <a:avLst/>
              <a:gdLst/>
              <a:ahLst/>
              <a:cxnLst/>
              <a:rect l="l" t="t" r="r" b="b"/>
              <a:pathLst>
                <a:path w="26243" h="35411" extrusionOk="0">
                  <a:moveTo>
                    <a:pt x="1" y="0"/>
                  </a:moveTo>
                  <a:lnTo>
                    <a:pt x="1" y="27620"/>
                  </a:lnTo>
                  <a:cubicBezTo>
                    <a:pt x="1" y="27919"/>
                    <a:pt x="158" y="28195"/>
                    <a:pt x="418" y="28344"/>
                  </a:cubicBezTo>
                  <a:lnTo>
                    <a:pt x="12263" y="35180"/>
                  </a:lnTo>
                  <a:cubicBezTo>
                    <a:pt x="12527" y="35334"/>
                    <a:pt x="12822" y="35411"/>
                    <a:pt x="13119" y="35411"/>
                  </a:cubicBezTo>
                  <a:cubicBezTo>
                    <a:pt x="13415" y="35411"/>
                    <a:pt x="13712" y="35334"/>
                    <a:pt x="13980" y="35180"/>
                  </a:cubicBezTo>
                  <a:lnTo>
                    <a:pt x="25817" y="28344"/>
                  </a:lnTo>
                  <a:cubicBezTo>
                    <a:pt x="26077" y="28195"/>
                    <a:pt x="26242" y="27919"/>
                    <a:pt x="26234" y="27620"/>
                  </a:cubicBezTo>
                  <a:lnTo>
                    <a:pt x="26234" y="0"/>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868;p62">
              <a:extLst>
                <a:ext uri="{FF2B5EF4-FFF2-40B4-BE49-F238E27FC236}">
                  <a16:creationId xmlns:a16="http://schemas.microsoft.com/office/drawing/2014/main" id="{F3E3E022-510B-4EA4-A1D8-586CEC796C7A}"/>
                </a:ext>
              </a:extLst>
            </p:cNvPr>
            <p:cNvSpPr/>
            <p:nvPr/>
          </p:nvSpPr>
          <p:spPr>
            <a:xfrm>
              <a:off x="4848275" y="1559650"/>
              <a:ext cx="662775" cy="389550"/>
            </a:xfrm>
            <a:custGeom>
              <a:avLst/>
              <a:gdLst/>
              <a:ahLst/>
              <a:cxnLst/>
              <a:rect l="l" t="t" r="r" b="b"/>
              <a:pathLst>
                <a:path w="26511" h="15582" extrusionOk="0">
                  <a:moveTo>
                    <a:pt x="13253" y="0"/>
                  </a:moveTo>
                  <a:cubicBezTo>
                    <a:pt x="12956" y="0"/>
                    <a:pt x="12661" y="77"/>
                    <a:pt x="12397" y="230"/>
                  </a:cubicBezTo>
                  <a:lnTo>
                    <a:pt x="552" y="7066"/>
                  </a:lnTo>
                  <a:cubicBezTo>
                    <a:pt x="1" y="7389"/>
                    <a:pt x="1" y="8193"/>
                    <a:pt x="552" y="8516"/>
                  </a:cubicBezTo>
                  <a:lnTo>
                    <a:pt x="12397" y="15352"/>
                  </a:lnTo>
                  <a:cubicBezTo>
                    <a:pt x="12661" y="15505"/>
                    <a:pt x="12956" y="15582"/>
                    <a:pt x="13253" y="15582"/>
                  </a:cubicBezTo>
                  <a:cubicBezTo>
                    <a:pt x="13549" y="15582"/>
                    <a:pt x="13846" y="15505"/>
                    <a:pt x="14114" y="15352"/>
                  </a:cubicBezTo>
                  <a:lnTo>
                    <a:pt x="25951" y="8516"/>
                  </a:lnTo>
                  <a:cubicBezTo>
                    <a:pt x="26510" y="8193"/>
                    <a:pt x="26510" y="7389"/>
                    <a:pt x="25951" y="7066"/>
                  </a:cubicBezTo>
                  <a:lnTo>
                    <a:pt x="14114" y="230"/>
                  </a:lnTo>
                  <a:cubicBezTo>
                    <a:pt x="13846" y="77"/>
                    <a:pt x="13549" y="0"/>
                    <a:pt x="132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869;p62">
              <a:extLst>
                <a:ext uri="{FF2B5EF4-FFF2-40B4-BE49-F238E27FC236}">
                  <a16:creationId xmlns:a16="http://schemas.microsoft.com/office/drawing/2014/main" id="{148488BF-D7B8-477D-8DB7-D50FF1FD357E}"/>
                </a:ext>
              </a:extLst>
            </p:cNvPr>
            <p:cNvSpPr/>
            <p:nvPr/>
          </p:nvSpPr>
          <p:spPr>
            <a:xfrm>
              <a:off x="4862450" y="1814475"/>
              <a:ext cx="300875" cy="193350"/>
            </a:xfrm>
            <a:custGeom>
              <a:avLst/>
              <a:gdLst/>
              <a:ahLst/>
              <a:cxnLst/>
              <a:rect l="l" t="t" r="r" b="b"/>
              <a:pathLst>
                <a:path w="12035" h="7734" extrusionOk="0">
                  <a:moveTo>
                    <a:pt x="1" y="0"/>
                  </a:moveTo>
                  <a:lnTo>
                    <a:pt x="1" y="780"/>
                  </a:lnTo>
                  <a:lnTo>
                    <a:pt x="12035" y="7734"/>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870;p62">
              <a:extLst>
                <a:ext uri="{FF2B5EF4-FFF2-40B4-BE49-F238E27FC236}">
                  <a16:creationId xmlns:a16="http://schemas.microsoft.com/office/drawing/2014/main" id="{BE89C933-F71D-462B-9C3F-56EC06FC9A1C}"/>
                </a:ext>
              </a:extLst>
            </p:cNvPr>
            <p:cNvSpPr/>
            <p:nvPr/>
          </p:nvSpPr>
          <p:spPr>
            <a:xfrm>
              <a:off x="4862450" y="1841825"/>
              <a:ext cx="300875" cy="193175"/>
            </a:xfrm>
            <a:custGeom>
              <a:avLst/>
              <a:gdLst/>
              <a:ahLst/>
              <a:cxnLst/>
              <a:rect l="l" t="t" r="r" b="b"/>
              <a:pathLst>
                <a:path w="12035" h="7727" extrusionOk="0">
                  <a:moveTo>
                    <a:pt x="1" y="1"/>
                  </a:moveTo>
                  <a:lnTo>
                    <a:pt x="1" y="773"/>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871;p62">
              <a:extLst>
                <a:ext uri="{FF2B5EF4-FFF2-40B4-BE49-F238E27FC236}">
                  <a16:creationId xmlns:a16="http://schemas.microsoft.com/office/drawing/2014/main" id="{71879CE7-72E0-4FB0-AA96-2D6E3BEB5838}"/>
                </a:ext>
              </a:extLst>
            </p:cNvPr>
            <p:cNvSpPr/>
            <p:nvPr/>
          </p:nvSpPr>
          <p:spPr>
            <a:xfrm>
              <a:off x="4862450" y="1869000"/>
              <a:ext cx="300875" cy="193175"/>
            </a:xfrm>
            <a:custGeom>
              <a:avLst/>
              <a:gdLst/>
              <a:ahLst/>
              <a:cxnLst/>
              <a:rect l="l" t="t" r="r" b="b"/>
              <a:pathLst>
                <a:path w="12035" h="7727" extrusionOk="0">
                  <a:moveTo>
                    <a:pt x="1" y="1"/>
                  </a:moveTo>
                  <a:lnTo>
                    <a:pt x="1" y="780"/>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872;p62">
              <a:extLst>
                <a:ext uri="{FF2B5EF4-FFF2-40B4-BE49-F238E27FC236}">
                  <a16:creationId xmlns:a16="http://schemas.microsoft.com/office/drawing/2014/main" id="{0E860BC6-9AFF-4CB4-A747-3B048A40CA0A}"/>
                </a:ext>
              </a:extLst>
            </p:cNvPr>
            <p:cNvSpPr/>
            <p:nvPr/>
          </p:nvSpPr>
          <p:spPr>
            <a:xfrm>
              <a:off x="4862450" y="1896175"/>
              <a:ext cx="300875" cy="193175"/>
            </a:xfrm>
            <a:custGeom>
              <a:avLst/>
              <a:gdLst/>
              <a:ahLst/>
              <a:cxnLst/>
              <a:rect l="l" t="t" r="r" b="b"/>
              <a:pathLst>
                <a:path w="12035" h="7727" extrusionOk="0">
                  <a:moveTo>
                    <a:pt x="1" y="0"/>
                  </a:moveTo>
                  <a:lnTo>
                    <a:pt x="1" y="780"/>
                  </a:lnTo>
                  <a:lnTo>
                    <a:pt x="12035" y="7726"/>
                  </a:lnTo>
                  <a:lnTo>
                    <a:pt x="12035" y="6955"/>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873;p62">
              <a:extLst>
                <a:ext uri="{FF2B5EF4-FFF2-40B4-BE49-F238E27FC236}">
                  <a16:creationId xmlns:a16="http://schemas.microsoft.com/office/drawing/2014/main" id="{65038A26-B72D-4552-9CC6-DFA6DD1CC357}"/>
                </a:ext>
              </a:extLst>
            </p:cNvPr>
            <p:cNvSpPr/>
            <p:nvPr/>
          </p:nvSpPr>
          <p:spPr>
            <a:xfrm>
              <a:off x="4862450" y="1923350"/>
              <a:ext cx="300875" cy="193375"/>
            </a:xfrm>
            <a:custGeom>
              <a:avLst/>
              <a:gdLst/>
              <a:ahLst/>
              <a:cxnLst/>
              <a:rect l="l" t="t" r="r" b="b"/>
              <a:pathLst>
                <a:path w="12035" h="7735" extrusionOk="0">
                  <a:moveTo>
                    <a:pt x="1" y="0"/>
                  </a:moveTo>
                  <a:lnTo>
                    <a:pt x="1" y="780"/>
                  </a:lnTo>
                  <a:lnTo>
                    <a:pt x="12035" y="7734"/>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874;p62">
              <a:extLst>
                <a:ext uri="{FF2B5EF4-FFF2-40B4-BE49-F238E27FC236}">
                  <a16:creationId xmlns:a16="http://schemas.microsoft.com/office/drawing/2014/main" id="{BB9153E2-40C7-43E5-B73A-A4261B53F32D}"/>
                </a:ext>
              </a:extLst>
            </p:cNvPr>
            <p:cNvSpPr/>
            <p:nvPr/>
          </p:nvSpPr>
          <p:spPr>
            <a:xfrm>
              <a:off x="4862450" y="1971975"/>
              <a:ext cx="300875" cy="193375"/>
            </a:xfrm>
            <a:custGeom>
              <a:avLst/>
              <a:gdLst/>
              <a:ahLst/>
              <a:cxnLst/>
              <a:rect l="l" t="t" r="r" b="b"/>
              <a:pathLst>
                <a:path w="12035" h="7735" extrusionOk="0">
                  <a:moveTo>
                    <a:pt x="1" y="1"/>
                  </a:moveTo>
                  <a:lnTo>
                    <a:pt x="1" y="780"/>
                  </a:lnTo>
                  <a:lnTo>
                    <a:pt x="12035" y="7734"/>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875;p62">
              <a:extLst>
                <a:ext uri="{FF2B5EF4-FFF2-40B4-BE49-F238E27FC236}">
                  <a16:creationId xmlns:a16="http://schemas.microsoft.com/office/drawing/2014/main" id="{0B830656-E283-4185-9DDC-80E55E28A509}"/>
                </a:ext>
              </a:extLst>
            </p:cNvPr>
            <p:cNvSpPr/>
            <p:nvPr/>
          </p:nvSpPr>
          <p:spPr>
            <a:xfrm>
              <a:off x="4862450" y="1999350"/>
              <a:ext cx="300875" cy="193175"/>
            </a:xfrm>
            <a:custGeom>
              <a:avLst/>
              <a:gdLst/>
              <a:ahLst/>
              <a:cxnLst/>
              <a:rect l="l" t="t" r="r" b="b"/>
              <a:pathLst>
                <a:path w="12035" h="7727" extrusionOk="0">
                  <a:moveTo>
                    <a:pt x="1" y="0"/>
                  </a:moveTo>
                  <a:lnTo>
                    <a:pt x="1" y="772"/>
                  </a:lnTo>
                  <a:lnTo>
                    <a:pt x="12035" y="7726"/>
                  </a:lnTo>
                  <a:lnTo>
                    <a:pt x="12035" y="6947"/>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876;p62">
              <a:extLst>
                <a:ext uri="{FF2B5EF4-FFF2-40B4-BE49-F238E27FC236}">
                  <a16:creationId xmlns:a16="http://schemas.microsoft.com/office/drawing/2014/main" id="{9F5F3FD8-5151-49B0-8E78-5E2BE067B6CF}"/>
                </a:ext>
              </a:extLst>
            </p:cNvPr>
            <p:cNvSpPr/>
            <p:nvPr/>
          </p:nvSpPr>
          <p:spPr>
            <a:xfrm>
              <a:off x="4862450" y="2026525"/>
              <a:ext cx="300875" cy="193175"/>
            </a:xfrm>
            <a:custGeom>
              <a:avLst/>
              <a:gdLst/>
              <a:ahLst/>
              <a:cxnLst/>
              <a:rect l="l" t="t" r="r" b="b"/>
              <a:pathLst>
                <a:path w="12035" h="7727" extrusionOk="0">
                  <a:moveTo>
                    <a:pt x="1" y="0"/>
                  </a:moveTo>
                  <a:lnTo>
                    <a:pt x="1" y="780"/>
                  </a:lnTo>
                  <a:lnTo>
                    <a:pt x="12035" y="7726"/>
                  </a:lnTo>
                  <a:lnTo>
                    <a:pt x="12035" y="6946"/>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877;p62">
              <a:extLst>
                <a:ext uri="{FF2B5EF4-FFF2-40B4-BE49-F238E27FC236}">
                  <a16:creationId xmlns:a16="http://schemas.microsoft.com/office/drawing/2014/main" id="{EC6227C5-BAED-4D4C-9615-9E062BE18D48}"/>
                </a:ext>
              </a:extLst>
            </p:cNvPr>
            <p:cNvSpPr/>
            <p:nvPr/>
          </p:nvSpPr>
          <p:spPr>
            <a:xfrm>
              <a:off x="4862450" y="2053675"/>
              <a:ext cx="300875" cy="193175"/>
            </a:xfrm>
            <a:custGeom>
              <a:avLst/>
              <a:gdLst/>
              <a:ahLst/>
              <a:cxnLst/>
              <a:rect l="l" t="t" r="r" b="b"/>
              <a:pathLst>
                <a:path w="12035" h="7727" extrusionOk="0">
                  <a:moveTo>
                    <a:pt x="1" y="1"/>
                  </a:moveTo>
                  <a:lnTo>
                    <a:pt x="1" y="781"/>
                  </a:lnTo>
                  <a:lnTo>
                    <a:pt x="12035" y="7727"/>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878;p62">
              <a:extLst>
                <a:ext uri="{FF2B5EF4-FFF2-40B4-BE49-F238E27FC236}">
                  <a16:creationId xmlns:a16="http://schemas.microsoft.com/office/drawing/2014/main" id="{C4DE9E7D-D62F-472D-8EC8-7E537348024E}"/>
                </a:ext>
              </a:extLst>
            </p:cNvPr>
            <p:cNvSpPr/>
            <p:nvPr/>
          </p:nvSpPr>
          <p:spPr>
            <a:xfrm>
              <a:off x="4862450" y="2081050"/>
              <a:ext cx="300875" cy="193175"/>
            </a:xfrm>
            <a:custGeom>
              <a:avLst/>
              <a:gdLst/>
              <a:ahLst/>
              <a:cxnLst/>
              <a:rect l="l" t="t" r="r" b="b"/>
              <a:pathLst>
                <a:path w="12035" h="7727" extrusionOk="0">
                  <a:moveTo>
                    <a:pt x="1" y="1"/>
                  </a:moveTo>
                  <a:lnTo>
                    <a:pt x="1" y="772"/>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879;p62">
              <a:extLst>
                <a:ext uri="{FF2B5EF4-FFF2-40B4-BE49-F238E27FC236}">
                  <a16:creationId xmlns:a16="http://schemas.microsoft.com/office/drawing/2014/main" id="{FC93865D-1096-4F66-9C4D-2AEC899D7066}"/>
                </a:ext>
              </a:extLst>
            </p:cNvPr>
            <p:cNvSpPr/>
            <p:nvPr/>
          </p:nvSpPr>
          <p:spPr>
            <a:xfrm>
              <a:off x="4862450" y="2129500"/>
              <a:ext cx="300875" cy="193350"/>
            </a:xfrm>
            <a:custGeom>
              <a:avLst/>
              <a:gdLst/>
              <a:ahLst/>
              <a:cxnLst/>
              <a:rect l="l" t="t" r="r" b="b"/>
              <a:pathLst>
                <a:path w="12035" h="7734" extrusionOk="0">
                  <a:moveTo>
                    <a:pt x="1" y="0"/>
                  </a:moveTo>
                  <a:lnTo>
                    <a:pt x="1" y="780"/>
                  </a:lnTo>
                  <a:lnTo>
                    <a:pt x="12035" y="7734"/>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880;p62">
              <a:extLst>
                <a:ext uri="{FF2B5EF4-FFF2-40B4-BE49-F238E27FC236}">
                  <a16:creationId xmlns:a16="http://schemas.microsoft.com/office/drawing/2014/main" id="{4505738C-C6A6-4B8F-A0FA-ACDB0CFDA10B}"/>
                </a:ext>
              </a:extLst>
            </p:cNvPr>
            <p:cNvSpPr/>
            <p:nvPr/>
          </p:nvSpPr>
          <p:spPr>
            <a:xfrm>
              <a:off x="4862450" y="2156850"/>
              <a:ext cx="300875" cy="193175"/>
            </a:xfrm>
            <a:custGeom>
              <a:avLst/>
              <a:gdLst/>
              <a:ahLst/>
              <a:cxnLst/>
              <a:rect l="l" t="t" r="r" b="b"/>
              <a:pathLst>
                <a:path w="12035" h="7727" extrusionOk="0">
                  <a:moveTo>
                    <a:pt x="1" y="1"/>
                  </a:moveTo>
                  <a:lnTo>
                    <a:pt x="1" y="773"/>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881;p62">
              <a:extLst>
                <a:ext uri="{FF2B5EF4-FFF2-40B4-BE49-F238E27FC236}">
                  <a16:creationId xmlns:a16="http://schemas.microsoft.com/office/drawing/2014/main" id="{29E27B99-E4E8-4D3F-922D-6B310AE34F9F}"/>
                </a:ext>
              </a:extLst>
            </p:cNvPr>
            <p:cNvSpPr/>
            <p:nvPr/>
          </p:nvSpPr>
          <p:spPr>
            <a:xfrm>
              <a:off x="4862450" y="2184025"/>
              <a:ext cx="300875" cy="193175"/>
            </a:xfrm>
            <a:custGeom>
              <a:avLst/>
              <a:gdLst/>
              <a:ahLst/>
              <a:cxnLst/>
              <a:rect l="l" t="t" r="r" b="b"/>
              <a:pathLst>
                <a:path w="12035" h="7727" extrusionOk="0">
                  <a:moveTo>
                    <a:pt x="1" y="1"/>
                  </a:moveTo>
                  <a:lnTo>
                    <a:pt x="1" y="780"/>
                  </a:lnTo>
                  <a:lnTo>
                    <a:pt x="12035" y="7727"/>
                  </a:lnTo>
                  <a:lnTo>
                    <a:pt x="12035" y="6947"/>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882;p62">
              <a:extLst>
                <a:ext uri="{FF2B5EF4-FFF2-40B4-BE49-F238E27FC236}">
                  <a16:creationId xmlns:a16="http://schemas.microsoft.com/office/drawing/2014/main" id="{FDE6FDF0-5C82-41BE-93F5-82BB8FB18D1B}"/>
                </a:ext>
              </a:extLst>
            </p:cNvPr>
            <p:cNvSpPr/>
            <p:nvPr/>
          </p:nvSpPr>
          <p:spPr>
            <a:xfrm>
              <a:off x="4862450" y="2211200"/>
              <a:ext cx="300875" cy="193175"/>
            </a:xfrm>
            <a:custGeom>
              <a:avLst/>
              <a:gdLst/>
              <a:ahLst/>
              <a:cxnLst/>
              <a:rect l="l" t="t" r="r" b="b"/>
              <a:pathLst>
                <a:path w="12035" h="7727" extrusionOk="0">
                  <a:moveTo>
                    <a:pt x="1" y="0"/>
                  </a:moveTo>
                  <a:lnTo>
                    <a:pt x="1" y="780"/>
                  </a:lnTo>
                  <a:lnTo>
                    <a:pt x="12035" y="7726"/>
                  </a:lnTo>
                  <a:lnTo>
                    <a:pt x="12035" y="6955"/>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883;p62">
              <a:extLst>
                <a:ext uri="{FF2B5EF4-FFF2-40B4-BE49-F238E27FC236}">
                  <a16:creationId xmlns:a16="http://schemas.microsoft.com/office/drawing/2014/main" id="{98BD602A-69D6-4E38-8046-9B3F5339E0D6}"/>
                </a:ext>
              </a:extLst>
            </p:cNvPr>
            <p:cNvSpPr/>
            <p:nvPr/>
          </p:nvSpPr>
          <p:spPr>
            <a:xfrm>
              <a:off x="4862450" y="2238375"/>
              <a:ext cx="300875" cy="193375"/>
            </a:xfrm>
            <a:custGeom>
              <a:avLst/>
              <a:gdLst/>
              <a:ahLst/>
              <a:cxnLst/>
              <a:rect l="l" t="t" r="r" b="b"/>
              <a:pathLst>
                <a:path w="12035" h="7735" extrusionOk="0">
                  <a:moveTo>
                    <a:pt x="1" y="0"/>
                  </a:moveTo>
                  <a:lnTo>
                    <a:pt x="1" y="780"/>
                  </a:lnTo>
                  <a:lnTo>
                    <a:pt x="12035" y="7734"/>
                  </a:lnTo>
                  <a:lnTo>
                    <a:pt x="12035" y="6954"/>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884;p62">
              <a:extLst>
                <a:ext uri="{FF2B5EF4-FFF2-40B4-BE49-F238E27FC236}">
                  <a16:creationId xmlns:a16="http://schemas.microsoft.com/office/drawing/2014/main" id="{6A876125-C41E-459A-8AB2-6D9BF380EA40}"/>
                </a:ext>
              </a:extLst>
            </p:cNvPr>
            <p:cNvSpPr/>
            <p:nvPr/>
          </p:nvSpPr>
          <p:spPr>
            <a:xfrm>
              <a:off x="4862450" y="2287000"/>
              <a:ext cx="300875" cy="193375"/>
            </a:xfrm>
            <a:custGeom>
              <a:avLst/>
              <a:gdLst/>
              <a:ahLst/>
              <a:cxnLst/>
              <a:rect l="l" t="t" r="r" b="b"/>
              <a:pathLst>
                <a:path w="12035" h="7735" extrusionOk="0">
                  <a:moveTo>
                    <a:pt x="1" y="1"/>
                  </a:moveTo>
                  <a:lnTo>
                    <a:pt x="1" y="780"/>
                  </a:lnTo>
                  <a:lnTo>
                    <a:pt x="12035" y="7734"/>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885;p62">
              <a:extLst>
                <a:ext uri="{FF2B5EF4-FFF2-40B4-BE49-F238E27FC236}">
                  <a16:creationId xmlns:a16="http://schemas.microsoft.com/office/drawing/2014/main" id="{EAB32064-1ECF-4336-89E8-1E729ADEC814}"/>
                </a:ext>
              </a:extLst>
            </p:cNvPr>
            <p:cNvSpPr/>
            <p:nvPr/>
          </p:nvSpPr>
          <p:spPr>
            <a:xfrm>
              <a:off x="4862450" y="2314375"/>
              <a:ext cx="300875" cy="193175"/>
            </a:xfrm>
            <a:custGeom>
              <a:avLst/>
              <a:gdLst/>
              <a:ahLst/>
              <a:cxnLst/>
              <a:rect l="l" t="t" r="r" b="b"/>
              <a:pathLst>
                <a:path w="12035" h="7727" extrusionOk="0">
                  <a:moveTo>
                    <a:pt x="1" y="0"/>
                  </a:moveTo>
                  <a:lnTo>
                    <a:pt x="1" y="772"/>
                  </a:lnTo>
                  <a:lnTo>
                    <a:pt x="12035" y="7726"/>
                  </a:lnTo>
                  <a:lnTo>
                    <a:pt x="12035" y="6946"/>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886;p62">
              <a:extLst>
                <a:ext uri="{FF2B5EF4-FFF2-40B4-BE49-F238E27FC236}">
                  <a16:creationId xmlns:a16="http://schemas.microsoft.com/office/drawing/2014/main" id="{6D357499-3C81-4734-859B-8C61D7350748}"/>
                </a:ext>
              </a:extLst>
            </p:cNvPr>
            <p:cNvSpPr/>
            <p:nvPr/>
          </p:nvSpPr>
          <p:spPr>
            <a:xfrm>
              <a:off x="4862450" y="2341550"/>
              <a:ext cx="300875" cy="193150"/>
            </a:xfrm>
            <a:custGeom>
              <a:avLst/>
              <a:gdLst/>
              <a:ahLst/>
              <a:cxnLst/>
              <a:rect l="l" t="t" r="r" b="b"/>
              <a:pathLst>
                <a:path w="12035" h="7726" extrusionOk="0">
                  <a:moveTo>
                    <a:pt x="1" y="0"/>
                  </a:moveTo>
                  <a:lnTo>
                    <a:pt x="1" y="780"/>
                  </a:lnTo>
                  <a:lnTo>
                    <a:pt x="12035" y="7726"/>
                  </a:lnTo>
                  <a:lnTo>
                    <a:pt x="12035" y="6946"/>
                  </a:lnTo>
                  <a:lnTo>
                    <a:pt x="1"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887;p62">
              <a:extLst>
                <a:ext uri="{FF2B5EF4-FFF2-40B4-BE49-F238E27FC236}">
                  <a16:creationId xmlns:a16="http://schemas.microsoft.com/office/drawing/2014/main" id="{98F249A2-1350-4DCF-BA02-F2D242B97A93}"/>
                </a:ext>
              </a:extLst>
            </p:cNvPr>
            <p:cNvSpPr/>
            <p:nvPr/>
          </p:nvSpPr>
          <p:spPr>
            <a:xfrm>
              <a:off x="4862450" y="2368700"/>
              <a:ext cx="300875" cy="193175"/>
            </a:xfrm>
            <a:custGeom>
              <a:avLst/>
              <a:gdLst/>
              <a:ahLst/>
              <a:cxnLst/>
              <a:rect l="l" t="t" r="r" b="b"/>
              <a:pathLst>
                <a:path w="12035" h="7727" extrusionOk="0">
                  <a:moveTo>
                    <a:pt x="1" y="1"/>
                  </a:moveTo>
                  <a:lnTo>
                    <a:pt x="1" y="781"/>
                  </a:lnTo>
                  <a:lnTo>
                    <a:pt x="12035" y="7727"/>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888;p62">
              <a:extLst>
                <a:ext uri="{FF2B5EF4-FFF2-40B4-BE49-F238E27FC236}">
                  <a16:creationId xmlns:a16="http://schemas.microsoft.com/office/drawing/2014/main" id="{8A1E5018-9DB1-4B09-BC86-3F9BA939D04E}"/>
                </a:ext>
              </a:extLst>
            </p:cNvPr>
            <p:cNvSpPr/>
            <p:nvPr/>
          </p:nvSpPr>
          <p:spPr>
            <a:xfrm>
              <a:off x="4862450" y="2395875"/>
              <a:ext cx="300875" cy="193375"/>
            </a:xfrm>
            <a:custGeom>
              <a:avLst/>
              <a:gdLst/>
              <a:ahLst/>
              <a:cxnLst/>
              <a:rect l="l" t="t" r="r" b="b"/>
              <a:pathLst>
                <a:path w="12035" h="7735" extrusionOk="0">
                  <a:moveTo>
                    <a:pt x="1" y="1"/>
                  </a:moveTo>
                  <a:lnTo>
                    <a:pt x="1" y="780"/>
                  </a:lnTo>
                  <a:lnTo>
                    <a:pt x="12035" y="7735"/>
                  </a:lnTo>
                  <a:lnTo>
                    <a:pt x="12035" y="6955"/>
                  </a:lnTo>
                  <a:lnTo>
                    <a:pt x="1"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889;p62">
              <a:extLst>
                <a:ext uri="{FF2B5EF4-FFF2-40B4-BE49-F238E27FC236}">
                  <a16:creationId xmlns:a16="http://schemas.microsoft.com/office/drawing/2014/main" id="{F9FA48D7-6C14-46C0-BE33-3295FDF49493}"/>
                </a:ext>
              </a:extLst>
            </p:cNvPr>
            <p:cNvSpPr/>
            <p:nvPr/>
          </p:nvSpPr>
          <p:spPr>
            <a:xfrm>
              <a:off x="5196000" y="1814475"/>
              <a:ext cx="300875" cy="193350"/>
            </a:xfrm>
            <a:custGeom>
              <a:avLst/>
              <a:gdLst/>
              <a:ahLst/>
              <a:cxnLst/>
              <a:rect l="l" t="t" r="r" b="b"/>
              <a:pathLst>
                <a:path w="12035" h="7734" extrusionOk="0">
                  <a:moveTo>
                    <a:pt x="12034" y="0"/>
                  </a:moveTo>
                  <a:lnTo>
                    <a:pt x="0" y="6954"/>
                  </a:lnTo>
                  <a:lnTo>
                    <a:pt x="0" y="7734"/>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890;p62">
              <a:extLst>
                <a:ext uri="{FF2B5EF4-FFF2-40B4-BE49-F238E27FC236}">
                  <a16:creationId xmlns:a16="http://schemas.microsoft.com/office/drawing/2014/main" id="{0500800E-57B0-43DD-A88B-1204F4960933}"/>
                </a:ext>
              </a:extLst>
            </p:cNvPr>
            <p:cNvSpPr/>
            <p:nvPr/>
          </p:nvSpPr>
          <p:spPr>
            <a:xfrm>
              <a:off x="5196000" y="1841825"/>
              <a:ext cx="300875" cy="193175"/>
            </a:xfrm>
            <a:custGeom>
              <a:avLst/>
              <a:gdLst/>
              <a:ahLst/>
              <a:cxnLst/>
              <a:rect l="l" t="t" r="r" b="b"/>
              <a:pathLst>
                <a:path w="12035" h="7727" extrusionOk="0">
                  <a:moveTo>
                    <a:pt x="12034" y="1"/>
                  </a:moveTo>
                  <a:lnTo>
                    <a:pt x="0" y="6947"/>
                  </a:lnTo>
                  <a:lnTo>
                    <a:pt x="0" y="7727"/>
                  </a:lnTo>
                  <a:lnTo>
                    <a:pt x="12034" y="773"/>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891;p62">
              <a:extLst>
                <a:ext uri="{FF2B5EF4-FFF2-40B4-BE49-F238E27FC236}">
                  <a16:creationId xmlns:a16="http://schemas.microsoft.com/office/drawing/2014/main" id="{D3093F9D-3F95-47F8-A6D6-32EE4E96CB72}"/>
                </a:ext>
              </a:extLst>
            </p:cNvPr>
            <p:cNvSpPr/>
            <p:nvPr/>
          </p:nvSpPr>
          <p:spPr>
            <a:xfrm>
              <a:off x="5196000" y="1869000"/>
              <a:ext cx="300875" cy="193175"/>
            </a:xfrm>
            <a:custGeom>
              <a:avLst/>
              <a:gdLst/>
              <a:ahLst/>
              <a:cxnLst/>
              <a:rect l="l" t="t" r="r" b="b"/>
              <a:pathLst>
                <a:path w="12035" h="7727" extrusionOk="0">
                  <a:moveTo>
                    <a:pt x="12034" y="1"/>
                  </a:moveTo>
                  <a:lnTo>
                    <a:pt x="0" y="6947"/>
                  </a:lnTo>
                  <a:lnTo>
                    <a:pt x="0" y="7727"/>
                  </a:lnTo>
                  <a:lnTo>
                    <a:pt x="12034" y="780"/>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892;p62">
              <a:extLst>
                <a:ext uri="{FF2B5EF4-FFF2-40B4-BE49-F238E27FC236}">
                  <a16:creationId xmlns:a16="http://schemas.microsoft.com/office/drawing/2014/main" id="{7C7D5931-B379-4548-8B23-2F462667BE5D}"/>
                </a:ext>
              </a:extLst>
            </p:cNvPr>
            <p:cNvSpPr/>
            <p:nvPr/>
          </p:nvSpPr>
          <p:spPr>
            <a:xfrm>
              <a:off x="5196000" y="1896175"/>
              <a:ext cx="300875" cy="193175"/>
            </a:xfrm>
            <a:custGeom>
              <a:avLst/>
              <a:gdLst/>
              <a:ahLst/>
              <a:cxnLst/>
              <a:rect l="l" t="t" r="r" b="b"/>
              <a:pathLst>
                <a:path w="12035" h="7727" extrusionOk="0">
                  <a:moveTo>
                    <a:pt x="12034" y="0"/>
                  </a:moveTo>
                  <a:lnTo>
                    <a:pt x="0" y="6955"/>
                  </a:lnTo>
                  <a:lnTo>
                    <a:pt x="0" y="7726"/>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893;p62">
              <a:extLst>
                <a:ext uri="{FF2B5EF4-FFF2-40B4-BE49-F238E27FC236}">
                  <a16:creationId xmlns:a16="http://schemas.microsoft.com/office/drawing/2014/main" id="{8DE88B5F-7EE4-4117-8B4D-DF55602A21F5}"/>
                </a:ext>
              </a:extLst>
            </p:cNvPr>
            <p:cNvSpPr/>
            <p:nvPr/>
          </p:nvSpPr>
          <p:spPr>
            <a:xfrm>
              <a:off x="5196000" y="1923350"/>
              <a:ext cx="300875" cy="193375"/>
            </a:xfrm>
            <a:custGeom>
              <a:avLst/>
              <a:gdLst/>
              <a:ahLst/>
              <a:cxnLst/>
              <a:rect l="l" t="t" r="r" b="b"/>
              <a:pathLst>
                <a:path w="12035" h="7735" extrusionOk="0">
                  <a:moveTo>
                    <a:pt x="12034" y="0"/>
                  </a:moveTo>
                  <a:lnTo>
                    <a:pt x="0" y="6954"/>
                  </a:lnTo>
                  <a:lnTo>
                    <a:pt x="0" y="7734"/>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894;p62">
              <a:extLst>
                <a:ext uri="{FF2B5EF4-FFF2-40B4-BE49-F238E27FC236}">
                  <a16:creationId xmlns:a16="http://schemas.microsoft.com/office/drawing/2014/main" id="{36B82239-1E11-49B7-B74F-F0D792806B45}"/>
                </a:ext>
              </a:extLst>
            </p:cNvPr>
            <p:cNvSpPr/>
            <p:nvPr/>
          </p:nvSpPr>
          <p:spPr>
            <a:xfrm>
              <a:off x="5196000" y="1971975"/>
              <a:ext cx="300875" cy="193375"/>
            </a:xfrm>
            <a:custGeom>
              <a:avLst/>
              <a:gdLst/>
              <a:ahLst/>
              <a:cxnLst/>
              <a:rect l="l" t="t" r="r" b="b"/>
              <a:pathLst>
                <a:path w="12035" h="7735" extrusionOk="0">
                  <a:moveTo>
                    <a:pt x="12034" y="1"/>
                  </a:moveTo>
                  <a:lnTo>
                    <a:pt x="0" y="6955"/>
                  </a:lnTo>
                  <a:lnTo>
                    <a:pt x="0" y="7734"/>
                  </a:lnTo>
                  <a:lnTo>
                    <a:pt x="12034" y="780"/>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895;p62">
              <a:extLst>
                <a:ext uri="{FF2B5EF4-FFF2-40B4-BE49-F238E27FC236}">
                  <a16:creationId xmlns:a16="http://schemas.microsoft.com/office/drawing/2014/main" id="{4C7128E6-2EA4-41DB-8543-D5E19610F604}"/>
                </a:ext>
              </a:extLst>
            </p:cNvPr>
            <p:cNvSpPr/>
            <p:nvPr/>
          </p:nvSpPr>
          <p:spPr>
            <a:xfrm>
              <a:off x="5196000" y="1999350"/>
              <a:ext cx="300875" cy="193175"/>
            </a:xfrm>
            <a:custGeom>
              <a:avLst/>
              <a:gdLst/>
              <a:ahLst/>
              <a:cxnLst/>
              <a:rect l="l" t="t" r="r" b="b"/>
              <a:pathLst>
                <a:path w="12035" h="7727" extrusionOk="0">
                  <a:moveTo>
                    <a:pt x="12034" y="0"/>
                  </a:moveTo>
                  <a:lnTo>
                    <a:pt x="0" y="6947"/>
                  </a:lnTo>
                  <a:lnTo>
                    <a:pt x="0" y="7726"/>
                  </a:lnTo>
                  <a:lnTo>
                    <a:pt x="12034" y="772"/>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896;p62">
              <a:extLst>
                <a:ext uri="{FF2B5EF4-FFF2-40B4-BE49-F238E27FC236}">
                  <a16:creationId xmlns:a16="http://schemas.microsoft.com/office/drawing/2014/main" id="{1DD58FF2-DA25-4DFB-A07E-CD4A569294F1}"/>
                </a:ext>
              </a:extLst>
            </p:cNvPr>
            <p:cNvSpPr/>
            <p:nvPr/>
          </p:nvSpPr>
          <p:spPr>
            <a:xfrm>
              <a:off x="5196000" y="2026525"/>
              <a:ext cx="300875" cy="193175"/>
            </a:xfrm>
            <a:custGeom>
              <a:avLst/>
              <a:gdLst/>
              <a:ahLst/>
              <a:cxnLst/>
              <a:rect l="l" t="t" r="r" b="b"/>
              <a:pathLst>
                <a:path w="12035" h="7727" extrusionOk="0">
                  <a:moveTo>
                    <a:pt x="12034" y="0"/>
                  </a:moveTo>
                  <a:lnTo>
                    <a:pt x="0" y="6946"/>
                  </a:lnTo>
                  <a:lnTo>
                    <a:pt x="0" y="7726"/>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897;p62">
              <a:extLst>
                <a:ext uri="{FF2B5EF4-FFF2-40B4-BE49-F238E27FC236}">
                  <a16:creationId xmlns:a16="http://schemas.microsoft.com/office/drawing/2014/main" id="{C6A4E4C5-47DD-48CE-9B2F-5561E5EA04E0}"/>
                </a:ext>
              </a:extLst>
            </p:cNvPr>
            <p:cNvSpPr/>
            <p:nvPr/>
          </p:nvSpPr>
          <p:spPr>
            <a:xfrm>
              <a:off x="5196000" y="2053675"/>
              <a:ext cx="300875" cy="193175"/>
            </a:xfrm>
            <a:custGeom>
              <a:avLst/>
              <a:gdLst/>
              <a:ahLst/>
              <a:cxnLst/>
              <a:rect l="l" t="t" r="r" b="b"/>
              <a:pathLst>
                <a:path w="12035" h="7727" extrusionOk="0">
                  <a:moveTo>
                    <a:pt x="12034" y="1"/>
                  </a:moveTo>
                  <a:lnTo>
                    <a:pt x="0" y="6955"/>
                  </a:lnTo>
                  <a:lnTo>
                    <a:pt x="0" y="7727"/>
                  </a:lnTo>
                  <a:lnTo>
                    <a:pt x="12034" y="781"/>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898;p62">
              <a:extLst>
                <a:ext uri="{FF2B5EF4-FFF2-40B4-BE49-F238E27FC236}">
                  <a16:creationId xmlns:a16="http://schemas.microsoft.com/office/drawing/2014/main" id="{406C169F-2992-489B-9233-5CF46DA4C9F0}"/>
                </a:ext>
              </a:extLst>
            </p:cNvPr>
            <p:cNvSpPr/>
            <p:nvPr/>
          </p:nvSpPr>
          <p:spPr>
            <a:xfrm>
              <a:off x="5196000" y="2081050"/>
              <a:ext cx="300875" cy="193175"/>
            </a:xfrm>
            <a:custGeom>
              <a:avLst/>
              <a:gdLst/>
              <a:ahLst/>
              <a:cxnLst/>
              <a:rect l="l" t="t" r="r" b="b"/>
              <a:pathLst>
                <a:path w="12035" h="7727" extrusionOk="0">
                  <a:moveTo>
                    <a:pt x="12034" y="1"/>
                  </a:moveTo>
                  <a:lnTo>
                    <a:pt x="0" y="6947"/>
                  </a:lnTo>
                  <a:lnTo>
                    <a:pt x="0" y="7727"/>
                  </a:lnTo>
                  <a:lnTo>
                    <a:pt x="12034" y="772"/>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899;p62">
              <a:extLst>
                <a:ext uri="{FF2B5EF4-FFF2-40B4-BE49-F238E27FC236}">
                  <a16:creationId xmlns:a16="http://schemas.microsoft.com/office/drawing/2014/main" id="{AB87E595-EB93-4C2E-B1CE-ADF49EEF0172}"/>
                </a:ext>
              </a:extLst>
            </p:cNvPr>
            <p:cNvSpPr/>
            <p:nvPr/>
          </p:nvSpPr>
          <p:spPr>
            <a:xfrm>
              <a:off x="5196000" y="2129500"/>
              <a:ext cx="300875" cy="193350"/>
            </a:xfrm>
            <a:custGeom>
              <a:avLst/>
              <a:gdLst/>
              <a:ahLst/>
              <a:cxnLst/>
              <a:rect l="l" t="t" r="r" b="b"/>
              <a:pathLst>
                <a:path w="12035" h="7734" extrusionOk="0">
                  <a:moveTo>
                    <a:pt x="12034" y="0"/>
                  </a:moveTo>
                  <a:lnTo>
                    <a:pt x="0" y="6954"/>
                  </a:lnTo>
                  <a:lnTo>
                    <a:pt x="0" y="7734"/>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900;p62">
              <a:extLst>
                <a:ext uri="{FF2B5EF4-FFF2-40B4-BE49-F238E27FC236}">
                  <a16:creationId xmlns:a16="http://schemas.microsoft.com/office/drawing/2014/main" id="{DE0BD048-848A-4124-8194-A5E0660EE5F4}"/>
                </a:ext>
              </a:extLst>
            </p:cNvPr>
            <p:cNvSpPr/>
            <p:nvPr/>
          </p:nvSpPr>
          <p:spPr>
            <a:xfrm>
              <a:off x="5196000" y="2156850"/>
              <a:ext cx="300875" cy="193175"/>
            </a:xfrm>
            <a:custGeom>
              <a:avLst/>
              <a:gdLst/>
              <a:ahLst/>
              <a:cxnLst/>
              <a:rect l="l" t="t" r="r" b="b"/>
              <a:pathLst>
                <a:path w="12035" h="7727" extrusionOk="0">
                  <a:moveTo>
                    <a:pt x="12034" y="1"/>
                  </a:moveTo>
                  <a:lnTo>
                    <a:pt x="0" y="6947"/>
                  </a:lnTo>
                  <a:lnTo>
                    <a:pt x="0" y="7727"/>
                  </a:lnTo>
                  <a:lnTo>
                    <a:pt x="12034" y="773"/>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901;p62">
              <a:extLst>
                <a:ext uri="{FF2B5EF4-FFF2-40B4-BE49-F238E27FC236}">
                  <a16:creationId xmlns:a16="http://schemas.microsoft.com/office/drawing/2014/main" id="{0BA36737-5B04-4D03-8933-32D289F562F3}"/>
                </a:ext>
              </a:extLst>
            </p:cNvPr>
            <p:cNvSpPr/>
            <p:nvPr/>
          </p:nvSpPr>
          <p:spPr>
            <a:xfrm>
              <a:off x="5196000" y="2184025"/>
              <a:ext cx="300875" cy="193175"/>
            </a:xfrm>
            <a:custGeom>
              <a:avLst/>
              <a:gdLst/>
              <a:ahLst/>
              <a:cxnLst/>
              <a:rect l="l" t="t" r="r" b="b"/>
              <a:pathLst>
                <a:path w="12035" h="7727" extrusionOk="0">
                  <a:moveTo>
                    <a:pt x="12034" y="1"/>
                  </a:moveTo>
                  <a:lnTo>
                    <a:pt x="0" y="6947"/>
                  </a:lnTo>
                  <a:lnTo>
                    <a:pt x="0" y="7727"/>
                  </a:lnTo>
                  <a:lnTo>
                    <a:pt x="12034" y="780"/>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902;p62">
              <a:extLst>
                <a:ext uri="{FF2B5EF4-FFF2-40B4-BE49-F238E27FC236}">
                  <a16:creationId xmlns:a16="http://schemas.microsoft.com/office/drawing/2014/main" id="{E8B80D3F-4FE2-4E97-B37F-5B271E5510C1}"/>
                </a:ext>
              </a:extLst>
            </p:cNvPr>
            <p:cNvSpPr/>
            <p:nvPr/>
          </p:nvSpPr>
          <p:spPr>
            <a:xfrm>
              <a:off x="5196000" y="2211200"/>
              <a:ext cx="300875" cy="193175"/>
            </a:xfrm>
            <a:custGeom>
              <a:avLst/>
              <a:gdLst/>
              <a:ahLst/>
              <a:cxnLst/>
              <a:rect l="l" t="t" r="r" b="b"/>
              <a:pathLst>
                <a:path w="12035" h="7727" extrusionOk="0">
                  <a:moveTo>
                    <a:pt x="12034" y="0"/>
                  </a:moveTo>
                  <a:lnTo>
                    <a:pt x="0" y="6955"/>
                  </a:lnTo>
                  <a:lnTo>
                    <a:pt x="0" y="7726"/>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903;p62">
              <a:extLst>
                <a:ext uri="{FF2B5EF4-FFF2-40B4-BE49-F238E27FC236}">
                  <a16:creationId xmlns:a16="http://schemas.microsoft.com/office/drawing/2014/main" id="{E50DB536-81C1-4000-9BDC-049CF0D12D3E}"/>
                </a:ext>
              </a:extLst>
            </p:cNvPr>
            <p:cNvSpPr/>
            <p:nvPr/>
          </p:nvSpPr>
          <p:spPr>
            <a:xfrm>
              <a:off x="5196000" y="2238375"/>
              <a:ext cx="300875" cy="193375"/>
            </a:xfrm>
            <a:custGeom>
              <a:avLst/>
              <a:gdLst/>
              <a:ahLst/>
              <a:cxnLst/>
              <a:rect l="l" t="t" r="r" b="b"/>
              <a:pathLst>
                <a:path w="12035" h="7735" extrusionOk="0">
                  <a:moveTo>
                    <a:pt x="12034" y="0"/>
                  </a:moveTo>
                  <a:lnTo>
                    <a:pt x="0" y="6954"/>
                  </a:lnTo>
                  <a:lnTo>
                    <a:pt x="0" y="7734"/>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904;p62">
              <a:extLst>
                <a:ext uri="{FF2B5EF4-FFF2-40B4-BE49-F238E27FC236}">
                  <a16:creationId xmlns:a16="http://schemas.microsoft.com/office/drawing/2014/main" id="{4CF411B9-DC31-44D0-82CF-59547CE991B0}"/>
                </a:ext>
              </a:extLst>
            </p:cNvPr>
            <p:cNvSpPr/>
            <p:nvPr/>
          </p:nvSpPr>
          <p:spPr>
            <a:xfrm>
              <a:off x="5196000" y="2287000"/>
              <a:ext cx="300875" cy="193375"/>
            </a:xfrm>
            <a:custGeom>
              <a:avLst/>
              <a:gdLst/>
              <a:ahLst/>
              <a:cxnLst/>
              <a:rect l="l" t="t" r="r" b="b"/>
              <a:pathLst>
                <a:path w="12035" h="7735" extrusionOk="0">
                  <a:moveTo>
                    <a:pt x="12034" y="1"/>
                  </a:moveTo>
                  <a:lnTo>
                    <a:pt x="0" y="6955"/>
                  </a:lnTo>
                  <a:lnTo>
                    <a:pt x="0" y="7734"/>
                  </a:lnTo>
                  <a:lnTo>
                    <a:pt x="12034" y="780"/>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905;p62">
              <a:extLst>
                <a:ext uri="{FF2B5EF4-FFF2-40B4-BE49-F238E27FC236}">
                  <a16:creationId xmlns:a16="http://schemas.microsoft.com/office/drawing/2014/main" id="{86C93836-0F16-42D4-BCD4-4B642699AAD1}"/>
                </a:ext>
              </a:extLst>
            </p:cNvPr>
            <p:cNvSpPr/>
            <p:nvPr/>
          </p:nvSpPr>
          <p:spPr>
            <a:xfrm>
              <a:off x="5196000" y="2314375"/>
              <a:ext cx="300875" cy="193175"/>
            </a:xfrm>
            <a:custGeom>
              <a:avLst/>
              <a:gdLst/>
              <a:ahLst/>
              <a:cxnLst/>
              <a:rect l="l" t="t" r="r" b="b"/>
              <a:pathLst>
                <a:path w="12035" h="7727" extrusionOk="0">
                  <a:moveTo>
                    <a:pt x="12034" y="0"/>
                  </a:moveTo>
                  <a:lnTo>
                    <a:pt x="0" y="6946"/>
                  </a:lnTo>
                  <a:lnTo>
                    <a:pt x="0" y="7726"/>
                  </a:lnTo>
                  <a:lnTo>
                    <a:pt x="12034" y="772"/>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906;p62">
              <a:extLst>
                <a:ext uri="{FF2B5EF4-FFF2-40B4-BE49-F238E27FC236}">
                  <a16:creationId xmlns:a16="http://schemas.microsoft.com/office/drawing/2014/main" id="{B021CBCC-0786-4B9A-9D63-2D5B3C0D45DB}"/>
                </a:ext>
              </a:extLst>
            </p:cNvPr>
            <p:cNvSpPr/>
            <p:nvPr/>
          </p:nvSpPr>
          <p:spPr>
            <a:xfrm>
              <a:off x="5196000" y="2341550"/>
              <a:ext cx="300875" cy="193150"/>
            </a:xfrm>
            <a:custGeom>
              <a:avLst/>
              <a:gdLst/>
              <a:ahLst/>
              <a:cxnLst/>
              <a:rect l="l" t="t" r="r" b="b"/>
              <a:pathLst>
                <a:path w="12035" h="7726" extrusionOk="0">
                  <a:moveTo>
                    <a:pt x="12034" y="0"/>
                  </a:moveTo>
                  <a:lnTo>
                    <a:pt x="0" y="6946"/>
                  </a:lnTo>
                  <a:lnTo>
                    <a:pt x="0" y="7726"/>
                  </a:lnTo>
                  <a:lnTo>
                    <a:pt x="12034" y="780"/>
                  </a:lnTo>
                  <a:lnTo>
                    <a:pt x="12034"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907;p62">
              <a:extLst>
                <a:ext uri="{FF2B5EF4-FFF2-40B4-BE49-F238E27FC236}">
                  <a16:creationId xmlns:a16="http://schemas.microsoft.com/office/drawing/2014/main" id="{CD32C015-3BB7-440C-B463-48B7628940F7}"/>
                </a:ext>
              </a:extLst>
            </p:cNvPr>
            <p:cNvSpPr/>
            <p:nvPr/>
          </p:nvSpPr>
          <p:spPr>
            <a:xfrm>
              <a:off x="5196000" y="2368700"/>
              <a:ext cx="300875" cy="193175"/>
            </a:xfrm>
            <a:custGeom>
              <a:avLst/>
              <a:gdLst/>
              <a:ahLst/>
              <a:cxnLst/>
              <a:rect l="l" t="t" r="r" b="b"/>
              <a:pathLst>
                <a:path w="12035" h="7727" extrusionOk="0">
                  <a:moveTo>
                    <a:pt x="12034" y="1"/>
                  </a:moveTo>
                  <a:lnTo>
                    <a:pt x="0" y="6955"/>
                  </a:lnTo>
                  <a:lnTo>
                    <a:pt x="0" y="7727"/>
                  </a:lnTo>
                  <a:lnTo>
                    <a:pt x="12034" y="781"/>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908;p62">
              <a:extLst>
                <a:ext uri="{FF2B5EF4-FFF2-40B4-BE49-F238E27FC236}">
                  <a16:creationId xmlns:a16="http://schemas.microsoft.com/office/drawing/2014/main" id="{FCBF3125-B670-4F93-A18E-9B6E529489F9}"/>
                </a:ext>
              </a:extLst>
            </p:cNvPr>
            <p:cNvSpPr/>
            <p:nvPr/>
          </p:nvSpPr>
          <p:spPr>
            <a:xfrm>
              <a:off x="5196000" y="2395875"/>
              <a:ext cx="300875" cy="193375"/>
            </a:xfrm>
            <a:custGeom>
              <a:avLst/>
              <a:gdLst/>
              <a:ahLst/>
              <a:cxnLst/>
              <a:rect l="l" t="t" r="r" b="b"/>
              <a:pathLst>
                <a:path w="12035" h="7735" extrusionOk="0">
                  <a:moveTo>
                    <a:pt x="12034" y="1"/>
                  </a:moveTo>
                  <a:lnTo>
                    <a:pt x="0" y="6955"/>
                  </a:lnTo>
                  <a:lnTo>
                    <a:pt x="0" y="7735"/>
                  </a:lnTo>
                  <a:lnTo>
                    <a:pt x="12034" y="780"/>
                  </a:lnTo>
                  <a:lnTo>
                    <a:pt x="12034"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942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32"/>
                                        </p:tgtEl>
                                        <p:attrNameLst>
                                          <p:attrName>style.visibility</p:attrName>
                                        </p:attrNameLst>
                                      </p:cBhvr>
                                      <p:to>
                                        <p:strVal val="visible"/>
                                      </p:to>
                                    </p:set>
                                    <p:animEffect transition="in" filter="wipe(down)">
                                      <p:cBhvr>
                                        <p:cTn id="7" dur="500"/>
                                        <p:tgtEl>
                                          <p:spTgt spid="63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33">
                                            <p:txEl>
                                              <p:pRg st="0" end="0"/>
                                            </p:txEl>
                                          </p:spTgt>
                                        </p:tgtEl>
                                        <p:attrNameLst>
                                          <p:attrName>style.visibility</p:attrName>
                                        </p:attrNameLst>
                                      </p:cBhvr>
                                      <p:to>
                                        <p:strVal val="visible"/>
                                      </p:to>
                                    </p:set>
                                    <p:anim calcmode="lin" valueType="num">
                                      <p:cBhvr additive="base">
                                        <p:cTn id="12" dur="500" fill="hold"/>
                                        <p:tgtEl>
                                          <p:spTgt spid="63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33">
                                            <p:txEl>
                                              <p:pRg st="1" end="1"/>
                                            </p:txEl>
                                          </p:spTgt>
                                        </p:tgtEl>
                                        <p:attrNameLst>
                                          <p:attrName>style.visibility</p:attrName>
                                        </p:attrNameLst>
                                      </p:cBhvr>
                                      <p:to>
                                        <p:strVal val="visible"/>
                                      </p:to>
                                    </p:set>
                                    <p:anim calcmode="lin" valueType="num">
                                      <p:cBhvr additive="base">
                                        <p:cTn id="18" dur="500" fill="hold"/>
                                        <p:tgtEl>
                                          <p:spTgt spid="63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3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33">
                                            <p:txEl>
                                              <p:pRg st="2" end="2"/>
                                            </p:txEl>
                                          </p:spTgt>
                                        </p:tgtEl>
                                        <p:attrNameLst>
                                          <p:attrName>style.visibility</p:attrName>
                                        </p:attrNameLst>
                                      </p:cBhvr>
                                      <p:to>
                                        <p:strVal val="visible"/>
                                      </p:to>
                                    </p:set>
                                    <p:anim calcmode="lin" valueType="num">
                                      <p:cBhvr additive="base">
                                        <p:cTn id="24" dur="500" fill="hold"/>
                                        <p:tgtEl>
                                          <p:spTgt spid="63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3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33">
                                            <p:txEl>
                                              <p:pRg st="3" end="3"/>
                                            </p:txEl>
                                          </p:spTgt>
                                        </p:tgtEl>
                                        <p:attrNameLst>
                                          <p:attrName>style.visibility</p:attrName>
                                        </p:attrNameLst>
                                      </p:cBhvr>
                                      <p:to>
                                        <p:strVal val="visible"/>
                                      </p:to>
                                    </p:set>
                                    <p:anim calcmode="lin" valueType="num">
                                      <p:cBhvr additive="base">
                                        <p:cTn id="30" dur="500" fill="hold"/>
                                        <p:tgtEl>
                                          <p:spTgt spid="63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63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 grpId="0"/>
      <p:bldP spid="63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93"/>
        <p:cNvGrpSpPr/>
        <p:nvPr/>
      </p:nvGrpSpPr>
      <p:grpSpPr>
        <a:xfrm>
          <a:off x="0" y="0"/>
          <a:ext cx="0" cy="0"/>
          <a:chOff x="0" y="0"/>
          <a:chExt cx="0" cy="0"/>
        </a:xfrm>
      </p:grpSpPr>
      <p:grpSp>
        <p:nvGrpSpPr>
          <p:cNvPr id="3894" name="Google Shape;3894;p53"/>
          <p:cNvGrpSpPr/>
          <p:nvPr/>
        </p:nvGrpSpPr>
        <p:grpSpPr>
          <a:xfrm>
            <a:off x="2209875" y="1583825"/>
            <a:ext cx="4306988" cy="2996589"/>
            <a:chOff x="2438475" y="1583825"/>
            <a:chExt cx="4306988" cy="2996589"/>
          </a:xfrm>
        </p:grpSpPr>
        <p:grpSp>
          <p:nvGrpSpPr>
            <p:cNvPr id="3895" name="Google Shape;3895;p53"/>
            <p:cNvGrpSpPr/>
            <p:nvPr/>
          </p:nvGrpSpPr>
          <p:grpSpPr>
            <a:xfrm>
              <a:off x="2635770" y="1786030"/>
              <a:ext cx="3895717" cy="2591519"/>
              <a:chOff x="2691784" y="1805334"/>
              <a:chExt cx="3761071" cy="2501708"/>
            </a:xfrm>
          </p:grpSpPr>
          <p:sp>
            <p:nvSpPr>
              <p:cNvPr id="3896" name="Google Shape;3896;p53"/>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3"/>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3"/>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3"/>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3"/>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3"/>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3"/>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3" name="Google Shape;3903;p53"/>
            <p:cNvSpPr/>
            <p:nvPr/>
          </p:nvSpPr>
          <p:spPr>
            <a:xfrm>
              <a:off x="4829917" y="1583825"/>
              <a:ext cx="443700" cy="4437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3"/>
            <p:cNvSpPr/>
            <p:nvPr/>
          </p:nvSpPr>
          <p:spPr>
            <a:xfrm>
              <a:off x="6302064" y="2188906"/>
              <a:ext cx="443400" cy="443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3"/>
            <p:cNvSpPr/>
            <p:nvPr/>
          </p:nvSpPr>
          <p:spPr>
            <a:xfrm>
              <a:off x="3301036" y="2857491"/>
              <a:ext cx="448500" cy="4485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3"/>
            <p:cNvSpPr/>
            <p:nvPr/>
          </p:nvSpPr>
          <p:spPr>
            <a:xfrm>
              <a:off x="2438475" y="3497973"/>
              <a:ext cx="442200" cy="4422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3"/>
            <p:cNvSpPr/>
            <p:nvPr/>
          </p:nvSpPr>
          <p:spPr>
            <a:xfrm>
              <a:off x="5158144" y="4132814"/>
              <a:ext cx="447600" cy="4476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8" name="Google Shape;3908;p53"/>
          <p:cNvSpPr txBox="1">
            <a:spLocks noGrp="1"/>
          </p:cNvSpPr>
          <p:nvPr>
            <p:ph type="subTitle" idx="4294967295"/>
          </p:nvPr>
        </p:nvSpPr>
        <p:spPr>
          <a:xfrm>
            <a:off x="4667087" y="1647617"/>
            <a:ext cx="308400" cy="313800"/>
          </a:xfrm>
          <a:prstGeom prst="rect">
            <a:avLst/>
          </a:prstGeom>
          <a:solidFill>
            <a:schemeClr val="accent5"/>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sz="1400" dirty="0"/>
          </a:p>
        </p:txBody>
      </p:sp>
      <p:sp>
        <p:nvSpPr>
          <p:cNvPr id="3910" name="Google Shape;3910;p53"/>
          <p:cNvSpPr txBox="1">
            <a:spLocks noGrp="1"/>
          </p:cNvSpPr>
          <p:nvPr>
            <p:ph type="subTitle" idx="4294967295"/>
          </p:nvPr>
        </p:nvSpPr>
        <p:spPr>
          <a:xfrm>
            <a:off x="3137212" y="2924627"/>
            <a:ext cx="318600" cy="313800"/>
          </a:xfrm>
          <a:prstGeom prst="rect">
            <a:avLst/>
          </a:prstGeom>
          <a:solidFill>
            <a:schemeClr val="accent5"/>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sz="1400" dirty="0"/>
          </a:p>
        </p:txBody>
      </p:sp>
      <p:sp>
        <p:nvSpPr>
          <p:cNvPr id="3912" name="Google Shape;3912;p53"/>
          <p:cNvSpPr txBox="1">
            <a:spLocks noGrp="1"/>
          </p:cNvSpPr>
          <p:nvPr>
            <p:ph type="subTitle" idx="4294967295"/>
          </p:nvPr>
        </p:nvSpPr>
        <p:spPr>
          <a:xfrm>
            <a:off x="4993856" y="4200548"/>
            <a:ext cx="318600" cy="313800"/>
          </a:xfrm>
          <a:prstGeom prst="rect">
            <a:avLst/>
          </a:prstGeom>
          <a:solidFill>
            <a:schemeClr val="accent5"/>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sz="1400" dirty="0"/>
          </a:p>
        </p:txBody>
      </p:sp>
      <p:sp>
        <p:nvSpPr>
          <p:cNvPr id="3913" name="Google Shape;3913;p53"/>
          <p:cNvSpPr txBox="1">
            <a:spLocks noGrp="1"/>
          </p:cNvSpPr>
          <p:nvPr>
            <p:ph type="title"/>
          </p:nvPr>
        </p:nvSpPr>
        <p:spPr>
          <a:xfrm>
            <a:off x="711600" y="570550"/>
            <a:ext cx="3223500" cy="572700"/>
          </a:xfrm>
          <a:prstGeom prst="rect">
            <a:avLst/>
          </a:prstGeom>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Problem</a:t>
            </a:r>
            <a:endParaRPr dirty="0"/>
          </a:p>
        </p:txBody>
      </p:sp>
      <p:sp>
        <p:nvSpPr>
          <p:cNvPr id="3914" name="Google Shape;3914;p53"/>
          <p:cNvSpPr txBox="1">
            <a:spLocks noGrp="1"/>
          </p:cNvSpPr>
          <p:nvPr>
            <p:ph type="subTitle" idx="4294967295"/>
          </p:nvPr>
        </p:nvSpPr>
        <p:spPr>
          <a:xfrm>
            <a:off x="4810535" y="4615399"/>
            <a:ext cx="902484" cy="371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Blending </a:t>
            </a:r>
            <a:endParaRPr sz="1400" dirty="0"/>
          </a:p>
        </p:txBody>
      </p:sp>
      <p:sp>
        <p:nvSpPr>
          <p:cNvPr id="3916" name="Google Shape;3916;p53"/>
          <p:cNvSpPr txBox="1">
            <a:spLocks noGrp="1"/>
          </p:cNvSpPr>
          <p:nvPr>
            <p:ph type="subTitle" idx="4294967295"/>
          </p:nvPr>
        </p:nvSpPr>
        <p:spPr>
          <a:xfrm>
            <a:off x="4262409" y="2222940"/>
            <a:ext cx="1080774" cy="371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Distillation</a:t>
            </a:r>
            <a:endParaRPr sz="1400" dirty="0"/>
          </a:p>
        </p:txBody>
      </p:sp>
      <p:sp>
        <p:nvSpPr>
          <p:cNvPr id="3917" name="Google Shape;3917;p53"/>
          <p:cNvSpPr txBox="1">
            <a:spLocks noGrp="1"/>
          </p:cNvSpPr>
          <p:nvPr>
            <p:ph type="subTitle" idx="4294967295"/>
          </p:nvPr>
        </p:nvSpPr>
        <p:spPr>
          <a:xfrm>
            <a:off x="2824030" y="3391774"/>
            <a:ext cx="1000262" cy="42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Cracking </a:t>
            </a:r>
            <a:endParaRPr sz="1400" dirty="0"/>
          </a:p>
        </p:txBody>
      </p:sp>
      <p:cxnSp>
        <p:nvCxnSpPr>
          <p:cNvPr id="3919" name="Google Shape;3919;p53"/>
          <p:cNvCxnSpPr/>
          <p:nvPr/>
        </p:nvCxnSpPr>
        <p:spPr>
          <a:xfrm>
            <a:off x="3944450" y="570550"/>
            <a:ext cx="5250900" cy="0"/>
          </a:xfrm>
          <a:prstGeom prst="straightConnector1">
            <a:avLst/>
          </a:prstGeom>
          <a:noFill/>
          <a:ln w="28575" cap="flat" cmpd="sng">
            <a:solidFill>
              <a:schemeClr val="accent4"/>
            </a:solidFill>
            <a:prstDash val="solid"/>
            <a:round/>
            <a:headEnd type="none" w="med" len="med"/>
            <a:tailEnd type="none" w="med" len="med"/>
          </a:ln>
        </p:spPr>
      </p:cxnSp>
      <p:cxnSp>
        <p:nvCxnSpPr>
          <p:cNvPr id="3920" name="Google Shape;3920;p53"/>
          <p:cNvCxnSpPr/>
          <p:nvPr/>
        </p:nvCxnSpPr>
        <p:spPr>
          <a:xfrm>
            <a:off x="-68200" y="856888"/>
            <a:ext cx="779400" cy="0"/>
          </a:xfrm>
          <a:prstGeom prst="straightConnector1">
            <a:avLst/>
          </a:prstGeom>
          <a:noFill/>
          <a:ln w="28575" cap="flat" cmpd="sng">
            <a:solidFill>
              <a:schemeClr val="accent4"/>
            </a:solidFill>
            <a:prstDash val="solid"/>
            <a:round/>
            <a:headEnd type="none" w="med" len="med"/>
            <a:tailEnd type="none" w="med" len="med"/>
          </a:ln>
        </p:spPr>
      </p:cxnSp>
      <p:grpSp>
        <p:nvGrpSpPr>
          <p:cNvPr id="29" name="Google Shape;13549;p73">
            <a:extLst>
              <a:ext uri="{FF2B5EF4-FFF2-40B4-BE49-F238E27FC236}">
                <a16:creationId xmlns:a16="http://schemas.microsoft.com/office/drawing/2014/main" id="{89757CA3-AE3F-44A3-8127-7C6365A1DDB3}"/>
              </a:ext>
            </a:extLst>
          </p:cNvPr>
          <p:cNvGrpSpPr/>
          <p:nvPr/>
        </p:nvGrpSpPr>
        <p:grpSpPr>
          <a:xfrm>
            <a:off x="4650181" y="1093049"/>
            <a:ext cx="342211" cy="372824"/>
            <a:chOff x="-40160700" y="2339625"/>
            <a:chExt cx="290650" cy="316650"/>
          </a:xfrm>
        </p:grpSpPr>
        <p:sp>
          <p:nvSpPr>
            <p:cNvPr id="30" name="Google Shape;13550;p73">
              <a:extLst>
                <a:ext uri="{FF2B5EF4-FFF2-40B4-BE49-F238E27FC236}">
                  <a16:creationId xmlns:a16="http://schemas.microsoft.com/office/drawing/2014/main" id="{AD6F6072-1461-4B22-A12C-44BA675F22D7}"/>
                </a:ext>
              </a:extLst>
            </p:cNvPr>
            <p:cNvSpPr/>
            <p:nvPr/>
          </p:nvSpPr>
          <p:spPr>
            <a:xfrm>
              <a:off x="-40005525" y="2552600"/>
              <a:ext cx="70900" cy="62175"/>
            </a:xfrm>
            <a:custGeom>
              <a:avLst/>
              <a:gdLst/>
              <a:ahLst/>
              <a:cxnLst/>
              <a:rect l="l" t="t" r="r" b="b"/>
              <a:pathLst>
                <a:path w="2836" h="2487" extrusionOk="0">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551;p73">
              <a:extLst>
                <a:ext uri="{FF2B5EF4-FFF2-40B4-BE49-F238E27FC236}">
                  <a16:creationId xmlns:a16="http://schemas.microsoft.com/office/drawing/2014/main" id="{4B79012A-598F-4B1A-BADB-A99B30B59201}"/>
                </a:ext>
              </a:extLst>
            </p:cNvPr>
            <p:cNvSpPr/>
            <p:nvPr/>
          </p:nvSpPr>
          <p:spPr>
            <a:xfrm>
              <a:off x="-40039400" y="2605050"/>
              <a:ext cx="29150" cy="20500"/>
            </a:xfrm>
            <a:custGeom>
              <a:avLst/>
              <a:gdLst/>
              <a:ahLst/>
              <a:cxnLst/>
              <a:rect l="l" t="t" r="r" b="b"/>
              <a:pathLst>
                <a:path w="1166" h="820" extrusionOk="0">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552;p73">
              <a:extLst>
                <a:ext uri="{FF2B5EF4-FFF2-40B4-BE49-F238E27FC236}">
                  <a16:creationId xmlns:a16="http://schemas.microsoft.com/office/drawing/2014/main" id="{F3B06FFD-FE58-4B63-801B-265E47EFC6A9}"/>
                </a:ext>
              </a:extLst>
            </p:cNvPr>
            <p:cNvSpPr/>
            <p:nvPr/>
          </p:nvSpPr>
          <p:spPr>
            <a:xfrm>
              <a:off x="-40079575" y="2584575"/>
              <a:ext cx="19725" cy="19725"/>
            </a:xfrm>
            <a:custGeom>
              <a:avLst/>
              <a:gdLst/>
              <a:ahLst/>
              <a:cxnLst/>
              <a:rect l="l" t="t" r="r" b="b"/>
              <a:pathLst>
                <a:path w="789" h="789" extrusionOk="0">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553;p73">
              <a:extLst>
                <a:ext uri="{FF2B5EF4-FFF2-40B4-BE49-F238E27FC236}">
                  <a16:creationId xmlns:a16="http://schemas.microsoft.com/office/drawing/2014/main" id="{6D6DBE68-5517-4C6B-9ED0-B112FD30FDCA}"/>
                </a:ext>
              </a:extLst>
            </p:cNvPr>
            <p:cNvSpPr/>
            <p:nvPr/>
          </p:nvSpPr>
          <p:spPr>
            <a:xfrm>
              <a:off x="-40160700" y="2339625"/>
              <a:ext cx="290650" cy="316650"/>
            </a:xfrm>
            <a:custGeom>
              <a:avLst/>
              <a:gdLst/>
              <a:ahLst/>
              <a:cxnLst/>
              <a:rect l="l" t="t" r="r" b="b"/>
              <a:pathLst>
                <a:path w="11626" h="12666" extrusionOk="0">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13639;p73">
            <a:extLst>
              <a:ext uri="{FF2B5EF4-FFF2-40B4-BE49-F238E27FC236}">
                <a16:creationId xmlns:a16="http://schemas.microsoft.com/office/drawing/2014/main" id="{DC8518D8-CFF7-4973-A4EF-733D35ADF285}"/>
              </a:ext>
            </a:extLst>
          </p:cNvPr>
          <p:cNvGrpSpPr/>
          <p:nvPr/>
        </p:nvGrpSpPr>
        <p:grpSpPr>
          <a:xfrm>
            <a:off x="4956626" y="3686986"/>
            <a:ext cx="360713" cy="353210"/>
            <a:chOff x="-22881800" y="1971800"/>
            <a:chExt cx="301675" cy="295400"/>
          </a:xfrm>
        </p:grpSpPr>
        <p:sp>
          <p:nvSpPr>
            <p:cNvPr id="35" name="Google Shape;13640;p73">
              <a:extLst>
                <a:ext uri="{FF2B5EF4-FFF2-40B4-BE49-F238E27FC236}">
                  <a16:creationId xmlns:a16="http://schemas.microsoft.com/office/drawing/2014/main" id="{942B1416-CB02-4190-909C-C1DF71811F70}"/>
                </a:ext>
              </a:extLst>
            </p:cNvPr>
            <p:cNvSpPr/>
            <p:nvPr/>
          </p:nvSpPr>
          <p:spPr>
            <a:xfrm>
              <a:off x="-22773100" y="2041900"/>
              <a:ext cx="86650" cy="86675"/>
            </a:xfrm>
            <a:custGeom>
              <a:avLst/>
              <a:gdLst/>
              <a:ahLst/>
              <a:cxnLst/>
              <a:rect l="l" t="t" r="r" b="b"/>
              <a:pathLst>
                <a:path w="3466" h="3467" extrusionOk="0">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641;p73">
              <a:extLst>
                <a:ext uri="{FF2B5EF4-FFF2-40B4-BE49-F238E27FC236}">
                  <a16:creationId xmlns:a16="http://schemas.microsoft.com/office/drawing/2014/main" id="{8F25AA04-1B83-490C-9F9A-C5D589E79651}"/>
                </a:ext>
              </a:extLst>
            </p:cNvPr>
            <p:cNvSpPr/>
            <p:nvPr/>
          </p:nvSpPr>
          <p:spPr>
            <a:xfrm>
              <a:off x="-22737675" y="2145075"/>
              <a:ext cx="51225" cy="51225"/>
            </a:xfrm>
            <a:custGeom>
              <a:avLst/>
              <a:gdLst/>
              <a:ahLst/>
              <a:cxnLst/>
              <a:rect l="l" t="t" r="r" b="b"/>
              <a:pathLst>
                <a:path w="2049" h="2049" extrusionOk="0">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642;p73">
              <a:extLst>
                <a:ext uri="{FF2B5EF4-FFF2-40B4-BE49-F238E27FC236}">
                  <a16:creationId xmlns:a16="http://schemas.microsoft.com/office/drawing/2014/main" id="{981EAEBA-3030-4233-8E53-0D85F2E01CA1}"/>
                </a:ext>
              </a:extLst>
            </p:cNvPr>
            <p:cNvSpPr/>
            <p:nvPr/>
          </p:nvSpPr>
          <p:spPr>
            <a:xfrm>
              <a:off x="-22807775" y="21104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643;p73">
              <a:extLst>
                <a:ext uri="{FF2B5EF4-FFF2-40B4-BE49-F238E27FC236}">
                  <a16:creationId xmlns:a16="http://schemas.microsoft.com/office/drawing/2014/main" id="{3B9BEC76-40A2-4E36-A52F-81292C340B5E}"/>
                </a:ext>
              </a:extLst>
            </p:cNvPr>
            <p:cNvSpPr/>
            <p:nvPr/>
          </p:nvSpPr>
          <p:spPr>
            <a:xfrm>
              <a:off x="-22773100" y="2163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644;p73">
              <a:extLst>
                <a:ext uri="{FF2B5EF4-FFF2-40B4-BE49-F238E27FC236}">
                  <a16:creationId xmlns:a16="http://schemas.microsoft.com/office/drawing/2014/main" id="{1F83B5EF-AAE3-4668-828A-076B0FDBF553}"/>
                </a:ext>
              </a:extLst>
            </p:cNvPr>
            <p:cNvSpPr/>
            <p:nvPr/>
          </p:nvSpPr>
          <p:spPr>
            <a:xfrm>
              <a:off x="-22669150" y="21104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645;p73">
              <a:extLst>
                <a:ext uri="{FF2B5EF4-FFF2-40B4-BE49-F238E27FC236}">
                  <a16:creationId xmlns:a16="http://schemas.microsoft.com/office/drawing/2014/main" id="{764A953C-8C05-4D1E-896D-CADFF9E8A704}"/>
                </a:ext>
              </a:extLst>
            </p:cNvPr>
            <p:cNvSpPr/>
            <p:nvPr/>
          </p:nvSpPr>
          <p:spPr>
            <a:xfrm>
              <a:off x="-22881800" y="1971800"/>
              <a:ext cx="301675" cy="295400"/>
            </a:xfrm>
            <a:custGeom>
              <a:avLst/>
              <a:gdLst/>
              <a:ahLst/>
              <a:cxnLst/>
              <a:rect l="l" t="t" r="r" b="b"/>
              <a:pathLst>
                <a:path w="12067" h="11816" extrusionOk="0">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13732;p73">
            <a:extLst>
              <a:ext uri="{FF2B5EF4-FFF2-40B4-BE49-F238E27FC236}">
                <a16:creationId xmlns:a16="http://schemas.microsoft.com/office/drawing/2014/main" id="{B475E25D-D718-420A-90AA-D721EE2FFCC5}"/>
              </a:ext>
            </a:extLst>
          </p:cNvPr>
          <p:cNvSpPr/>
          <p:nvPr/>
        </p:nvSpPr>
        <p:spPr>
          <a:xfrm>
            <a:off x="3124197" y="2402667"/>
            <a:ext cx="356020" cy="354136"/>
          </a:xfrm>
          <a:custGeom>
            <a:avLst/>
            <a:gdLst/>
            <a:ahLst/>
            <a:cxnLst/>
            <a:rect l="l" t="t" r="r" b="b"/>
            <a:pathLst>
              <a:path w="11910" h="11847" extrusionOk="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 name="Connector: Elbow 2">
            <a:extLst>
              <a:ext uri="{FF2B5EF4-FFF2-40B4-BE49-F238E27FC236}">
                <a16:creationId xmlns:a16="http://schemas.microsoft.com/office/drawing/2014/main" id="{81DAF927-BC8B-415C-92B8-5B6EF79E1D27}"/>
              </a:ext>
            </a:extLst>
          </p:cNvPr>
          <p:cNvCxnSpPr>
            <a:cxnSpLocks/>
          </p:cNvCxnSpPr>
          <p:nvPr/>
        </p:nvCxnSpPr>
        <p:spPr>
          <a:xfrm flipV="1">
            <a:off x="5258153" y="1902681"/>
            <a:ext cx="1863939" cy="544107"/>
          </a:xfrm>
          <a:prstGeom prst="bentConnector3">
            <a:avLst>
              <a:gd name="adj1" fmla="val 5464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67630FA2-EAD9-4CD2-998D-2F135E88D583}"/>
              </a:ext>
            </a:extLst>
          </p:cNvPr>
          <p:cNvCxnSpPr/>
          <p:nvPr/>
        </p:nvCxnSpPr>
        <p:spPr>
          <a:xfrm>
            <a:off x="7248746" y="1902681"/>
            <a:ext cx="943232" cy="68665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5E3CEFF-44F0-4B70-8D8D-F6E3A4466015}"/>
              </a:ext>
            </a:extLst>
          </p:cNvPr>
          <p:cNvCxnSpPr/>
          <p:nvPr/>
        </p:nvCxnSpPr>
        <p:spPr>
          <a:xfrm>
            <a:off x="7714184" y="2218232"/>
            <a:ext cx="4695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E07D346-A697-4D33-BE41-AC4DE0E6CCF2}"/>
              </a:ext>
            </a:extLst>
          </p:cNvPr>
          <p:cNvCxnSpPr/>
          <p:nvPr/>
        </p:nvCxnSpPr>
        <p:spPr>
          <a:xfrm>
            <a:off x="7720362" y="1902681"/>
            <a:ext cx="4716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2" name="Google Shape;439;p28">
            <a:extLst>
              <a:ext uri="{FF2B5EF4-FFF2-40B4-BE49-F238E27FC236}">
                <a16:creationId xmlns:a16="http://schemas.microsoft.com/office/drawing/2014/main" id="{3FCEAC38-EFD6-4C67-A24E-E7BEEEAD5AEA}"/>
              </a:ext>
            </a:extLst>
          </p:cNvPr>
          <p:cNvSpPr txBox="1">
            <a:spLocks/>
          </p:cNvSpPr>
          <p:nvPr/>
        </p:nvSpPr>
        <p:spPr>
          <a:xfrm>
            <a:off x="8053162" y="1757514"/>
            <a:ext cx="728700" cy="34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500" b="1" dirty="0">
                <a:solidFill>
                  <a:schemeClr val="bg1"/>
                </a:solidFill>
              </a:rPr>
              <a:t>1</a:t>
            </a:r>
          </a:p>
        </p:txBody>
      </p:sp>
      <p:sp>
        <p:nvSpPr>
          <p:cNvPr id="53" name="Google Shape;439;p28">
            <a:extLst>
              <a:ext uri="{FF2B5EF4-FFF2-40B4-BE49-F238E27FC236}">
                <a16:creationId xmlns:a16="http://schemas.microsoft.com/office/drawing/2014/main" id="{1C567564-0500-4C4D-82C4-C550003074C3}"/>
              </a:ext>
            </a:extLst>
          </p:cNvPr>
          <p:cNvSpPr txBox="1">
            <a:spLocks/>
          </p:cNvSpPr>
          <p:nvPr/>
        </p:nvSpPr>
        <p:spPr>
          <a:xfrm>
            <a:off x="8054215" y="2069846"/>
            <a:ext cx="728700" cy="34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500" b="1" dirty="0">
                <a:solidFill>
                  <a:schemeClr val="bg1"/>
                </a:solidFill>
              </a:rPr>
              <a:t>2</a:t>
            </a:r>
          </a:p>
        </p:txBody>
      </p:sp>
      <p:sp>
        <p:nvSpPr>
          <p:cNvPr id="54" name="Google Shape;439;p28">
            <a:extLst>
              <a:ext uri="{FF2B5EF4-FFF2-40B4-BE49-F238E27FC236}">
                <a16:creationId xmlns:a16="http://schemas.microsoft.com/office/drawing/2014/main" id="{64D42749-90D0-4848-8B2E-A0FC53F30079}"/>
              </a:ext>
            </a:extLst>
          </p:cNvPr>
          <p:cNvSpPr txBox="1">
            <a:spLocks/>
          </p:cNvSpPr>
          <p:nvPr/>
        </p:nvSpPr>
        <p:spPr>
          <a:xfrm>
            <a:off x="8045977" y="2428681"/>
            <a:ext cx="728700" cy="34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500" b="1" dirty="0">
                <a:solidFill>
                  <a:schemeClr val="bg1"/>
                </a:solidFill>
              </a:rPr>
              <a:t>3</a:t>
            </a:r>
          </a:p>
        </p:txBody>
      </p:sp>
    </p:spTree>
    <p:extLst>
      <p:ext uri="{BB962C8B-B14F-4D97-AF65-F5344CB8AC3E}">
        <p14:creationId xmlns:p14="http://schemas.microsoft.com/office/powerpoint/2010/main" val="384133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16">
                                            <p:txEl>
                                              <p:pRg st="0" end="0"/>
                                            </p:txEl>
                                          </p:spTgt>
                                        </p:tgtEl>
                                        <p:attrNameLst>
                                          <p:attrName>style.visibility</p:attrName>
                                        </p:attrNameLst>
                                      </p:cBhvr>
                                      <p:to>
                                        <p:strVal val="visible"/>
                                      </p:to>
                                    </p:set>
                                    <p:animEffect transition="in" filter="fade">
                                      <p:cBhvr>
                                        <p:cTn id="10" dur="500"/>
                                        <p:tgtEl>
                                          <p:spTgt spid="391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17">
                                            <p:txEl>
                                              <p:pRg st="0" end="0"/>
                                            </p:txEl>
                                          </p:spTgt>
                                        </p:tgtEl>
                                        <p:attrNameLst>
                                          <p:attrName>style.visibility</p:attrName>
                                        </p:attrNameLst>
                                      </p:cBhvr>
                                      <p:to>
                                        <p:strVal val="visible"/>
                                      </p:to>
                                    </p:set>
                                    <p:animEffect transition="in" filter="fade">
                                      <p:cBhvr>
                                        <p:cTn id="29" dur="500"/>
                                        <p:tgtEl>
                                          <p:spTgt spid="3917">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14">
                                            <p:txEl>
                                              <p:pRg st="0" end="0"/>
                                            </p:txEl>
                                          </p:spTgt>
                                        </p:tgtEl>
                                        <p:attrNameLst>
                                          <p:attrName>style.visibility</p:attrName>
                                        </p:attrNameLst>
                                      </p:cBhvr>
                                      <p:to>
                                        <p:strVal val="visible"/>
                                      </p:to>
                                    </p:set>
                                    <p:animEffect transition="in" filter="fade">
                                      <p:cBhvr>
                                        <p:cTn id="37" dur="500"/>
                                        <p:tgtEl>
                                          <p:spTgt spid="39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4" grpId="0" build="p"/>
      <p:bldP spid="3916" grpId="0" build="p"/>
      <p:bldP spid="3917" grpId="0" build="p"/>
      <p:bldP spid="41" grpId="0" animBg="1"/>
      <p:bldP spid="52" grpId="0"/>
      <p:bldP spid="53" grpId="0"/>
      <p:bldP spid="5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98"/>
        <p:cNvGrpSpPr/>
        <p:nvPr/>
      </p:nvGrpSpPr>
      <p:grpSpPr>
        <a:xfrm>
          <a:off x="0" y="0"/>
          <a:ext cx="0" cy="0"/>
          <a:chOff x="0" y="0"/>
          <a:chExt cx="0" cy="0"/>
        </a:xfrm>
      </p:grpSpPr>
      <p:grpSp>
        <p:nvGrpSpPr>
          <p:cNvPr id="2599" name="Google Shape;2599;p46"/>
          <p:cNvGrpSpPr/>
          <p:nvPr/>
        </p:nvGrpSpPr>
        <p:grpSpPr>
          <a:xfrm>
            <a:off x="-657225" y="709750"/>
            <a:ext cx="9883200" cy="263725"/>
            <a:chOff x="-657225" y="709750"/>
            <a:chExt cx="9883200" cy="263725"/>
          </a:xfrm>
        </p:grpSpPr>
        <p:cxnSp>
          <p:nvCxnSpPr>
            <p:cNvPr id="2600" name="Google Shape;2600;p46"/>
            <p:cNvCxnSpPr/>
            <p:nvPr/>
          </p:nvCxnSpPr>
          <p:spPr>
            <a:xfrm>
              <a:off x="-657225" y="973475"/>
              <a:ext cx="9883200" cy="0"/>
            </a:xfrm>
            <a:prstGeom prst="straightConnector1">
              <a:avLst/>
            </a:prstGeom>
            <a:noFill/>
            <a:ln w="28575" cap="flat" cmpd="sng">
              <a:solidFill>
                <a:schemeClr val="accent4"/>
              </a:solidFill>
              <a:prstDash val="solid"/>
              <a:round/>
              <a:headEnd type="none" w="med" len="med"/>
              <a:tailEnd type="none" w="med" len="med"/>
            </a:ln>
          </p:spPr>
        </p:cxnSp>
        <p:cxnSp>
          <p:nvCxnSpPr>
            <p:cNvPr id="2601" name="Google Shape;2601;p46"/>
            <p:cNvCxnSpPr/>
            <p:nvPr/>
          </p:nvCxnSpPr>
          <p:spPr>
            <a:xfrm>
              <a:off x="-657225" y="709750"/>
              <a:ext cx="9883200" cy="0"/>
            </a:xfrm>
            <a:prstGeom prst="straightConnector1">
              <a:avLst/>
            </a:prstGeom>
            <a:noFill/>
            <a:ln w="28575" cap="flat" cmpd="sng">
              <a:solidFill>
                <a:schemeClr val="accent4"/>
              </a:solidFill>
              <a:prstDash val="solid"/>
              <a:round/>
              <a:headEnd type="none" w="med" len="med"/>
              <a:tailEnd type="none" w="med" len="med"/>
            </a:ln>
          </p:spPr>
        </p:cxnSp>
        <p:cxnSp>
          <p:nvCxnSpPr>
            <p:cNvPr id="2602" name="Google Shape;2602;p46"/>
            <p:cNvCxnSpPr/>
            <p:nvPr/>
          </p:nvCxnSpPr>
          <p:spPr>
            <a:xfrm>
              <a:off x="-657225" y="842831"/>
              <a:ext cx="9883200" cy="0"/>
            </a:xfrm>
            <a:prstGeom prst="straightConnector1">
              <a:avLst/>
            </a:prstGeom>
            <a:noFill/>
            <a:ln w="28575" cap="flat" cmpd="sng">
              <a:solidFill>
                <a:schemeClr val="accent4"/>
              </a:solidFill>
              <a:prstDash val="solid"/>
              <a:round/>
              <a:headEnd type="none" w="med" len="med"/>
              <a:tailEnd type="none" w="med" len="med"/>
            </a:ln>
          </p:spPr>
        </p:cxnSp>
      </p:grpSp>
      <p:sp>
        <p:nvSpPr>
          <p:cNvPr id="2603" name="Google Shape;2603;p46"/>
          <p:cNvSpPr txBox="1">
            <a:spLocks noGrp="1"/>
          </p:cNvSpPr>
          <p:nvPr>
            <p:ph type="title"/>
          </p:nvPr>
        </p:nvSpPr>
        <p:spPr>
          <a:xfrm>
            <a:off x="1761150" y="554700"/>
            <a:ext cx="5621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a:t>
            </a:r>
            <a:endParaRPr dirty="0"/>
          </a:p>
        </p:txBody>
      </p:sp>
      <p:grpSp>
        <p:nvGrpSpPr>
          <p:cNvPr id="2616" name="Google Shape;2616;p46"/>
          <p:cNvGrpSpPr/>
          <p:nvPr/>
        </p:nvGrpSpPr>
        <p:grpSpPr>
          <a:xfrm>
            <a:off x="67065" y="1451818"/>
            <a:ext cx="2214814" cy="2988099"/>
            <a:chOff x="1999304" y="1458707"/>
            <a:chExt cx="2214814" cy="2988099"/>
          </a:xfrm>
        </p:grpSpPr>
        <p:sp>
          <p:nvSpPr>
            <p:cNvPr id="2617" name="Google Shape;2617;p46"/>
            <p:cNvSpPr/>
            <p:nvPr/>
          </p:nvSpPr>
          <p:spPr>
            <a:xfrm>
              <a:off x="2003215" y="3348621"/>
              <a:ext cx="2207265" cy="1098185"/>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6"/>
            <p:cNvSpPr/>
            <p:nvPr/>
          </p:nvSpPr>
          <p:spPr>
            <a:xfrm>
              <a:off x="2003215" y="2779953"/>
              <a:ext cx="2207265" cy="1098185"/>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6"/>
            <p:cNvSpPr/>
            <p:nvPr/>
          </p:nvSpPr>
          <p:spPr>
            <a:xfrm>
              <a:off x="2003215" y="2216168"/>
              <a:ext cx="2207265" cy="1098185"/>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6"/>
            <p:cNvSpPr/>
            <p:nvPr/>
          </p:nvSpPr>
          <p:spPr>
            <a:xfrm>
              <a:off x="2003215" y="1638300"/>
              <a:ext cx="2207265" cy="1098185"/>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1" name="Google Shape;2621;p46"/>
            <p:cNvGrpSpPr/>
            <p:nvPr/>
          </p:nvGrpSpPr>
          <p:grpSpPr>
            <a:xfrm>
              <a:off x="1999304" y="1458707"/>
              <a:ext cx="2214814" cy="2987972"/>
              <a:chOff x="1999304" y="1458707"/>
              <a:chExt cx="2214814" cy="2987972"/>
            </a:xfrm>
          </p:grpSpPr>
          <p:grpSp>
            <p:nvGrpSpPr>
              <p:cNvPr id="2622" name="Google Shape;2622;p46"/>
              <p:cNvGrpSpPr/>
              <p:nvPr/>
            </p:nvGrpSpPr>
            <p:grpSpPr>
              <a:xfrm>
                <a:off x="1999304" y="2030207"/>
                <a:ext cx="2214814" cy="2416472"/>
                <a:chOff x="1939050" y="1975118"/>
                <a:chExt cx="2335563" cy="2548215"/>
              </a:xfrm>
            </p:grpSpPr>
            <p:grpSp>
              <p:nvGrpSpPr>
                <p:cNvPr id="2623" name="Google Shape;2623;p46"/>
                <p:cNvGrpSpPr/>
                <p:nvPr/>
              </p:nvGrpSpPr>
              <p:grpSpPr>
                <a:xfrm>
                  <a:off x="1939050" y="2575193"/>
                  <a:ext cx="2335563" cy="1948140"/>
                  <a:chOff x="1939050" y="2575193"/>
                  <a:chExt cx="2335563" cy="1948140"/>
                </a:xfrm>
              </p:grpSpPr>
              <p:sp>
                <p:nvSpPr>
                  <p:cNvPr id="2624" name="Google Shape;2624;p46"/>
                  <p:cNvSpPr/>
                  <p:nvPr/>
                </p:nvSpPr>
                <p:spPr>
                  <a:xfrm>
                    <a:off x="1939050" y="3773286"/>
                    <a:ext cx="2335563" cy="750047"/>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28575" cap="flat" cmpd="sng">
                    <a:solidFill>
                      <a:schemeClr val="accent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6"/>
                  <p:cNvSpPr/>
                  <p:nvPr/>
                </p:nvSpPr>
                <p:spPr>
                  <a:xfrm>
                    <a:off x="1939050" y="3174245"/>
                    <a:ext cx="2335563" cy="750047"/>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28575" cap="flat" cmpd="sng">
                    <a:solidFill>
                      <a:schemeClr val="accent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6"/>
                  <p:cNvSpPr/>
                  <p:nvPr/>
                </p:nvSpPr>
                <p:spPr>
                  <a:xfrm>
                    <a:off x="1939050" y="2575193"/>
                    <a:ext cx="2335563" cy="750047"/>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28575" cap="flat" cmpd="sng">
                    <a:solidFill>
                      <a:schemeClr val="accent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7" name="Google Shape;2627;p46"/>
                <p:cNvSpPr/>
                <p:nvPr/>
              </p:nvSpPr>
              <p:spPr>
                <a:xfrm>
                  <a:off x="1939050" y="1975118"/>
                  <a:ext cx="2335563" cy="750047"/>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28575" cap="flat" cmpd="sng">
                  <a:solidFill>
                    <a:schemeClr val="accent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8" name="Google Shape;2628;p46"/>
              <p:cNvSpPr/>
              <p:nvPr/>
            </p:nvSpPr>
            <p:spPr>
              <a:xfrm>
                <a:off x="1999304" y="1458707"/>
                <a:ext cx="2214814" cy="711269"/>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28575" cap="flat" cmpd="sng">
                <a:solidFill>
                  <a:schemeClr val="accent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 name="Google Shape;4118;p59">
            <a:extLst>
              <a:ext uri="{FF2B5EF4-FFF2-40B4-BE49-F238E27FC236}">
                <a16:creationId xmlns:a16="http://schemas.microsoft.com/office/drawing/2014/main" id="{5E025013-77E2-4A8A-8EA7-3BBCE2176495}"/>
              </a:ext>
            </a:extLst>
          </p:cNvPr>
          <p:cNvGrpSpPr/>
          <p:nvPr/>
        </p:nvGrpSpPr>
        <p:grpSpPr>
          <a:xfrm>
            <a:off x="3919192" y="973475"/>
            <a:ext cx="3538980" cy="3921965"/>
            <a:chOff x="4894885" y="510247"/>
            <a:chExt cx="3538980" cy="3921965"/>
          </a:xfrm>
        </p:grpSpPr>
        <p:sp>
          <p:nvSpPr>
            <p:cNvPr id="33" name="Google Shape;4119;p59">
              <a:extLst>
                <a:ext uri="{FF2B5EF4-FFF2-40B4-BE49-F238E27FC236}">
                  <a16:creationId xmlns:a16="http://schemas.microsoft.com/office/drawing/2014/main" id="{E3237DB1-D941-4B58-AB56-CFE36A8B7FF3}"/>
                </a:ext>
              </a:extLst>
            </p:cNvPr>
            <p:cNvSpPr/>
            <p:nvPr/>
          </p:nvSpPr>
          <p:spPr>
            <a:xfrm>
              <a:off x="7609521" y="510247"/>
              <a:ext cx="824344" cy="477472"/>
            </a:xfrm>
            <a:custGeom>
              <a:avLst/>
              <a:gdLst/>
              <a:ahLst/>
              <a:cxnLst/>
              <a:rect l="l" t="t" r="r" b="b"/>
              <a:pathLst>
                <a:path w="82106" h="47557" extrusionOk="0">
                  <a:moveTo>
                    <a:pt x="40902" y="0"/>
                  </a:moveTo>
                  <a:lnTo>
                    <a:pt x="0" y="23795"/>
                  </a:lnTo>
                  <a:lnTo>
                    <a:pt x="41171" y="47557"/>
                  </a:lnTo>
                  <a:lnTo>
                    <a:pt x="82106" y="23795"/>
                  </a:lnTo>
                  <a:lnTo>
                    <a:pt x="40902" y="0"/>
                  </a:lnTo>
                  <a:close/>
                </a:path>
              </a:pathLst>
            </a:custGeom>
            <a:solidFill>
              <a:srgbClr val="6D5E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20;p59">
              <a:extLst>
                <a:ext uri="{FF2B5EF4-FFF2-40B4-BE49-F238E27FC236}">
                  <a16:creationId xmlns:a16="http://schemas.microsoft.com/office/drawing/2014/main" id="{50E1C102-9335-4C7E-932B-8B30AB35ACA0}"/>
                </a:ext>
              </a:extLst>
            </p:cNvPr>
            <p:cNvSpPr/>
            <p:nvPr/>
          </p:nvSpPr>
          <p:spPr>
            <a:xfrm>
              <a:off x="8019494" y="748808"/>
              <a:ext cx="414371" cy="2107607"/>
            </a:xfrm>
            <a:custGeom>
              <a:avLst/>
              <a:gdLst/>
              <a:ahLst/>
              <a:cxnLst/>
              <a:rect l="l" t="t" r="r" b="b"/>
              <a:pathLst>
                <a:path w="41272" h="209921" extrusionOk="0">
                  <a:moveTo>
                    <a:pt x="41272" y="1"/>
                  </a:moveTo>
                  <a:lnTo>
                    <a:pt x="337" y="23796"/>
                  </a:lnTo>
                  <a:lnTo>
                    <a:pt x="0" y="209920"/>
                  </a:lnTo>
                  <a:lnTo>
                    <a:pt x="40936" y="186125"/>
                  </a:lnTo>
                  <a:lnTo>
                    <a:pt x="41272" y="1"/>
                  </a:lnTo>
                  <a:close/>
                </a:path>
              </a:pathLst>
            </a:custGeom>
            <a:solidFill>
              <a:srgbClr val="503E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21;p59">
              <a:extLst>
                <a:ext uri="{FF2B5EF4-FFF2-40B4-BE49-F238E27FC236}">
                  <a16:creationId xmlns:a16="http://schemas.microsoft.com/office/drawing/2014/main" id="{03ACC221-419F-44CA-9930-5792B54EF386}"/>
                </a:ext>
              </a:extLst>
            </p:cNvPr>
            <p:cNvSpPr/>
            <p:nvPr/>
          </p:nvSpPr>
          <p:spPr>
            <a:xfrm>
              <a:off x="7606137" y="749149"/>
              <a:ext cx="416740" cy="2107265"/>
            </a:xfrm>
            <a:custGeom>
              <a:avLst/>
              <a:gdLst/>
              <a:ahLst/>
              <a:cxnLst/>
              <a:rect l="l" t="t" r="r" b="b"/>
              <a:pathLst>
                <a:path w="41508" h="209887" extrusionOk="0">
                  <a:moveTo>
                    <a:pt x="337" y="0"/>
                  </a:moveTo>
                  <a:lnTo>
                    <a:pt x="1" y="186125"/>
                  </a:lnTo>
                  <a:lnTo>
                    <a:pt x="41171" y="209886"/>
                  </a:lnTo>
                  <a:lnTo>
                    <a:pt x="41508" y="23762"/>
                  </a:lnTo>
                  <a:lnTo>
                    <a:pt x="337"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22;p59">
              <a:extLst>
                <a:ext uri="{FF2B5EF4-FFF2-40B4-BE49-F238E27FC236}">
                  <a16:creationId xmlns:a16="http://schemas.microsoft.com/office/drawing/2014/main" id="{689D1122-9469-4233-8DC4-1C2F06B3C622}"/>
                </a:ext>
              </a:extLst>
            </p:cNvPr>
            <p:cNvSpPr/>
            <p:nvPr/>
          </p:nvSpPr>
          <p:spPr>
            <a:xfrm>
              <a:off x="7067260" y="1127075"/>
              <a:ext cx="824023" cy="477472"/>
            </a:xfrm>
            <a:custGeom>
              <a:avLst/>
              <a:gdLst/>
              <a:ahLst/>
              <a:cxnLst/>
              <a:rect l="l" t="t" r="r" b="b"/>
              <a:pathLst>
                <a:path w="82074" h="47557" extrusionOk="0">
                  <a:moveTo>
                    <a:pt x="40903" y="0"/>
                  </a:moveTo>
                  <a:lnTo>
                    <a:pt x="1" y="23761"/>
                  </a:lnTo>
                  <a:lnTo>
                    <a:pt x="41172" y="47556"/>
                  </a:lnTo>
                  <a:lnTo>
                    <a:pt x="82073" y="23761"/>
                  </a:lnTo>
                  <a:lnTo>
                    <a:pt x="40903" y="0"/>
                  </a:lnTo>
                  <a:close/>
                </a:path>
              </a:pathLst>
            </a:custGeom>
            <a:solidFill>
              <a:srgbClr val="B989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23;p59">
              <a:extLst>
                <a:ext uri="{FF2B5EF4-FFF2-40B4-BE49-F238E27FC236}">
                  <a16:creationId xmlns:a16="http://schemas.microsoft.com/office/drawing/2014/main" id="{7AB1CDCB-3A40-4D5F-80D6-81CEFC272EB6}"/>
                </a:ext>
              </a:extLst>
            </p:cNvPr>
            <p:cNvSpPr/>
            <p:nvPr/>
          </p:nvSpPr>
          <p:spPr>
            <a:xfrm>
              <a:off x="7477244" y="1365635"/>
              <a:ext cx="414040" cy="1805935"/>
            </a:xfrm>
            <a:custGeom>
              <a:avLst/>
              <a:gdLst/>
              <a:ahLst/>
              <a:cxnLst/>
              <a:rect l="l" t="t" r="r" b="b"/>
              <a:pathLst>
                <a:path w="41239" h="179874" extrusionOk="0">
                  <a:moveTo>
                    <a:pt x="41238" y="0"/>
                  </a:moveTo>
                  <a:lnTo>
                    <a:pt x="337" y="23795"/>
                  </a:lnTo>
                  <a:lnTo>
                    <a:pt x="0" y="179874"/>
                  </a:lnTo>
                  <a:lnTo>
                    <a:pt x="40936" y="156079"/>
                  </a:lnTo>
                  <a:lnTo>
                    <a:pt x="41238" y="0"/>
                  </a:lnTo>
                  <a:close/>
                </a:path>
              </a:pathLst>
            </a:custGeom>
            <a:solidFill>
              <a:srgbClr val="9A5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24;p59">
              <a:extLst>
                <a:ext uri="{FF2B5EF4-FFF2-40B4-BE49-F238E27FC236}">
                  <a16:creationId xmlns:a16="http://schemas.microsoft.com/office/drawing/2014/main" id="{E72C22F6-D412-4759-8D69-A115E642C1D8}"/>
                </a:ext>
              </a:extLst>
            </p:cNvPr>
            <p:cNvSpPr/>
            <p:nvPr/>
          </p:nvSpPr>
          <p:spPr>
            <a:xfrm>
              <a:off x="7063887" y="1365635"/>
              <a:ext cx="416740" cy="1805935"/>
            </a:xfrm>
            <a:custGeom>
              <a:avLst/>
              <a:gdLst/>
              <a:ahLst/>
              <a:cxnLst/>
              <a:rect l="l" t="t" r="r" b="b"/>
              <a:pathLst>
                <a:path w="41508" h="179874" extrusionOk="0">
                  <a:moveTo>
                    <a:pt x="337" y="0"/>
                  </a:moveTo>
                  <a:lnTo>
                    <a:pt x="1" y="156113"/>
                  </a:lnTo>
                  <a:lnTo>
                    <a:pt x="41171" y="179874"/>
                  </a:lnTo>
                  <a:lnTo>
                    <a:pt x="41508" y="23795"/>
                  </a:lnTo>
                  <a:lnTo>
                    <a:pt x="337" y="0"/>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25;p59">
              <a:extLst>
                <a:ext uri="{FF2B5EF4-FFF2-40B4-BE49-F238E27FC236}">
                  <a16:creationId xmlns:a16="http://schemas.microsoft.com/office/drawing/2014/main" id="{CAB0023A-51B2-4EED-A6F0-57902895EC31}"/>
                </a:ext>
              </a:extLst>
            </p:cNvPr>
            <p:cNvSpPr/>
            <p:nvPr/>
          </p:nvSpPr>
          <p:spPr>
            <a:xfrm>
              <a:off x="6525010" y="1733430"/>
              <a:ext cx="824023" cy="477482"/>
            </a:xfrm>
            <a:custGeom>
              <a:avLst/>
              <a:gdLst/>
              <a:ahLst/>
              <a:cxnLst/>
              <a:rect l="l" t="t" r="r" b="b"/>
              <a:pathLst>
                <a:path w="82074" h="47558" extrusionOk="0">
                  <a:moveTo>
                    <a:pt x="40903" y="1"/>
                  </a:moveTo>
                  <a:lnTo>
                    <a:pt x="1" y="23796"/>
                  </a:lnTo>
                  <a:lnTo>
                    <a:pt x="41171" y="47557"/>
                  </a:lnTo>
                  <a:lnTo>
                    <a:pt x="82073" y="23796"/>
                  </a:lnTo>
                  <a:lnTo>
                    <a:pt x="40903" y="1"/>
                  </a:lnTo>
                  <a:close/>
                </a:path>
              </a:pathLst>
            </a:custGeom>
            <a:solidFill>
              <a:srgbClr val="6D5E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126;p59">
              <a:extLst>
                <a:ext uri="{FF2B5EF4-FFF2-40B4-BE49-F238E27FC236}">
                  <a16:creationId xmlns:a16="http://schemas.microsoft.com/office/drawing/2014/main" id="{9D5C31BB-6DE9-4A8C-99B0-87EB2C4EA558}"/>
                </a:ext>
              </a:extLst>
            </p:cNvPr>
            <p:cNvSpPr/>
            <p:nvPr/>
          </p:nvSpPr>
          <p:spPr>
            <a:xfrm>
              <a:off x="6934993" y="1972332"/>
              <a:ext cx="414040" cy="1514403"/>
            </a:xfrm>
            <a:custGeom>
              <a:avLst/>
              <a:gdLst/>
              <a:ahLst/>
              <a:cxnLst/>
              <a:rect l="l" t="t" r="r" b="b"/>
              <a:pathLst>
                <a:path w="41239" h="150837" extrusionOk="0">
                  <a:moveTo>
                    <a:pt x="41238" y="1"/>
                  </a:moveTo>
                  <a:lnTo>
                    <a:pt x="336" y="23762"/>
                  </a:lnTo>
                  <a:lnTo>
                    <a:pt x="0" y="150836"/>
                  </a:lnTo>
                  <a:lnTo>
                    <a:pt x="40936" y="127041"/>
                  </a:lnTo>
                  <a:lnTo>
                    <a:pt x="41238" y="1"/>
                  </a:lnTo>
                  <a:close/>
                </a:path>
              </a:pathLst>
            </a:custGeom>
            <a:solidFill>
              <a:srgbClr val="503E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27;p59">
              <a:extLst>
                <a:ext uri="{FF2B5EF4-FFF2-40B4-BE49-F238E27FC236}">
                  <a16:creationId xmlns:a16="http://schemas.microsoft.com/office/drawing/2014/main" id="{EC369716-5760-4F41-9B38-6A5C1857B0C6}"/>
                </a:ext>
              </a:extLst>
            </p:cNvPr>
            <p:cNvSpPr/>
            <p:nvPr/>
          </p:nvSpPr>
          <p:spPr>
            <a:xfrm>
              <a:off x="6521636" y="1972332"/>
              <a:ext cx="416740" cy="1514403"/>
            </a:xfrm>
            <a:custGeom>
              <a:avLst/>
              <a:gdLst/>
              <a:ahLst/>
              <a:cxnLst/>
              <a:rect l="l" t="t" r="r" b="b"/>
              <a:pathLst>
                <a:path w="41508" h="150837" extrusionOk="0">
                  <a:moveTo>
                    <a:pt x="337" y="1"/>
                  </a:moveTo>
                  <a:lnTo>
                    <a:pt x="1" y="127075"/>
                  </a:lnTo>
                  <a:lnTo>
                    <a:pt x="41171" y="150836"/>
                  </a:lnTo>
                  <a:lnTo>
                    <a:pt x="41507" y="23762"/>
                  </a:lnTo>
                  <a:lnTo>
                    <a:pt x="337" y="1"/>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128;p59">
              <a:extLst>
                <a:ext uri="{FF2B5EF4-FFF2-40B4-BE49-F238E27FC236}">
                  <a16:creationId xmlns:a16="http://schemas.microsoft.com/office/drawing/2014/main" id="{497A4DB2-0A53-4C03-AD54-F784CF77E034}"/>
                </a:ext>
              </a:extLst>
            </p:cNvPr>
            <p:cNvSpPr/>
            <p:nvPr/>
          </p:nvSpPr>
          <p:spPr>
            <a:xfrm>
              <a:off x="5982428" y="2337437"/>
              <a:ext cx="824344" cy="477472"/>
            </a:xfrm>
            <a:custGeom>
              <a:avLst/>
              <a:gdLst/>
              <a:ahLst/>
              <a:cxnLst/>
              <a:rect l="l" t="t" r="r" b="b"/>
              <a:pathLst>
                <a:path w="82106" h="47557" extrusionOk="0">
                  <a:moveTo>
                    <a:pt x="40936" y="0"/>
                  </a:moveTo>
                  <a:lnTo>
                    <a:pt x="0" y="23795"/>
                  </a:lnTo>
                  <a:lnTo>
                    <a:pt x="41171" y="47557"/>
                  </a:lnTo>
                  <a:lnTo>
                    <a:pt x="82106" y="23762"/>
                  </a:lnTo>
                  <a:lnTo>
                    <a:pt x="40936" y="0"/>
                  </a:lnTo>
                  <a:close/>
                </a:path>
              </a:pathLst>
            </a:custGeom>
            <a:solidFill>
              <a:srgbClr val="B989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129;p59">
              <a:extLst>
                <a:ext uri="{FF2B5EF4-FFF2-40B4-BE49-F238E27FC236}">
                  <a16:creationId xmlns:a16="http://schemas.microsoft.com/office/drawing/2014/main" id="{0D268397-DBD0-45EC-AB6A-9A99FA5A8DB8}"/>
                </a:ext>
              </a:extLst>
            </p:cNvPr>
            <p:cNvSpPr/>
            <p:nvPr/>
          </p:nvSpPr>
          <p:spPr>
            <a:xfrm>
              <a:off x="6392743" y="2575997"/>
              <a:ext cx="414030" cy="1225894"/>
            </a:xfrm>
            <a:custGeom>
              <a:avLst/>
              <a:gdLst/>
              <a:ahLst/>
              <a:cxnLst/>
              <a:rect l="l" t="t" r="r" b="b"/>
              <a:pathLst>
                <a:path w="41238" h="122101" extrusionOk="0">
                  <a:moveTo>
                    <a:pt x="41238" y="1"/>
                  </a:moveTo>
                  <a:lnTo>
                    <a:pt x="303" y="23796"/>
                  </a:lnTo>
                  <a:lnTo>
                    <a:pt x="0" y="122101"/>
                  </a:lnTo>
                  <a:lnTo>
                    <a:pt x="40936" y="98306"/>
                  </a:lnTo>
                  <a:lnTo>
                    <a:pt x="41238" y="1"/>
                  </a:lnTo>
                  <a:close/>
                </a:path>
              </a:pathLst>
            </a:custGeom>
            <a:solidFill>
              <a:srgbClr val="9A5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130;p59">
              <a:extLst>
                <a:ext uri="{FF2B5EF4-FFF2-40B4-BE49-F238E27FC236}">
                  <a16:creationId xmlns:a16="http://schemas.microsoft.com/office/drawing/2014/main" id="{A0842DA0-C2D9-4723-A4C9-C31980365EBC}"/>
                </a:ext>
              </a:extLst>
            </p:cNvPr>
            <p:cNvSpPr/>
            <p:nvPr/>
          </p:nvSpPr>
          <p:spPr>
            <a:xfrm>
              <a:off x="5979386" y="2576339"/>
              <a:ext cx="416399" cy="1225553"/>
            </a:xfrm>
            <a:custGeom>
              <a:avLst/>
              <a:gdLst/>
              <a:ahLst/>
              <a:cxnLst/>
              <a:rect l="l" t="t" r="r" b="b"/>
              <a:pathLst>
                <a:path w="41474" h="122067" extrusionOk="0">
                  <a:moveTo>
                    <a:pt x="303" y="0"/>
                  </a:moveTo>
                  <a:lnTo>
                    <a:pt x="1" y="98306"/>
                  </a:lnTo>
                  <a:lnTo>
                    <a:pt x="41171" y="122067"/>
                  </a:lnTo>
                  <a:lnTo>
                    <a:pt x="41474" y="23762"/>
                  </a:lnTo>
                  <a:lnTo>
                    <a:pt x="303" y="0"/>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131;p59">
              <a:extLst>
                <a:ext uri="{FF2B5EF4-FFF2-40B4-BE49-F238E27FC236}">
                  <a16:creationId xmlns:a16="http://schemas.microsoft.com/office/drawing/2014/main" id="{743F7DC3-8583-4F42-9EC0-8DF8EEE32FFA}"/>
                </a:ext>
              </a:extLst>
            </p:cNvPr>
            <p:cNvSpPr/>
            <p:nvPr/>
          </p:nvSpPr>
          <p:spPr>
            <a:xfrm>
              <a:off x="5440178" y="2921524"/>
              <a:ext cx="824344" cy="477482"/>
            </a:xfrm>
            <a:custGeom>
              <a:avLst/>
              <a:gdLst/>
              <a:ahLst/>
              <a:cxnLst/>
              <a:rect l="l" t="t" r="r" b="b"/>
              <a:pathLst>
                <a:path w="82106" h="47558" extrusionOk="0">
                  <a:moveTo>
                    <a:pt x="40935" y="1"/>
                  </a:moveTo>
                  <a:lnTo>
                    <a:pt x="0" y="23762"/>
                  </a:lnTo>
                  <a:lnTo>
                    <a:pt x="41171" y="47557"/>
                  </a:lnTo>
                  <a:lnTo>
                    <a:pt x="82106" y="23762"/>
                  </a:lnTo>
                  <a:lnTo>
                    <a:pt x="40935" y="1"/>
                  </a:lnTo>
                  <a:close/>
                </a:path>
              </a:pathLst>
            </a:custGeom>
            <a:solidFill>
              <a:srgbClr val="6D5E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132;p59">
              <a:extLst>
                <a:ext uri="{FF2B5EF4-FFF2-40B4-BE49-F238E27FC236}">
                  <a16:creationId xmlns:a16="http://schemas.microsoft.com/office/drawing/2014/main" id="{9EBD8331-A88E-40DD-9BB6-86483B4B244B}"/>
                </a:ext>
              </a:extLst>
            </p:cNvPr>
            <p:cNvSpPr/>
            <p:nvPr/>
          </p:nvSpPr>
          <p:spPr>
            <a:xfrm>
              <a:off x="5850493" y="3160094"/>
              <a:ext cx="414030" cy="956963"/>
            </a:xfrm>
            <a:custGeom>
              <a:avLst/>
              <a:gdLst/>
              <a:ahLst/>
              <a:cxnLst/>
              <a:rect l="l" t="t" r="r" b="b"/>
              <a:pathLst>
                <a:path w="41238" h="95315" extrusionOk="0">
                  <a:moveTo>
                    <a:pt x="41238" y="0"/>
                  </a:moveTo>
                  <a:lnTo>
                    <a:pt x="303" y="23795"/>
                  </a:lnTo>
                  <a:lnTo>
                    <a:pt x="0" y="95314"/>
                  </a:lnTo>
                  <a:lnTo>
                    <a:pt x="40902" y="71519"/>
                  </a:lnTo>
                  <a:lnTo>
                    <a:pt x="41238" y="0"/>
                  </a:lnTo>
                  <a:close/>
                </a:path>
              </a:pathLst>
            </a:custGeom>
            <a:solidFill>
              <a:srgbClr val="503E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33;p59">
              <a:extLst>
                <a:ext uri="{FF2B5EF4-FFF2-40B4-BE49-F238E27FC236}">
                  <a16:creationId xmlns:a16="http://schemas.microsoft.com/office/drawing/2014/main" id="{31A7DC5E-D897-4392-A082-191E1146A6B9}"/>
                </a:ext>
              </a:extLst>
            </p:cNvPr>
            <p:cNvSpPr/>
            <p:nvPr/>
          </p:nvSpPr>
          <p:spPr>
            <a:xfrm>
              <a:off x="5437136" y="3160094"/>
              <a:ext cx="416399" cy="956963"/>
            </a:xfrm>
            <a:custGeom>
              <a:avLst/>
              <a:gdLst/>
              <a:ahLst/>
              <a:cxnLst/>
              <a:rect l="l" t="t" r="r" b="b"/>
              <a:pathLst>
                <a:path w="41474" h="95315" extrusionOk="0">
                  <a:moveTo>
                    <a:pt x="303" y="0"/>
                  </a:moveTo>
                  <a:lnTo>
                    <a:pt x="1" y="71553"/>
                  </a:lnTo>
                  <a:lnTo>
                    <a:pt x="41171" y="95314"/>
                  </a:lnTo>
                  <a:lnTo>
                    <a:pt x="41474" y="23762"/>
                  </a:lnTo>
                  <a:lnTo>
                    <a:pt x="303" y="0"/>
                  </a:ln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134;p59">
              <a:extLst>
                <a:ext uri="{FF2B5EF4-FFF2-40B4-BE49-F238E27FC236}">
                  <a16:creationId xmlns:a16="http://schemas.microsoft.com/office/drawing/2014/main" id="{BF6648C6-8437-4072-8DF4-9B35C447D92C}"/>
                </a:ext>
              </a:extLst>
            </p:cNvPr>
            <p:cNvSpPr/>
            <p:nvPr/>
          </p:nvSpPr>
          <p:spPr>
            <a:xfrm>
              <a:off x="4897927" y="3488412"/>
              <a:ext cx="824013" cy="477472"/>
            </a:xfrm>
            <a:custGeom>
              <a:avLst/>
              <a:gdLst/>
              <a:ahLst/>
              <a:cxnLst/>
              <a:rect l="l" t="t" r="r" b="b"/>
              <a:pathLst>
                <a:path w="82073" h="47557" extrusionOk="0">
                  <a:moveTo>
                    <a:pt x="40902" y="0"/>
                  </a:moveTo>
                  <a:lnTo>
                    <a:pt x="0" y="23762"/>
                  </a:lnTo>
                  <a:lnTo>
                    <a:pt x="41171" y="47557"/>
                  </a:lnTo>
                  <a:lnTo>
                    <a:pt x="82072" y="23762"/>
                  </a:lnTo>
                  <a:lnTo>
                    <a:pt x="40902" y="0"/>
                  </a:lnTo>
                  <a:close/>
                </a:path>
              </a:pathLst>
            </a:custGeom>
            <a:solidFill>
              <a:srgbClr val="B989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135;p59">
              <a:extLst>
                <a:ext uri="{FF2B5EF4-FFF2-40B4-BE49-F238E27FC236}">
                  <a16:creationId xmlns:a16="http://schemas.microsoft.com/office/drawing/2014/main" id="{6FC69AA4-0F01-44D2-8EE3-23769D0EDF76}"/>
                </a:ext>
              </a:extLst>
            </p:cNvPr>
            <p:cNvSpPr/>
            <p:nvPr/>
          </p:nvSpPr>
          <p:spPr>
            <a:xfrm>
              <a:off x="5308242" y="3726973"/>
              <a:ext cx="413698" cy="705240"/>
            </a:xfrm>
            <a:custGeom>
              <a:avLst/>
              <a:gdLst/>
              <a:ahLst/>
              <a:cxnLst/>
              <a:rect l="l" t="t" r="r" b="b"/>
              <a:pathLst>
                <a:path w="41205" h="70243" extrusionOk="0">
                  <a:moveTo>
                    <a:pt x="41204" y="1"/>
                  </a:moveTo>
                  <a:lnTo>
                    <a:pt x="303" y="23796"/>
                  </a:lnTo>
                  <a:lnTo>
                    <a:pt x="0" y="70243"/>
                  </a:lnTo>
                  <a:lnTo>
                    <a:pt x="40902" y="46482"/>
                  </a:lnTo>
                  <a:lnTo>
                    <a:pt x="41204" y="1"/>
                  </a:lnTo>
                  <a:close/>
                </a:path>
              </a:pathLst>
            </a:custGeom>
            <a:solidFill>
              <a:srgbClr val="9A5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136;p59">
              <a:extLst>
                <a:ext uri="{FF2B5EF4-FFF2-40B4-BE49-F238E27FC236}">
                  <a16:creationId xmlns:a16="http://schemas.microsoft.com/office/drawing/2014/main" id="{C5B26FB9-AAB3-4679-A5F0-A6DAAE374BF4}"/>
                </a:ext>
              </a:extLst>
            </p:cNvPr>
            <p:cNvSpPr/>
            <p:nvPr/>
          </p:nvSpPr>
          <p:spPr>
            <a:xfrm>
              <a:off x="4894885" y="3726973"/>
              <a:ext cx="416399" cy="705240"/>
            </a:xfrm>
            <a:custGeom>
              <a:avLst/>
              <a:gdLst/>
              <a:ahLst/>
              <a:cxnLst/>
              <a:rect l="l" t="t" r="r" b="b"/>
              <a:pathLst>
                <a:path w="41474" h="70243" extrusionOk="0">
                  <a:moveTo>
                    <a:pt x="303" y="1"/>
                  </a:moveTo>
                  <a:lnTo>
                    <a:pt x="1" y="46482"/>
                  </a:lnTo>
                  <a:lnTo>
                    <a:pt x="41171" y="70243"/>
                  </a:lnTo>
                  <a:lnTo>
                    <a:pt x="41474" y="23796"/>
                  </a:lnTo>
                  <a:lnTo>
                    <a:pt x="303"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4137;p59">
            <a:extLst>
              <a:ext uri="{FF2B5EF4-FFF2-40B4-BE49-F238E27FC236}">
                <a16:creationId xmlns:a16="http://schemas.microsoft.com/office/drawing/2014/main" id="{24889D6C-557F-4690-B77B-F2E81AEB5FAD}"/>
              </a:ext>
            </a:extLst>
          </p:cNvPr>
          <p:cNvGrpSpPr/>
          <p:nvPr/>
        </p:nvGrpSpPr>
        <p:grpSpPr>
          <a:xfrm>
            <a:off x="6917639" y="325929"/>
            <a:ext cx="296016" cy="916840"/>
            <a:chOff x="4671505" y="3621804"/>
            <a:chExt cx="296016" cy="916840"/>
          </a:xfrm>
        </p:grpSpPr>
        <p:sp>
          <p:nvSpPr>
            <p:cNvPr id="52" name="Google Shape;4138;p59">
              <a:extLst>
                <a:ext uri="{FF2B5EF4-FFF2-40B4-BE49-F238E27FC236}">
                  <a16:creationId xmlns:a16="http://schemas.microsoft.com/office/drawing/2014/main" id="{1FDA1EB8-412E-4E79-90FB-C3C670CCB8F0}"/>
                </a:ext>
              </a:extLst>
            </p:cNvPr>
            <p:cNvSpPr/>
            <p:nvPr/>
          </p:nvSpPr>
          <p:spPr>
            <a:xfrm>
              <a:off x="4671505" y="3774894"/>
              <a:ext cx="288519" cy="340808"/>
            </a:xfrm>
            <a:custGeom>
              <a:avLst/>
              <a:gdLst/>
              <a:ahLst/>
              <a:cxnLst/>
              <a:rect l="l" t="t" r="r" b="b"/>
              <a:pathLst>
                <a:path w="28737" h="33945" extrusionOk="0">
                  <a:moveTo>
                    <a:pt x="10554" y="0"/>
                  </a:moveTo>
                  <a:lnTo>
                    <a:pt x="9814" y="1176"/>
                  </a:lnTo>
                  <a:lnTo>
                    <a:pt x="8672" y="1176"/>
                  </a:lnTo>
                  <a:cubicBezTo>
                    <a:pt x="6084" y="1176"/>
                    <a:pt x="3832" y="2958"/>
                    <a:pt x="3227" y="5478"/>
                  </a:cubicBezTo>
                  <a:lnTo>
                    <a:pt x="740" y="16065"/>
                  </a:lnTo>
                  <a:cubicBezTo>
                    <a:pt x="102" y="18888"/>
                    <a:pt x="1" y="21812"/>
                    <a:pt x="438" y="24669"/>
                  </a:cubicBezTo>
                  <a:lnTo>
                    <a:pt x="1312" y="30282"/>
                  </a:lnTo>
                  <a:lnTo>
                    <a:pt x="4403" y="30282"/>
                  </a:lnTo>
                  <a:lnTo>
                    <a:pt x="3698" y="22215"/>
                  </a:lnTo>
                  <a:cubicBezTo>
                    <a:pt x="3631" y="21207"/>
                    <a:pt x="3664" y="20233"/>
                    <a:pt x="3866" y="19258"/>
                  </a:cubicBezTo>
                  <a:lnTo>
                    <a:pt x="5277" y="12200"/>
                  </a:lnTo>
                  <a:lnTo>
                    <a:pt x="7025" y="27391"/>
                  </a:lnTo>
                  <a:cubicBezTo>
                    <a:pt x="7025" y="27391"/>
                    <a:pt x="10002" y="32061"/>
                    <a:pt x="15797" y="32061"/>
                  </a:cubicBezTo>
                  <a:cubicBezTo>
                    <a:pt x="17442" y="32061"/>
                    <a:pt x="19314" y="31684"/>
                    <a:pt x="21409" y="30718"/>
                  </a:cubicBezTo>
                  <a:lnTo>
                    <a:pt x="21409" y="24904"/>
                  </a:lnTo>
                  <a:lnTo>
                    <a:pt x="25611" y="33945"/>
                  </a:lnTo>
                  <a:lnTo>
                    <a:pt x="28736" y="33004"/>
                  </a:lnTo>
                  <a:lnTo>
                    <a:pt x="25442" y="24568"/>
                  </a:lnTo>
                  <a:cubicBezTo>
                    <a:pt x="24804" y="23224"/>
                    <a:pt x="24501" y="21711"/>
                    <a:pt x="24602" y="20233"/>
                  </a:cubicBezTo>
                  <a:lnTo>
                    <a:pt x="25140" y="9478"/>
                  </a:lnTo>
                  <a:cubicBezTo>
                    <a:pt x="25207" y="7865"/>
                    <a:pt x="24770" y="6251"/>
                    <a:pt x="23863" y="4873"/>
                  </a:cubicBezTo>
                  <a:cubicBezTo>
                    <a:pt x="22653" y="3092"/>
                    <a:pt x="20704" y="1882"/>
                    <a:pt x="18553" y="1580"/>
                  </a:cubicBezTo>
                  <a:lnTo>
                    <a:pt x="17040" y="1378"/>
                  </a:lnTo>
                  <a:lnTo>
                    <a:pt x="16301" y="504"/>
                  </a:lnTo>
                  <a:lnTo>
                    <a:pt x="10554" y="0"/>
                  </a:ln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139;p59">
              <a:extLst>
                <a:ext uri="{FF2B5EF4-FFF2-40B4-BE49-F238E27FC236}">
                  <a16:creationId xmlns:a16="http://schemas.microsoft.com/office/drawing/2014/main" id="{C7C35839-5AAD-4FCC-8993-4DB8C790EE1F}"/>
                </a:ext>
              </a:extLst>
            </p:cNvPr>
            <p:cNvSpPr/>
            <p:nvPr/>
          </p:nvSpPr>
          <p:spPr>
            <a:xfrm>
              <a:off x="4777458" y="3678721"/>
              <a:ext cx="100902" cy="109235"/>
            </a:xfrm>
            <a:custGeom>
              <a:avLst/>
              <a:gdLst/>
              <a:ahLst/>
              <a:cxnLst/>
              <a:rect l="l" t="t" r="r" b="b"/>
              <a:pathLst>
                <a:path w="10050" h="10880" extrusionOk="0">
                  <a:moveTo>
                    <a:pt x="7899" y="1"/>
                  </a:moveTo>
                  <a:lnTo>
                    <a:pt x="6555" y="1547"/>
                  </a:lnTo>
                  <a:cubicBezTo>
                    <a:pt x="6555" y="1547"/>
                    <a:pt x="6261" y="1422"/>
                    <a:pt x="5946" y="1422"/>
                  </a:cubicBezTo>
                  <a:cubicBezTo>
                    <a:pt x="5442" y="1422"/>
                    <a:pt x="4882" y="1741"/>
                    <a:pt x="5378" y="3395"/>
                  </a:cubicBezTo>
                  <a:cubicBezTo>
                    <a:pt x="5614" y="4101"/>
                    <a:pt x="5445" y="4908"/>
                    <a:pt x="4908" y="5445"/>
                  </a:cubicBezTo>
                  <a:cubicBezTo>
                    <a:pt x="4316" y="6059"/>
                    <a:pt x="3411" y="6686"/>
                    <a:pt x="2220" y="6686"/>
                  </a:cubicBezTo>
                  <a:cubicBezTo>
                    <a:pt x="1583" y="6686"/>
                    <a:pt x="864" y="6507"/>
                    <a:pt x="68" y="6050"/>
                  </a:cubicBezTo>
                  <a:lnTo>
                    <a:pt x="1" y="9579"/>
                  </a:lnTo>
                  <a:cubicBezTo>
                    <a:pt x="1" y="9579"/>
                    <a:pt x="1182" y="10880"/>
                    <a:pt x="3104" y="10880"/>
                  </a:cubicBezTo>
                  <a:cubicBezTo>
                    <a:pt x="3875" y="10880"/>
                    <a:pt x="4766" y="10670"/>
                    <a:pt x="5748" y="10083"/>
                  </a:cubicBezTo>
                  <a:lnTo>
                    <a:pt x="5748" y="8235"/>
                  </a:lnTo>
                  <a:cubicBezTo>
                    <a:pt x="5748" y="8235"/>
                    <a:pt x="10050" y="7731"/>
                    <a:pt x="7899"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140;p59">
              <a:extLst>
                <a:ext uri="{FF2B5EF4-FFF2-40B4-BE49-F238E27FC236}">
                  <a16:creationId xmlns:a16="http://schemas.microsoft.com/office/drawing/2014/main" id="{4A313FDE-FE2B-4D34-9D08-5E2F48EA6CB9}"/>
                </a:ext>
              </a:extLst>
            </p:cNvPr>
            <p:cNvSpPr/>
            <p:nvPr/>
          </p:nvSpPr>
          <p:spPr>
            <a:xfrm>
              <a:off x="4747307" y="3621804"/>
              <a:ext cx="145560" cy="124054"/>
            </a:xfrm>
            <a:custGeom>
              <a:avLst/>
              <a:gdLst/>
              <a:ahLst/>
              <a:cxnLst/>
              <a:rect l="l" t="t" r="r" b="b"/>
              <a:pathLst>
                <a:path w="14498" h="12356" extrusionOk="0">
                  <a:moveTo>
                    <a:pt x="5741" y="1"/>
                  </a:moveTo>
                  <a:cubicBezTo>
                    <a:pt x="3311" y="1"/>
                    <a:pt x="1" y="855"/>
                    <a:pt x="651" y="5670"/>
                  </a:cubicBezTo>
                  <a:cubicBezTo>
                    <a:pt x="651" y="5670"/>
                    <a:pt x="1021" y="8930"/>
                    <a:pt x="3071" y="11719"/>
                  </a:cubicBezTo>
                  <a:cubicBezTo>
                    <a:pt x="3867" y="12176"/>
                    <a:pt x="4586" y="12355"/>
                    <a:pt x="5223" y="12355"/>
                  </a:cubicBezTo>
                  <a:cubicBezTo>
                    <a:pt x="6414" y="12355"/>
                    <a:pt x="7319" y="11728"/>
                    <a:pt x="7911" y="11114"/>
                  </a:cubicBezTo>
                  <a:cubicBezTo>
                    <a:pt x="8448" y="10577"/>
                    <a:pt x="8617" y="9770"/>
                    <a:pt x="8381" y="9064"/>
                  </a:cubicBezTo>
                  <a:cubicBezTo>
                    <a:pt x="7885" y="7410"/>
                    <a:pt x="8445" y="7091"/>
                    <a:pt x="8949" y="7091"/>
                  </a:cubicBezTo>
                  <a:cubicBezTo>
                    <a:pt x="9264" y="7091"/>
                    <a:pt x="9558" y="7216"/>
                    <a:pt x="9558" y="7216"/>
                  </a:cubicBezTo>
                  <a:lnTo>
                    <a:pt x="10902" y="5670"/>
                  </a:lnTo>
                  <a:cubicBezTo>
                    <a:pt x="10902" y="5670"/>
                    <a:pt x="14498" y="1637"/>
                    <a:pt x="8146" y="259"/>
                  </a:cubicBezTo>
                  <a:cubicBezTo>
                    <a:pt x="8146" y="259"/>
                    <a:pt x="7077" y="1"/>
                    <a:pt x="5741" y="1"/>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141;p59">
              <a:extLst>
                <a:ext uri="{FF2B5EF4-FFF2-40B4-BE49-F238E27FC236}">
                  <a16:creationId xmlns:a16="http://schemas.microsoft.com/office/drawing/2014/main" id="{E35E5CC7-C819-417B-8748-30B77C122826}"/>
                </a:ext>
              </a:extLst>
            </p:cNvPr>
            <p:cNvSpPr/>
            <p:nvPr/>
          </p:nvSpPr>
          <p:spPr>
            <a:xfrm>
              <a:off x="4855749" y="3905815"/>
              <a:ext cx="31044" cy="163321"/>
            </a:xfrm>
            <a:custGeom>
              <a:avLst/>
              <a:gdLst/>
              <a:ahLst/>
              <a:cxnLst/>
              <a:rect l="l" t="t" r="r" b="b"/>
              <a:pathLst>
                <a:path w="3092" h="16267" extrusionOk="0">
                  <a:moveTo>
                    <a:pt x="1714" y="0"/>
                  </a:moveTo>
                  <a:cubicBezTo>
                    <a:pt x="1714" y="0"/>
                    <a:pt x="0" y="6050"/>
                    <a:pt x="269" y="9612"/>
                  </a:cubicBezTo>
                  <a:cubicBezTo>
                    <a:pt x="437" y="12267"/>
                    <a:pt x="2218" y="15023"/>
                    <a:pt x="3092" y="16267"/>
                  </a:cubicBezTo>
                  <a:lnTo>
                    <a:pt x="3092" y="11864"/>
                  </a:lnTo>
                  <a:cubicBezTo>
                    <a:pt x="3092" y="11864"/>
                    <a:pt x="1714" y="9612"/>
                    <a:pt x="1714" y="6756"/>
                  </a:cubicBezTo>
                  <a:lnTo>
                    <a:pt x="1714" y="0"/>
                  </a:lnTo>
                  <a:close/>
                </a:path>
              </a:pathLst>
            </a:custGeom>
            <a:solidFill>
              <a:srgbClr val="A16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142;p59">
              <a:extLst>
                <a:ext uri="{FF2B5EF4-FFF2-40B4-BE49-F238E27FC236}">
                  <a16:creationId xmlns:a16="http://schemas.microsoft.com/office/drawing/2014/main" id="{26D3847C-E97E-4119-B123-2A1680A80575}"/>
                </a:ext>
              </a:extLst>
            </p:cNvPr>
            <p:cNvSpPr/>
            <p:nvPr/>
          </p:nvSpPr>
          <p:spPr>
            <a:xfrm>
              <a:off x="4686953" y="4052834"/>
              <a:ext cx="49732" cy="65506"/>
            </a:xfrm>
            <a:custGeom>
              <a:avLst/>
              <a:gdLst/>
              <a:ahLst/>
              <a:cxnLst/>
              <a:rect l="l" t="t" r="r" b="b"/>
              <a:pathLst>
                <a:path w="5076" h="6686" extrusionOk="0">
                  <a:moveTo>
                    <a:pt x="1708" y="1"/>
                  </a:moveTo>
                  <a:cubicBezTo>
                    <a:pt x="792" y="1"/>
                    <a:pt x="1" y="703"/>
                    <a:pt x="1" y="703"/>
                  </a:cubicBezTo>
                  <a:cubicBezTo>
                    <a:pt x="1" y="703"/>
                    <a:pt x="1097" y="6685"/>
                    <a:pt x="3060" y="6685"/>
                  </a:cubicBezTo>
                  <a:cubicBezTo>
                    <a:pt x="3071" y="6685"/>
                    <a:pt x="3082" y="6685"/>
                    <a:pt x="3092" y="6685"/>
                  </a:cubicBezTo>
                  <a:cubicBezTo>
                    <a:pt x="5075" y="6618"/>
                    <a:pt x="4403" y="5576"/>
                    <a:pt x="3765" y="3795"/>
                  </a:cubicBezTo>
                  <a:cubicBezTo>
                    <a:pt x="3572" y="3257"/>
                    <a:pt x="3548" y="3081"/>
                    <a:pt x="3622" y="3081"/>
                  </a:cubicBezTo>
                  <a:lnTo>
                    <a:pt x="3622" y="3081"/>
                  </a:lnTo>
                  <a:cubicBezTo>
                    <a:pt x="3765" y="3081"/>
                    <a:pt x="4269" y="3725"/>
                    <a:pt x="4652" y="3725"/>
                  </a:cubicBezTo>
                  <a:cubicBezTo>
                    <a:pt x="4733" y="3725"/>
                    <a:pt x="4808" y="3696"/>
                    <a:pt x="4874" y="3627"/>
                  </a:cubicBezTo>
                  <a:cubicBezTo>
                    <a:pt x="5075" y="3391"/>
                    <a:pt x="4302" y="2181"/>
                    <a:pt x="3092" y="703"/>
                  </a:cubicBezTo>
                  <a:cubicBezTo>
                    <a:pt x="2656" y="176"/>
                    <a:pt x="2166" y="1"/>
                    <a:pt x="1708"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143;p59">
              <a:extLst>
                <a:ext uri="{FF2B5EF4-FFF2-40B4-BE49-F238E27FC236}">
                  <a16:creationId xmlns:a16="http://schemas.microsoft.com/office/drawing/2014/main" id="{0AA11054-9C07-4CF7-8732-73691BC2A794}"/>
                </a:ext>
              </a:extLst>
            </p:cNvPr>
            <p:cNvSpPr/>
            <p:nvPr/>
          </p:nvSpPr>
          <p:spPr>
            <a:xfrm>
              <a:off x="4737012" y="4441803"/>
              <a:ext cx="97142" cy="56208"/>
            </a:xfrm>
            <a:custGeom>
              <a:avLst/>
              <a:gdLst/>
              <a:ahLst/>
              <a:cxnLst/>
              <a:rect l="l" t="t" r="r" b="b"/>
              <a:pathLst>
                <a:path w="9915" h="5737" extrusionOk="0">
                  <a:moveTo>
                    <a:pt x="6928" y="0"/>
                  </a:moveTo>
                  <a:cubicBezTo>
                    <a:pt x="6075" y="0"/>
                    <a:pt x="4880" y="197"/>
                    <a:pt x="3394" y="932"/>
                  </a:cubicBezTo>
                  <a:cubicBezTo>
                    <a:pt x="762" y="2234"/>
                    <a:pt x="163" y="2348"/>
                    <a:pt x="34" y="2348"/>
                  </a:cubicBezTo>
                  <a:cubicBezTo>
                    <a:pt x="6" y="2348"/>
                    <a:pt x="0" y="2343"/>
                    <a:pt x="0" y="2343"/>
                  </a:cubicBezTo>
                  <a:lnTo>
                    <a:pt x="0" y="5066"/>
                  </a:lnTo>
                  <a:cubicBezTo>
                    <a:pt x="0" y="5066"/>
                    <a:pt x="430" y="5737"/>
                    <a:pt x="1549" y="5737"/>
                  </a:cubicBezTo>
                  <a:cubicBezTo>
                    <a:pt x="1994" y="5737"/>
                    <a:pt x="2548" y="5631"/>
                    <a:pt x="3226" y="5334"/>
                  </a:cubicBezTo>
                  <a:cubicBezTo>
                    <a:pt x="5579" y="4326"/>
                    <a:pt x="9915" y="2343"/>
                    <a:pt x="8436" y="259"/>
                  </a:cubicBezTo>
                  <a:cubicBezTo>
                    <a:pt x="8436" y="259"/>
                    <a:pt x="7907" y="0"/>
                    <a:pt x="6928" y="0"/>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144;p59">
              <a:extLst>
                <a:ext uri="{FF2B5EF4-FFF2-40B4-BE49-F238E27FC236}">
                  <a16:creationId xmlns:a16="http://schemas.microsoft.com/office/drawing/2014/main" id="{0B4D46D8-1A86-49F7-A6B6-C109277900A1}"/>
                </a:ext>
              </a:extLst>
            </p:cNvPr>
            <p:cNvSpPr/>
            <p:nvPr/>
          </p:nvSpPr>
          <p:spPr>
            <a:xfrm>
              <a:off x="4839090" y="4482504"/>
              <a:ext cx="97152" cy="56140"/>
            </a:xfrm>
            <a:custGeom>
              <a:avLst/>
              <a:gdLst/>
              <a:ahLst/>
              <a:cxnLst/>
              <a:rect l="l" t="t" r="r" b="b"/>
              <a:pathLst>
                <a:path w="9916" h="5730" extrusionOk="0">
                  <a:moveTo>
                    <a:pt x="6907" y="0"/>
                  </a:moveTo>
                  <a:cubicBezTo>
                    <a:pt x="6056" y="0"/>
                    <a:pt x="4869" y="201"/>
                    <a:pt x="3395" y="945"/>
                  </a:cubicBezTo>
                  <a:cubicBezTo>
                    <a:pt x="762" y="2248"/>
                    <a:pt x="164" y="2362"/>
                    <a:pt x="34" y="2362"/>
                  </a:cubicBezTo>
                  <a:cubicBezTo>
                    <a:pt x="7" y="2362"/>
                    <a:pt x="1" y="2357"/>
                    <a:pt x="1" y="2357"/>
                  </a:cubicBezTo>
                  <a:lnTo>
                    <a:pt x="1" y="5045"/>
                  </a:lnTo>
                  <a:cubicBezTo>
                    <a:pt x="1" y="5045"/>
                    <a:pt x="439" y="5729"/>
                    <a:pt x="1581" y="5729"/>
                  </a:cubicBezTo>
                  <a:cubicBezTo>
                    <a:pt x="2021" y="5729"/>
                    <a:pt x="2564" y="5628"/>
                    <a:pt x="3227" y="5348"/>
                  </a:cubicBezTo>
                  <a:cubicBezTo>
                    <a:pt x="5580" y="4340"/>
                    <a:pt x="9915" y="2323"/>
                    <a:pt x="8436" y="273"/>
                  </a:cubicBezTo>
                  <a:cubicBezTo>
                    <a:pt x="8436" y="273"/>
                    <a:pt x="7901" y="0"/>
                    <a:pt x="6907" y="0"/>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145;p59">
              <a:extLst>
                <a:ext uri="{FF2B5EF4-FFF2-40B4-BE49-F238E27FC236}">
                  <a16:creationId xmlns:a16="http://schemas.microsoft.com/office/drawing/2014/main" id="{67D7B3D0-1E30-44C9-94AD-A928129A8078}"/>
                </a:ext>
              </a:extLst>
            </p:cNvPr>
            <p:cNvSpPr/>
            <p:nvPr/>
          </p:nvSpPr>
          <p:spPr>
            <a:xfrm>
              <a:off x="4737012" y="4031396"/>
              <a:ext cx="151146" cy="479656"/>
            </a:xfrm>
            <a:custGeom>
              <a:avLst/>
              <a:gdLst/>
              <a:ahLst/>
              <a:cxnLst/>
              <a:rect l="l" t="t" r="r" b="b"/>
              <a:pathLst>
                <a:path w="15427" h="48957" extrusionOk="0">
                  <a:moveTo>
                    <a:pt x="605" y="0"/>
                  </a:moveTo>
                  <a:lnTo>
                    <a:pt x="0" y="44229"/>
                  </a:lnTo>
                  <a:cubicBezTo>
                    <a:pt x="560" y="44801"/>
                    <a:pt x="1199" y="44991"/>
                    <a:pt x="1801" y="44991"/>
                  </a:cubicBezTo>
                  <a:cubicBezTo>
                    <a:pt x="3006" y="44991"/>
                    <a:pt x="4067" y="44229"/>
                    <a:pt x="4067" y="44229"/>
                  </a:cubicBezTo>
                  <a:lnTo>
                    <a:pt x="7461" y="12133"/>
                  </a:lnTo>
                  <a:lnTo>
                    <a:pt x="10419" y="48464"/>
                  </a:lnTo>
                  <a:cubicBezTo>
                    <a:pt x="10900" y="48834"/>
                    <a:pt x="11513" y="48957"/>
                    <a:pt x="12115" y="48957"/>
                  </a:cubicBezTo>
                  <a:cubicBezTo>
                    <a:pt x="13320" y="48957"/>
                    <a:pt x="14485" y="48464"/>
                    <a:pt x="14485" y="48464"/>
                  </a:cubicBezTo>
                  <a:cubicBezTo>
                    <a:pt x="14485" y="48464"/>
                    <a:pt x="15426" y="13410"/>
                    <a:pt x="15023" y="3327"/>
                  </a:cubicBezTo>
                  <a:cubicBezTo>
                    <a:pt x="4940" y="3327"/>
                    <a:pt x="605" y="0"/>
                    <a:pt x="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146;p59">
              <a:extLst>
                <a:ext uri="{FF2B5EF4-FFF2-40B4-BE49-F238E27FC236}">
                  <a16:creationId xmlns:a16="http://schemas.microsoft.com/office/drawing/2014/main" id="{4842F183-62B3-4B96-90CF-505A02570345}"/>
                </a:ext>
              </a:extLst>
            </p:cNvPr>
            <p:cNvSpPr/>
            <p:nvPr/>
          </p:nvSpPr>
          <p:spPr>
            <a:xfrm>
              <a:off x="4925373" y="4086383"/>
              <a:ext cx="42149" cy="64027"/>
            </a:xfrm>
            <a:custGeom>
              <a:avLst/>
              <a:gdLst/>
              <a:ahLst/>
              <a:cxnLst/>
              <a:rect l="l" t="t" r="r" b="b"/>
              <a:pathLst>
                <a:path w="4302" h="6535" extrusionOk="0">
                  <a:moveTo>
                    <a:pt x="3126" y="1"/>
                  </a:moveTo>
                  <a:lnTo>
                    <a:pt x="0" y="942"/>
                  </a:lnTo>
                  <a:cubicBezTo>
                    <a:pt x="135" y="1648"/>
                    <a:pt x="303" y="2353"/>
                    <a:pt x="437" y="3059"/>
                  </a:cubicBezTo>
                  <a:cubicBezTo>
                    <a:pt x="639" y="3967"/>
                    <a:pt x="403" y="4941"/>
                    <a:pt x="605" y="5815"/>
                  </a:cubicBezTo>
                  <a:cubicBezTo>
                    <a:pt x="709" y="6336"/>
                    <a:pt x="1238" y="6534"/>
                    <a:pt x="1783" y="6534"/>
                  </a:cubicBezTo>
                  <a:cubicBezTo>
                    <a:pt x="1941" y="6534"/>
                    <a:pt x="2101" y="6518"/>
                    <a:pt x="2252" y="6487"/>
                  </a:cubicBezTo>
                  <a:cubicBezTo>
                    <a:pt x="2823" y="6353"/>
                    <a:pt x="3865" y="5950"/>
                    <a:pt x="4134" y="5378"/>
                  </a:cubicBezTo>
                  <a:cubicBezTo>
                    <a:pt x="4201" y="5244"/>
                    <a:pt x="4235" y="5076"/>
                    <a:pt x="4235" y="4908"/>
                  </a:cubicBezTo>
                  <a:cubicBezTo>
                    <a:pt x="4302" y="4068"/>
                    <a:pt x="4302" y="3093"/>
                    <a:pt x="4100" y="2286"/>
                  </a:cubicBezTo>
                  <a:cubicBezTo>
                    <a:pt x="3899" y="1480"/>
                    <a:pt x="3428" y="740"/>
                    <a:pt x="3126"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9661657C-46B6-43D6-A4D3-6A57F4B79AA1}"/>
              </a:ext>
            </a:extLst>
          </p:cNvPr>
          <p:cNvSpPr txBox="1"/>
          <p:nvPr/>
        </p:nvSpPr>
        <p:spPr>
          <a:xfrm>
            <a:off x="2483426" y="2048291"/>
            <a:ext cx="2821459" cy="738664"/>
          </a:xfrm>
          <a:prstGeom prst="rect">
            <a:avLst/>
          </a:prstGeom>
          <a:noFill/>
        </p:spPr>
        <p:txBody>
          <a:bodyPr wrap="square" rtlCol="0">
            <a:spAutoFit/>
          </a:bodyPr>
          <a:lstStyle/>
          <a:p>
            <a:r>
              <a:rPr lang="en-US" b="1" dirty="0">
                <a:solidFill>
                  <a:schemeClr val="bg1"/>
                </a:solidFill>
                <a:latin typeface="Montserrat" panose="020B0604020202020204" charset="0"/>
              </a:rPr>
              <a:t>Too Expensive!! </a:t>
            </a:r>
          </a:p>
          <a:p>
            <a:r>
              <a:rPr lang="en-US" b="1" dirty="0">
                <a:solidFill>
                  <a:schemeClr val="bg1"/>
                </a:solidFill>
                <a:latin typeface="Montserrat" panose="020B0604020202020204" charset="0"/>
              </a:rPr>
              <a:t>Applying several scenarios in the model instead</a:t>
            </a:r>
            <a:endParaRPr lang="en-GB" b="1" dirty="0">
              <a:solidFill>
                <a:schemeClr val="bg1"/>
              </a:solidFill>
              <a:latin typeface="Montserrat" panose="020B0604020202020204" charset="0"/>
            </a:endParaRPr>
          </a:p>
        </p:txBody>
      </p:sp>
      <p:sp>
        <p:nvSpPr>
          <p:cNvPr id="63" name="TextBox 62">
            <a:extLst>
              <a:ext uri="{FF2B5EF4-FFF2-40B4-BE49-F238E27FC236}">
                <a16:creationId xmlns:a16="http://schemas.microsoft.com/office/drawing/2014/main" id="{C611435A-8D36-4AAF-9EFE-EECA2D05DD87}"/>
              </a:ext>
            </a:extLst>
          </p:cNvPr>
          <p:cNvSpPr txBox="1"/>
          <p:nvPr/>
        </p:nvSpPr>
        <p:spPr>
          <a:xfrm>
            <a:off x="2451124" y="2802047"/>
            <a:ext cx="1877957" cy="523220"/>
          </a:xfrm>
          <a:prstGeom prst="rect">
            <a:avLst/>
          </a:prstGeom>
          <a:noFill/>
        </p:spPr>
        <p:txBody>
          <a:bodyPr wrap="square" rtlCol="0">
            <a:spAutoFit/>
          </a:bodyPr>
          <a:lstStyle/>
          <a:p>
            <a:r>
              <a:rPr lang="en-US" b="1" dirty="0">
                <a:solidFill>
                  <a:schemeClr val="bg1"/>
                </a:solidFill>
                <a:latin typeface="Montserrat" panose="020B0604020202020204" charset="0"/>
              </a:rPr>
              <a:t>Maximize the Company Profit</a:t>
            </a:r>
            <a:endParaRPr lang="en-GB" b="1" dirty="0">
              <a:solidFill>
                <a:schemeClr val="bg1"/>
              </a:solidFill>
              <a:latin typeface="Montserrat" panose="020B0604020202020204" charset="0"/>
            </a:endParaRPr>
          </a:p>
        </p:txBody>
      </p:sp>
      <p:sp>
        <p:nvSpPr>
          <p:cNvPr id="64" name="TextBox 63">
            <a:extLst>
              <a:ext uri="{FF2B5EF4-FFF2-40B4-BE49-F238E27FC236}">
                <a16:creationId xmlns:a16="http://schemas.microsoft.com/office/drawing/2014/main" id="{592CCBA6-4C28-4F4E-8E08-06A1A8CE1375}"/>
              </a:ext>
            </a:extLst>
          </p:cNvPr>
          <p:cNvSpPr txBox="1"/>
          <p:nvPr/>
        </p:nvSpPr>
        <p:spPr>
          <a:xfrm>
            <a:off x="2428889" y="3390608"/>
            <a:ext cx="1877957" cy="738664"/>
          </a:xfrm>
          <a:prstGeom prst="rect">
            <a:avLst/>
          </a:prstGeom>
          <a:noFill/>
        </p:spPr>
        <p:txBody>
          <a:bodyPr wrap="square" rtlCol="0">
            <a:spAutoFit/>
          </a:bodyPr>
          <a:lstStyle/>
          <a:p>
            <a:r>
              <a:rPr lang="en-US" b="1" dirty="0">
                <a:solidFill>
                  <a:schemeClr val="bg1"/>
                </a:solidFill>
                <a:latin typeface="Montserrat" panose="020B0604020202020204" charset="0"/>
              </a:rPr>
              <a:t>Testing the efficiency of the new concept</a:t>
            </a:r>
            <a:endParaRPr lang="en-GB" b="1" dirty="0">
              <a:solidFill>
                <a:schemeClr val="bg1"/>
              </a:solidFill>
              <a:latin typeface="Montserrat" panose="020B0604020202020204" charset="0"/>
            </a:endParaRPr>
          </a:p>
        </p:txBody>
      </p:sp>
      <p:grpSp>
        <p:nvGrpSpPr>
          <p:cNvPr id="65" name="Google Shape;4173;p60">
            <a:extLst>
              <a:ext uri="{FF2B5EF4-FFF2-40B4-BE49-F238E27FC236}">
                <a16:creationId xmlns:a16="http://schemas.microsoft.com/office/drawing/2014/main" id="{168BE933-80CC-4FFF-AFCA-DA263825A96C}"/>
              </a:ext>
            </a:extLst>
          </p:cNvPr>
          <p:cNvGrpSpPr/>
          <p:nvPr/>
        </p:nvGrpSpPr>
        <p:grpSpPr>
          <a:xfrm>
            <a:off x="6613512" y="2911910"/>
            <a:ext cx="2435119" cy="2038426"/>
            <a:chOff x="16026425" y="268850"/>
            <a:chExt cx="6418825" cy="5131450"/>
          </a:xfrm>
        </p:grpSpPr>
        <p:sp>
          <p:nvSpPr>
            <p:cNvPr id="66" name="Google Shape;4174;p60">
              <a:extLst>
                <a:ext uri="{FF2B5EF4-FFF2-40B4-BE49-F238E27FC236}">
                  <a16:creationId xmlns:a16="http://schemas.microsoft.com/office/drawing/2014/main" id="{86620533-0E7A-485C-A816-9CCC1A440439}"/>
                </a:ext>
              </a:extLst>
            </p:cNvPr>
            <p:cNvSpPr/>
            <p:nvPr/>
          </p:nvSpPr>
          <p:spPr>
            <a:xfrm>
              <a:off x="18263525" y="1292650"/>
              <a:ext cx="934875" cy="1478450"/>
            </a:xfrm>
            <a:custGeom>
              <a:avLst/>
              <a:gdLst/>
              <a:ahLst/>
              <a:cxnLst/>
              <a:rect l="l" t="t" r="r" b="b"/>
              <a:pathLst>
                <a:path w="37395" h="59138" extrusionOk="0">
                  <a:moveTo>
                    <a:pt x="18697" y="0"/>
                  </a:moveTo>
                  <a:cubicBezTo>
                    <a:pt x="18697" y="0"/>
                    <a:pt x="0" y="30130"/>
                    <a:pt x="0" y="40441"/>
                  </a:cubicBezTo>
                  <a:cubicBezTo>
                    <a:pt x="0" y="50768"/>
                    <a:pt x="8370" y="59137"/>
                    <a:pt x="18697" y="59137"/>
                  </a:cubicBezTo>
                  <a:cubicBezTo>
                    <a:pt x="29025" y="59137"/>
                    <a:pt x="37394" y="50768"/>
                    <a:pt x="37394" y="40457"/>
                  </a:cubicBezTo>
                  <a:cubicBezTo>
                    <a:pt x="37394" y="30130"/>
                    <a:pt x="18697" y="0"/>
                    <a:pt x="18697"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175;p60">
              <a:extLst>
                <a:ext uri="{FF2B5EF4-FFF2-40B4-BE49-F238E27FC236}">
                  <a16:creationId xmlns:a16="http://schemas.microsoft.com/office/drawing/2014/main" id="{A63A205C-D7C9-475F-BA81-3E6DCB961326}"/>
                </a:ext>
              </a:extLst>
            </p:cNvPr>
            <p:cNvSpPr/>
            <p:nvPr/>
          </p:nvSpPr>
          <p:spPr>
            <a:xfrm>
              <a:off x="18705425" y="1942925"/>
              <a:ext cx="38100" cy="1236175"/>
            </a:xfrm>
            <a:custGeom>
              <a:avLst/>
              <a:gdLst/>
              <a:ahLst/>
              <a:cxnLst/>
              <a:rect l="l" t="t" r="r" b="b"/>
              <a:pathLst>
                <a:path w="1524" h="49447" fill="none" extrusionOk="0">
                  <a:moveTo>
                    <a:pt x="1524" y="1"/>
                  </a:moveTo>
                  <a:lnTo>
                    <a:pt x="0" y="49447"/>
                  </a:lnTo>
                </a:path>
              </a:pathLst>
            </a:custGeom>
            <a:noFill/>
            <a:ln w="10875" cap="rnd" cmpd="sng">
              <a:solidFill>
                <a:srgbClr val="964F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176;p60">
              <a:extLst>
                <a:ext uri="{FF2B5EF4-FFF2-40B4-BE49-F238E27FC236}">
                  <a16:creationId xmlns:a16="http://schemas.microsoft.com/office/drawing/2014/main" id="{512AE047-8426-4D9F-B616-A5DB401A6F48}"/>
                </a:ext>
              </a:extLst>
            </p:cNvPr>
            <p:cNvSpPr/>
            <p:nvPr/>
          </p:nvSpPr>
          <p:spPr>
            <a:xfrm>
              <a:off x="20470925" y="268850"/>
              <a:ext cx="1072950" cy="1467125"/>
            </a:xfrm>
            <a:custGeom>
              <a:avLst/>
              <a:gdLst/>
              <a:ahLst/>
              <a:cxnLst/>
              <a:rect l="l" t="t" r="r" b="b"/>
              <a:pathLst>
                <a:path w="42918" h="58685" extrusionOk="0">
                  <a:moveTo>
                    <a:pt x="709" y="0"/>
                  </a:moveTo>
                  <a:cubicBezTo>
                    <a:pt x="346" y="0"/>
                    <a:pt x="101" y="314"/>
                    <a:pt x="101" y="847"/>
                  </a:cubicBezTo>
                  <a:lnTo>
                    <a:pt x="0" y="33102"/>
                  </a:lnTo>
                  <a:cubicBezTo>
                    <a:pt x="0" y="33838"/>
                    <a:pt x="469" y="34725"/>
                    <a:pt x="1072" y="35060"/>
                  </a:cubicBezTo>
                  <a:lnTo>
                    <a:pt x="41763" y="58544"/>
                  </a:lnTo>
                  <a:cubicBezTo>
                    <a:pt x="41922" y="58640"/>
                    <a:pt x="42072" y="58685"/>
                    <a:pt x="42207" y="58685"/>
                  </a:cubicBezTo>
                  <a:cubicBezTo>
                    <a:pt x="42570" y="58685"/>
                    <a:pt x="42822" y="58361"/>
                    <a:pt x="42834" y="57825"/>
                  </a:cubicBezTo>
                  <a:lnTo>
                    <a:pt x="42918" y="25586"/>
                  </a:lnTo>
                  <a:cubicBezTo>
                    <a:pt x="42918" y="24850"/>
                    <a:pt x="42449" y="23979"/>
                    <a:pt x="41863" y="23644"/>
                  </a:cubicBezTo>
                  <a:lnTo>
                    <a:pt x="1172" y="144"/>
                  </a:lnTo>
                  <a:cubicBezTo>
                    <a:pt x="1005" y="46"/>
                    <a:pt x="849" y="0"/>
                    <a:pt x="709"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177;p60">
              <a:extLst>
                <a:ext uri="{FF2B5EF4-FFF2-40B4-BE49-F238E27FC236}">
                  <a16:creationId xmlns:a16="http://schemas.microsoft.com/office/drawing/2014/main" id="{A8160A42-FA53-4405-A961-3A19EC0A81BB}"/>
                </a:ext>
              </a:extLst>
            </p:cNvPr>
            <p:cNvSpPr/>
            <p:nvPr/>
          </p:nvSpPr>
          <p:spPr>
            <a:xfrm>
              <a:off x="20781425" y="742625"/>
              <a:ext cx="400075" cy="513800"/>
            </a:xfrm>
            <a:custGeom>
              <a:avLst/>
              <a:gdLst/>
              <a:ahLst/>
              <a:cxnLst/>
              <a:rect l="l" t="t" r="r" b="b"/>
              <a:pathLst>
                <a:path w="16003" h="20552" extrusionOk="0">
                  <a:moveTo>
                    <a:pt x="4442" y="0"/>
                  </a:moveTo>
                  <a:cubicBezTo>
                    <a:pt x="1829" y="0"/>
                    <a:pt x="29" y="2073"/>
                    <a:pt x="17" y="5664"/>
                  </a:cubicBezTo>
                  <a:cubicBezTo>
                    <a:pt x="0" y="10736"/>
                    <a:pt x="3566" y="16913"/>
                    <a:pt x="7968" y="19457"/>
                  </a:cubicBezTo>
                  <a:cubicBezTo>
                    <a:pt x="9257" y="20199"/>
                    <a:pt x="10476" y="20551"/>
                    <a:pt x="11555" y="20551"/>
                  </a:cubicBezTo>
                  <a:cubicBezTo>
                    <a:pt x="14174" y="20551"/>
                    <a:pt x="15974" y="18479"/>
                    <a:pt x="15986" y="14887"/>
                  </a:cubicBezTo>
                  <a:cubicBezTo>
                    <a:pt x="16002" y="9815"/>
                    <a:pt x="12437" y="3639"/>
                    <a:pt x="8018" y="1095"/>
                  </a:cubicBezTo>
                  <a:cubicBezTo>
                    <a:pt x="6733" y="352"/>
                    <a:pt x="5519" y="0"/>
                    <a:pt x="4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178;p60">
              <a:extLst>
                <a:ext uri="{FF2B5EF4-FFF2-40B4-BE49-F238E27FC236}">
                  <a16:creationId xmlns:a16="http://schemas.microsoft.com/office/drawing/2014/main" id="{ED8BB7F8-96DF-40BE-87E1-D9F299275D69}"/>
                </a:ext>
              </a:extLst>
            </p:cNvPr>
            <p:cNvSpPr/>
            <p:nvPr/>
          </p:nvSpPr>
          <p:spPr>
            <a:xfrm>
              <a:off x="19562425" y="3279925"/>
              <a:ext cx="1845450" cy="718900"/>
            </a:xfrm>
            <a:custGeom>
              <a:avLst/>
              <a:gdLst/>
              <a:ahLst/>
              <a:cxnLst/>
              <a:rect l="l" t="t" r="r" b="b"/>
              <a:pathLst>
                <a:path w="73818" h="28756" extrusionOk="0">
                  <a:moveTo>
                    <a:pt x="73818" y="1"/>
                  </a:moveTo>
                  <a:cubicBezTo>
                    <a:pt x="73818" y="8"/>
                    <a:pt x="73818" y="16"/>
                    <a:pt x="73818" y="23"/>
                  </a:cubicBezTo>
                  <a:lnTo>
                    <a:pt x="73818" y="23"/>
                  </a:lnTo>
                  <a:cubicBezTo>
                    <a:pt x="73818" y="16"/>
                    <a:pt x="73818" y="8"/>
                    <a:pt x="73818" y="1"/>
                  </a:cubicBezTo>
                  <a:close/>
                  <a:moveTo>
                    <a:pt x="73818" y="23"/>
                  </a:moveTo>
                  <a:cubicBezTo>
                    <a:pt x="73791" y="1238"/>
                    <a:pt x="72988" y="2467"/>
                    <a:pt x="71374" y="3399"/>
                  </a:cubicBezTo>
                  <a:lnTo>
                    <a:pt x="35051" y="24506"/>
                  </a:lnTo>
                  <a:cubicBezTo>
                    <a:pt x="33428" y="25452"/>
                    <a:pt x="31294" y="25924"/>
                    <a:pt x="29155" y="25924"/>
                  </a:cubicBezTo>
                  <a:cubicBezTo>
                    <a:pt x="27017" y="25924"/>
                    <a:pt x="24874" y="25452"/>
                    <a:pt x="23234" y="24506"/>
                  </a:cubicBezTo>
                  <a:lnTo>
                    <a:pt x="2478" y="12521"/>
                  </a:lnTo>
                  <a:cubicBezTo>
                    <a:pt x="821" y="11567"/>
                    <a:pt x="1" y="10312"/>
                    <a:pt x="18" y="9073"/>
                  </a:cubicBezTo>
                  <a:lnTo>
                    <a:pt x="18" y="9073"/>
                  </a:lnTo>
                  <a:cubicBezTo>
                    <a:pt x="1" y="10010"/>
                    <a:pt x="1" y="10964"/>
                    <a:pt x="1" y="11918"/>
                  </a:cubicBezTo>
                  <a:cubicBezTo>
                    <a:pt x="1" y="13157"/>
                    <a:pt x="821" y="14412"/>
                    <a:pt x="2478" y="15367"/>
                  </a:cubicBezTo>
                  <a:lnTo>
                    <a:pt x="23217" y="27335"/>
                  </a:lnTo>
                  <a:cubicBezTo>
                    <a:pt x="24861" y="28282"/>
                    <a:pt x="27010" y="28755"/>
                    <a:pt x="29155" y="28755"/>
                  </a:cubicBezTo>
                  <a:cubicBezTo>
                    <a:pt x="31291" y="28755"/>
                    <a:pt x="33423" y="28287"/>
                    <a:pt x="35051" y="27351"/>
                  </a:cubicBezTo>
                  <a:lnTo>
                    <a:pt x="71374" y="6227"/>
                  </a:lnTo>
                  <a:cubicBezTo>
                    <a:pt x="72981" y="5290"/>
                    <a:pt x="73801" y="4068"/>
                    <a:pt x="73801" y="2829"/>
                  </a:cubicBezTo>
                  <a:cubicBezTo>
                    <a:pt x="73801" y="1900"/>
                    <a:pt x="73801" y="953"/>
                    <a:pt x="73818" y="23"/>
                  </a:cubicBez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179;p60">
              <a:extLst>
                <a:ext uri="{FF2B5EF4-FFF2-40B4-BE49-F238E27FC236}">
                  <a16:creationId xmlns:a16="http://schemas.microsoft.com/office/drawing/2014/main" id="{7912ED20-BC3A-47A6-A4AF-BCA2D4F4D208}"/>
                </a:ext>
              </a:extLst>
            </p:cNvPr>
            <p:cNvSpPr/>
            <p:nvPr/>
          </p:nvSpPr>
          <p:spPr>
            <a:xfrm>
              <a:off x="19541925" y="2858650"/>
              <a:ext cx="1886475" cy="1069400"/>
            </a:xfrm>
            <a:custGeom>
              <a:avLst/>
              <a:gdLst/>
              <a:ahLst/>
              <a:cxnLst/>
              <a:rect l="l" t="t" r="r" b="b"/>
              <a:pathLst>
                <a:path w="75459" h="42776" extrusionOk="0">
                  <a:moveTo>
                    <a:pt x="45490" y="0"/>
                  </a:moveTo>
                  <a:cubicBezTo>
                    <a:pt x="43349" y="0"/>
                    <a:pt x="41211" y="473"/>
                    <a:pt x="39587" y="1419"/>
                  </a:cubicBezTo>
                  <a:lnTo>
                    <a:pt x="3265" y="22526"/>
                  </a:lnTo>
                  <a:cubicBezTo>
                    <a:pt x="1" y="24417"/>
                    <a:pt x="17" y="27481"/>
                    <a:pt x="3298" y="29372"/>
                  </a:cubicBezTo>
                  <a:lnTo>
                    <a:pt x="24054" y="41357"/>
                  </a:lnTo>
                  <a:cubicBezTo>
                    <a:pt x="25694" y="42303"/>
                    <a:pt x="27837" y="42775"/>
                    <a:pt x="29975" y="42775"/>
                  </a:cubicBezTo>
                  <a:cubicBezTo>
                    <a:pt x="32114" y="42775"/>
                    <a:pt x="34248" y="42303"/>
                    <a:pt x="35871" y="41357"/>
                  </a:cubicBezTo>
                  <a:lnTo>
                    <a:pt x="72194" y="20250"/>
                  </a:lnTo>
                  <a:cubicBezTo>
                    <a:pt x="75458" y="18358"/>
                    <a:pt x="75441" y="15295"/>
                    <a:pt x="72161" y="13403"/>
                  </a:cubicBezTo>
                  <a:lnTo>
                    <a:pt x="51405" y="1419"/>
                  </a:lnTo>
                  <a:cubicBezTo>
                    <a:pt x="49773" y="473"/>
                    <a:pt x="47630" y="0"/>
                    <a:pt x="45490" y="0"/>
                  </a:cubicBez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180;p60">
              <a:extLst>
                <a:ext uri="{FF2B5EF4-FFF2-40B4-BE49-F238E27FC236}">
                  <a16:creationId xmlns:a16="http://schemas.microsoft.com/office/drawing/2014/main" id="{28BF24AD-B3FC-498F-AB9A-F893FAD03AF6}"/>
                </a:ext>
              </a:extLst>
            </p:cNvPr>
            <p:cNvSpPr/>
            <p:nvPr/>
          </p:nvSpPr>
          <p:spPr>
            <a:xfrm>
              <a:off x="18894575" y="455400"/>
              <a:ext cx="2928850" cy="3905025"/>
            </a:xfrm>
            <a:custGeom>
              <a:avLst/>
              <a:gdLst/>
              <a:ahLst/>
              <a:cxnLst/>
              <a:rect l="l" t="t" r="r" b="b"/>
              <a:pathLst>
                <a:path w="117154" h="156201" extrusionOk="0">
                  <a:moveTo>
                    <a:pt x="33" y="2003"/>
                  </a:moveTo>
                  <a:cubicBezTo>
                    <a:pt x="22" y="2009"/>
                    <a:pt x="11" y="2015"/>
                    <a:pt x="0" y="2022"/>
                  </a:cubicBezTo>
                  <a:cubicBezTo>
                    <a:pt x="11" y="2015"/>
                    <a:pt x="22" y="2009"/>
                    <a:pt x="33" y="2003"/>
                  </a:cubicBezTo>
                  <a:close/>
                  <a:moveTo>
                    <a:pt x="3494" y="0"/>
                  </a:moveTo>
                  <a:cubicBezTo>
                    <a:pt x="3280" y="0"/>
                    <a:pt x="3078" y="85"/>
                    <a:pt x="2796" y="247"/>
                  </a:cubicBezTo>
                  <a:cubicBezTo>
                    <a:pt x="1501" y="994"/>
                    <a:pt x="1309" y="1264"/>
                    <a:pt x="33" y="2003"/>
                  </a:cubicBezTo>
                  <a:lnTo>
                    <a:pt x="33" y="2003"/>
                  </a:lnTo>
                  <a:cubicBezTo>
                    <a:pt x="167" y="1927"/>
                    <a:pt x="263" y="1894"/>
                    <a:pt x="341" y="1894"/>
                  </a:cubicBezTo>
                  <a:cubicBezTo>
                    <a:pt x="625" y="1894"/>
                    <a:pt x="684" y="2324"/>
                    <a:pt x="1456" y="2775"/>
                  </a:cubicBezTo>
                  <a:lnTo>
                    <a:pt x="109604" y="65611"/>
                  </a:lnTo>
                  <a:cubicBezTo>
                    <a:pt x="111613" y="66766"/>
                    <a:pt x="113220" y="69578"/>
                    <a:pt x="113220" y="71872"/>
                  </a:cubicBezTo>
                  <a:lnTo>
                    <a:pt x="112985" y="153857"/>
                  </a:lnTo>
                  <a:cubicBezTo>
                    <a:pt x="112985" y="155012"/>
                    <a:pt x="112584" y="155816"/>
                    <a:pt x="111931" y="156201"/>
                  </a:cubicBezTo>
                  <a:cubicBezTo>
                    <a:pt x="113237" y="155431"/>
                    <a:pt x="114542" y="154677"/>
                    <a:pt x="115848" y="153907"/>
                  </a:cubicBezTo>
                  <a:cubicBezTo>
                    <a:pt x="116501" y="153539"/>
                    <a:pt x="116919" y="152719"/>
                    <a:pt x="116919" y="151581"/>
                  </a:cubicBezTo>
                  <a:lnTo>
                    <a:pt x="117137" y="69595"/>
                  </a:lnTo>
                  <a:cubicBezTo>
                    <a:pt x="117153" y="67302"/>
                    <a:pt x="115530" y="64490"/>
                    <a:pt x="113538" y="63335"/>
                  </a:cubicBezTo>
                  <a:lnTo>
                    <a:pt x="4687" y="498"/>
                  </a:lnTo>
                  <a:cubicBezTo>
                    <a:pt x="4106" y="160"/>
                    <a:pt x="3789" y="0"/>
                    <a:pt x="3494" y="0"/>
                  </a:cubicBezTo>
                  <a:close/>
                </a:path>
              </a:pathLst>
            </a:custGeom>
            <a:solidFill>
              <a:srgbClr val="944C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181;p60">
              <a:extLst>
                <a:ext uri="{FF2B5EF4-FFF2-40B4-BE49-F238E27FC236}">
                  <a16:creationId xmlns:a16="http://schemas.microsoft.com/office/drawing/2014/main" id="{1589498F-2888-4B37-89D5-8C5C3D3C8305}"/>
                </a:ext>
              </a:extLst>
            </p:cNvPr>
            <p:cNvSpPr/>
            <p:nvPr/>
          </p:nvSpPr>
          <p:spPr>
            <a:xfrm>
              <a:off x="18869050" y="494825"/>
              <a:ext cx="2908350" cy="3854125"/>
            </a:xfrm>
            <a:custGeom>
              <a:avLst/>
              <a:gdLst/>
              <a:ahLst/>
              <a:cxnLst/>
              <a:rect l="l" t="t" r="r" b="b"/>
              <a:pathLst>
                <a:path w="116334" h="154165" extrusionOk="0">
                  <a:moveTo>
                    <a:pt x="2249" y="0"/>
                  </a:moveTo>
                  <a:cubicBezTo>
                    <a:pt x="1059" y="0"/>
                    <a:pt x="234" y="944"/>
                    <a:pt x="234" y="2570"/>
                  </a:cubicBezTo>
                  <a:lnTo>
                    <a:pt x="0" y="84556"/>
                  </a:lnTo>
                  <a:cubicBezTo>
                    <a:pt x="0" y="86866"/>
                    <a:pt x="1624" y="89678"/>
                    <a:pt x="3616" y="90833"/>
                  </a:cubicBezTo>
                  <a:lnTo>
                    <a:pt x="112466" y="153669"/>
                  </a:lnTo>
                  <a:cubicBezTo>
                    <a:pt x="113046" y="154005"/>
                    <a:pt x="113596" y="154164"/>
                    <a:pt x="114084" y="154164"/>
                  </a:cubicBezTo>
                  <a:cubicBezTo>
                    <a:pt x="115274" y="154164"/>
                    <a:pt x="116099" y="153220"/>
                    <a:pt x="116099" y="151594"/>
                  </a:cubicBezTo>
                  <a:lnTo>
                    <a:pt x="116333" y="69608"/>
                  </a:lnTo>
                  <a:cubicBezTo>
                    <a:pt x="116333" y="67298"/>
                    <a:pt x="114726" y="64503"/>
                    <a:pt x="112718" y="63348"/>
                  </a:cubicBezTo>
                  <a:lnTo>
                    <a:pt x="3867" y="495"/>
                  </a:lnTo>
                  <a:cubicBezTo>
                    <a:pt x="3287" y="159"/>
                    <a:pt x="2738" y="0"/>
                    <a:pt x="2249" y="0"/>
                  </a:cubicBez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182;p60">
              <a:extLst>
                <a:ext uri="{FF2B5EF4-FFF2-40B4-BE49-F238E27FC236}">
                  <a16:creationId xmlns:a16="http://schemas.microsoft.com/office/drawing/2014/main" id="{8CF85315-88F1-4520-BA91-05E712D3B14E}"/>
                </a:ext>
              </a:extLst>
            </p:cNvPr>
            <p:cNvSpPr/>
            <p:nvPr/>
          </p:nvSpPr>
          <p:spPr>
            <a:xfrm>
              <a:off x="18901250" y="591525"/>
              <a:ext cx="2820475" cy="3567625"/>
            </a:xfrm>
            <a:custGeom>
              <a:avLst/>
              <a:gdLst/>
              <a:ahLst/>
              <a:cxnLst/>
              <a:rect l="l" t="t" r="r" b="b"/>
              <a:pathLst>
                <a:path w="112819" h="142705" extrusionOk="0">
                  <a:moveTo>
                    <a:pt x="1918" y="1"/>
                  </a:moveTo>
                  <a:cubicBezTo>
                    <a:pt x="890" y="1"/>
                    <a:pt x="202" y="688"/>
                    <a:pt x="202" y="1916"/>
                  </a:cubicBezTo>
                  <a:lnTo>
                    <a:pt x="1" y="76051"/>
                  </a:lnTo>
                  <a:cubicBezTo>
                    <a:pt x="1" y="77926"/>
                    <a:pt x="1574" y="80336"/>
                    <a:pt x="3516" y="81458"/>
                  </a:cubicBezTo>
                  <a:lnTo>
                    <a:pt x="109086" y="142152"/>
                  </a:lnTo>
                  <a:cubicBezTo>
                    <a:pt x="109744" y="142526"/>
                    <a:pt x="110361" y="142704"/>
                    <a:pt x="110890" y="142704"/>
                  </a:cubicBezTo>
                  <a:cubicBezTo>
                    <a:pt x="111923" y="142704"/>
                    <a:pt x="112618" y="142025"/>
                    <a:pt x="112618" y="140796"/>
                  </a:cubicBezTo>
                  <a:lnTo>
                    <a:pt x="112802" y="66661"/>
                  </a:lnTo>
                  <a:cubicBezTo>
                    <a:pt x="112819" y="64786"/>
                    <a:pt x="111245" y="62376"/>
                    <a:pt x="109304" y="61254"/>
                  </a:cubicBezTo>
                  <a:lnTo>
                    <a:pt x="3717" y="560"/>
                  </a:lnTo>
                  <a:cubicBezTo>
                    <a:pt x="3059" y="181"/>
                    <a:pt x="2444" y="1"/>
                    <a:pt x="19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183;p60">
              <a:extLst>
                <a:ext uri="{FF2B5EF4-FFF2-40B4-BE49-F238E27FC236}">
                  <a16:creationId xmlns:a16="http://schemas.microsoft.com/office/drawing/2014/main" id="{60B8782F-0E5B-45CC-B9E0-5ADB68BB30A6}"/>
                </a:ext>
              </a:extLst>
            </p:cNvPr>
            <p:cNvSpPr/>
            <p:nvPr/>
          </p:nvSpPr>
          <p:spPr>
            <a:xfrm>
              <a:off x="20053700" y="3295525"/>
              <a:ext cx="70750" cy="90950"/>
            </a:xfrm>
            <a:custGeom>
              <a:avLst/>
              <a:gdLst/>
              <a:ahLst/>
              <a:cxnLst/>
              <a:rect l="l" t="t" r="r" b="b"/>
              <a:pathLst>
                <a:path w="2830" h="3638" extrusionOk="0">
                  <a:moveTo>
                    <a:pt x="780" y="0"/>
                  </a:moveTo>
                  <a:cubicBezTo>
                    <a:pt x="317" y="0"/>
                    <a:pt x="1" y="363"/>
                    <a:pt x="1" y="1000"/>
                  </a:cubicBezTo>
                  <a:cubicBezTo>
                    <a:pt x="1" y="1904"/>
                    <a:pt x="637" y="2992"/>
                    <a:pt x="1424" y="3444"/>
                  </a:cubicBezTo>
                  <a:cubicBezTo>
                    <a:pt x="1647" y="3575"/>
                    <a:pt x="1859" y="3637"/>
                    <a:pt x="2048" y="3637"/>
                  </a:cubicBezTo>
                  <a:cubicBezTo>
                    <a:pt x="2509" y="3637"/>
                    <a:pt x="2830" y="3266"/>
                    <a:pt x="2830" y="2624"/>
                  </a:cubicBezTo>
                  <a:cubicBezTo>
                    <a:pt x="2830" y="1737"/>
                    <a:pt x="2210" y="632"/>
                    <a:pt x="1424" y="197"/>
                  </a:cubicBezTo>
                  <a:cubicBezTo>
                    <a:pt x="1192" y="64"/>
                    <a:pt x="973" y="0"/>
                    <a:pt x="780" y="0"/>
                  </a:cubicBezTo>
                  <a:close/>
                </a:path>
              </a:pathLst>
            </a:custGeom>
            <a:solidFill>
              <a:srgbClr val="944C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184;p60">
              <a:extLst>
                <a:ext uri="{FF2B5EF4-FFF2-40B4-BE49-F238E27FC236}">
                  <a16:creationId xmlns:a16="http://schemas.microsoft.com/office/drawing/2014/main" id="{A26E74E7-7895-4F69-99F7-ED8210E078B1}"/>
                </a:ext>
              </a:extLst>
            </p:cNvPr>
            <p:cNvSpPr/>
            <p:nvPr/>
          </p:nvSpPr>
          <p:spPr>
            <a:xfrm>
              <a:off x="20420700" y="2817850"/>
              <a:ext cx="281225" cy="176800"/>
            </a:xfrm>
            <a:custGeom>
              <a:avLst/>
              <a:gdLst/>
              <a:ahLst/>
              <a:cxnLst/>
              <a:rect l="l" t="t" r="r" b="b"/>
              <a:pathLst>
                <a:path w="11249" h="7072" extrusionOk="0">
                  <a:moveTo>
                    <a:pt x="673" y="0"/>
                  </a:moveTo>
                  <a:cubicBezTo>
                    <a:pt x="321" y="0"/>
                    <a:pt x="1" y="279"/>
                    <a:pt x="1" y="674"/>
                  </a:cubicBezTo>
                  <a:cubicBezTo>
                    <a:pt x="1" y="925"/>
                    <a:pt x="135" y="1142"/>
                    <a:pt x="335" y="1260"/>
                  </a:cubicBezTo>
                  <a:lnTo>
                    <a:pt x="10245" y="6984"/>
                  </a:lnTo>
                  <a:cubicBezTo>
                    <a:pt x="10349" y="7044"/>
                    <a:pt x="10460" y="7072"/>
                    <a:pt x="10570" y="7072"/>
                  </a:cubicBezTo>
                  <a:cubicBezTo>
                    <a:pt x="10919" y="7072"/>
                    <a:pt x="11249" y="6793"/>
                    <a:pt x="11249" y="6398"/>
                  </a:cubicBezTo>
                  <a:cubicBezTo>
                    <a:pt x="11249" y="6147"/>
                    <a:pt x="11115" y="5930"/>
                    <a:pt x="10914" y="5812"/>
                  </a:cubicBezTo>
                  <a:lnTo>
                    <a:pt x="1005" y="88"/>
                  </a:lnTo>
                  <a:cubicBezTo>
                    <a:pt x="897" y="28"/>
                    <a:pt x="783" y="0"/>
                    <a:pt x="673" y="0"/>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185;p60">
              <a:extLst>
                <a:ext uri="{FF2B5EF4-FFF2-40B4-BE49-F238E27FC236}">
                  <a16:creationId xmlns:a16="http://schemas.microsoft.com/office/drawing/2014/main" id="{9D574F55-9FFE-4D87-A97E-4DFF421DEDC9}"/>
                </a:ext>
              </a:extLst>
            </p:cNvPr>
            <p:cNvSpPr/>
            <p:nvPr/>
          </p:nvSpPr>
          <p:spPr>
            <a:xfrm>
              <a:off x="20419025" y="2900700"/>
              <a:ext cx="235200" cy="150875"/>
            </a:xfrm>
            <a:custGeom>
              <a:avLst/>
              <a:gdLst/>
              <a:ahLst/>
              <a:cxnLst/>
              <a:rect l="l" t="t" r="r" b="b"/>
              <a:pathLst>
                <a:path w="9408" h="6035" extrusionOk="0">
                  <a:moveTo>
                    <a:pt x="673" y="1"/>
                  </a:moveTo>
                  <a:cubicBezTo>
                    <a:pt x="321" y="1"/>
                    <a:pt x="1" y="279"/>
                    <a:pt x="1" y="674"/>
                  </a:cubicBezTo>
                  <a:cubicBezTo>
                    <a:pt x="1" y="908"/>
                    <a:pt x="118" y="1126"/>
                    <a:pt x="336" y="1260"/>
                  </a:cubicBezTo>
                  <a:lnTo>
                    <a:pt x="8403" y="5947"/>
                  </a:lnTo>
                  <a:cubicBezTo>
                    <a:pt x="8512" y="6007"/>
                    <a:pt x="8625" y="6034"/>
                    <a:pt x="8736" y="6034"/>
                  </a:cubicBezTo>
                  <a:cubicBezTo>
                    <a:pt x="9088" y="6034"/>
                    <a:pt x="9408" y="5756"/>
                    <a:pt x="9408" y="5361"/>
                  </a:cubicBezTo>
                  <a:cubicBezTo>
                    <a:pt x="9408" y="5126"/>
                    <a:pt x="9291" y="4892"/>
                    <a:pt x="9073" y="4775"/>
                  </a:cubicBezTo>
                  <a:lnTo>
                    <a:pt x="1005" y="88"/>
                  </a:lnTo>
                  <a:cubicBezTo>
                    <a:pt x="897" y="28"/>
                    <a:pt x="783" y="1"/>
                    <a:pt x="673" y="1"/>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186;p60">
              <a:extLst>
                <a:ext uri="{FF2B5EF4-FFF2-40B4-BE49-F238E27FC236}">
                  <a16:creationId xmlns:a16="http://schemas.microsoft.com/office/drawing/2014/main" id="{B03A9A94-343C-4634-8C08-BAD8C8F88CA8}"/>
                </a:ext>
              </a:extLst>
            </p:cNvPr>
            <p:cNvSpPr/>
            <p:nvPr/>
          </p:nvSpPr>
          <p:spPr>
            <a:xfrm>
              <a:off x="20421950" y="2980875"/>
              <a:ext cx="259475" cy="164250"/>
            </a:xfrm>
            <a:custGeom>
              <a:avLst/>
              <a:gdLst/>
              <a:ahLst/>
              <a:cxnLst/>
              <a:rect l="l" t="t" r="r" b="b"/>
              <a:pathLst>
                <a:path w="10379" h="6570" extrusionOk="0">
                  <a:moveTo>
                    <a:pt x="675" y="0"/>
                  </a:moveTo>
                  <a:cubicBezTo>
                    <a:pt x="327" y="0"/>
                    <a:pt x="1" y="288"/>
                    <a:pt x="1" y="681"/>
                  </a:cubicBezTo>
                  <a:cubicBezTo>
                    <a:pt x="1" y="915"/>
                    <a:pt x="135" y="1133"/>
                    <a:pt x="336" y="1267"/>
                  </a:cubicBezTo>
                  <a:lnTo>
                    <a:pt x="9375" y="6472"/>
                  </a:lnTo>
                  <a:cubicBezTo>
                    <a:pt x="9487" y="6539"/>
                    <a:pt x="9606" y="6569"/>
                    <a:pt x="9721" y="6569"/>
                  </a:cubicBezTo>
                  <a:cubicBezTo>
                    <a:pt x="10067" y="6569"/>
                    <a:pt x="10379" y="6293"/>
                    <a:pt x="10379" y="5903"/>
                  </a:cubicBezTo>
                  <a:lnTo>
                    <a:pt x="10379" y="5886"/>
                  </a:lnTo>
                  <a:cubicBezTo>
                    <a:pt x="10379" y="5652"/>
                    <a:pt x="10262" y="5435"/>
                    <a:pt x="10044" y="5317"/>
                  </a:cubicBezTo>
                  <a:lnTo>
                    <a:pt x="1005" y="95"/>
                  </a:lnTo>
                  <a:cubicBezTo>
                    <a:pt x="900" y="30"/>
                    <a:pt x="786" y="0"/>
                    <a:pt x="675" y="0"/>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187;p60">
              <a:extLst>
                <a:ext uri="{FF2B5EF4-FFF2-40B4-BE49-F238E27FC236}">
                  <a16:creationId xmlns:a16="http://schemas.microsoft.com/office/drawing/2014/main" id="{5EDC1425-5127-400F-9485-3D28C65B6577}"/>
                </a:ext>
              </a:extLst>
            </p:cNvPr>
            <p:cNvSpPr/>
            <p:nvPr/>
          </p:nvSpPr>
          <p:spPr>
            <a:xfrm>
              <a:off x="20428225" y="2071725"/>
              <a:ext cx="856625" cy="519275"/>
            </a:xfrm>
            <a:custGeom>
              <a:avLst/>
              <a:gdLst/>
              <a:ahLst/>
              <a:cxnLst/>
              <a:rect l="l" t="t" r="r" b="b"/>
              <a:pathLst>
                <a:path w="34265" h="20771" extrusionOk="0">
                  <a:moveTo>
                    <a:pt x="1148" y="1"/>
                  </a:moveTo>
                  <a:cubicBezTo>
                    <a:pt x="548" y="1"/>
                    <a:pt x="1" y="471"/>
                    <a:pt x="1" y="1143"/>
                  </a:cubicBezTo>
                  <a:lnTo>
                    <a:pt x="1" y="1159"/>
                  </a:lnTo>
                  <a:cubicBezTo>
                    <a:pt x="1" y="1578"/>
                    <a:pt x="219" y="1946"/>
                    <a:pt x="570" y="2164"/>
                  </a:cubicBezTo>
                  <a:lnTo>
                    <a:pt x="32541" y="20610"/>
                  </a:lnTo>
                  <a:cubicBezTo>
                    <a:pt x="32725" y="20720"/>
                    <a:pt x="32923" y="20771"/>
                    <a:pt x="33116" y="20771"/>
                  </a:cubicBezTo>
                  <a:cubicBezTo>
                    <a:pt x="33711" y="20771"/>
                    <a:pt x="34265" y="20292"/>
                    <a:pt x="34265" y="19622"/>
                  </a:cubicBezTo>
                  <a:lnTo>
                    <a:pt x="34265" y="19605"/>
                  </a:lnTo>
                  <a:cubicBezTo>
                    <a:pt x="34265" y="19203"/>
                    <a:pt x="34047" y="18819"/>
                    <a:pt x="33696" y="18601"/>
                  </a:cubicBezTo>
                  <a:lnTo>
                    <a:pt x="1725" y="155"/>
                  </a:lnTo>
                  <a:cubicBezTo>
                    <a:pt x="1538" y="49"/>
                    <a:pt x="1340" y="1"/>
                    <a:pt x="1148" y="1"/>
                  </a:cubicBez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188;p60">
              <a:extLst>
                <a:ext uri="{FF2B5EF4-FFF2-40B4-BE49-F238E27FC236}">
                  <a16:creationId xmlns:a16="http://schemas.microsoft.com/office/drawing/2014/main" id="{18DC4C15-D7D7-45E3-8551-307715ABDF8C}"/>
                </a:ext>
              </a:extLst>
            </p:cNvPr>
            <p:cNvSpPr/>
            <p:nvPr/>
          </p:nvSpPr>
          <p:spPr>
            <a:xfrm>
              <a:off x="20429075" y="2192925"/>
              <a:ext cx="436900" cy="276725"/>
            </a:xfrm>
            <a:custGeom>
              <a:avLst/>
              <a:gdLst/>
              <a:ahLst/>
              <a:cxnLst/>
              <a:rect l="l" t="t" r="r" b="b"/>
              <a:pathLst>
                <a:path w="17476" h="11069" extrusionOk="0">
                  <a:moveTo>
                    <a:pt x="1159" y="0"/>
                  </a:moveTo>
                  <a:cubicBezTo>
                    <a:pt x="561" y="0"/>
                    <a:pt x="17" y="479"/>
                    <a:pt x="17" y="1149"/>
                  </a:cubicBezTo>
                  <a:cubicBezTo>
                    <a:pt x="0" y="1567"/>
                    <a:pt x="235" y="1952"/>
                    <a:pt x="586" y="2153"/>
                  </a:cubicBezTo>
                  <a:lnTo>
                    <a:pt x="15751" y="10907"/>
                  </a:lnTo>
                  <a:cubicBezTo>
                    <a:pt x="15936" y="11018"/>
                    <a:pt x="16134" y="11069"/>
                    <a:pt x="16327" y="11069"/>
                  </a:cubicBezTo>
                  <a:cubicBezTo>
                    <a:pt x="16922" y="11069"/>
                    <a:pt x="17476" y="10590"/>
                    <a:pt x="17476" y="9920"/>
                  </a:cubicBezTo>
                  <a:cubicBezTo>
                    <a:pt x="17476" y="9501"/>
                    <a:pt x="17258" y="9116"/>
                    <a:pt x="16890" y="8915"/>
                  </a:cubicBezTo>
                  <a:lnTo>
                    <a:pt x="1741" y="161"/>
                  </a:lnTo>
                  <a:cubicBezTo>
                    <a:pt x="1553" y="50"/>
                    <a:pt x="1353" y="0"/>
                    <a:pt x="1159" y="0"/>
                  </a:cubicBez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189;p60">
              <a:extLst>
                <a:ext uri="{FF2B5EF4-FFF2-40B4-BE49-F238E27FC236}">
                  <a16:creationId xmlns:a16="http://schemas.microsoft.com/office/drawing/2014/main" id="{10754232-215E-4484-8486-C30F76B3F666}"/>
                </a:ext>
              </a:extLst>
            </p:cNvPr>
            <p:cNvSpPr/>
            <p:nvPr/>
          </p:nvSpPr>
          <p:spPr>
            <a:xfrm>
              <a:off x="20420700" y="1677600"/>
              <a:ext cx="1076325" cy="645775"/>
            </a:xfrm>
            <a:custGeom>
              <a:avLst/>
              <a:gdLst/>
              <a:ahLst/>
              <a:cxnLst/>
              <a:rect l="l" t="t" r="r" b="b"/>
              <a:pathLst>
                <a:path w="43053" h="25831" extrusionOk="0">
                  <a:moveTo>
                    <a:pt x="1173" y="1"/>
                  </a:moveTo>
                  <a:cubicBezTo>
                    <a:pt x="569" y="1"/>
                    <a:pt x="13" y="482"/>
                    <a:pt x="1" y="1157"/>
                  </a:cubicBezTo>
                  <a:cubicBezTo>
                    <a:pt x="1" y="1575"/>
                    <a:pt x="235" y="1960"/>
                    <a:pt x="587" y="2161"/>
                  </a:cubicBezTo>
                  <a:lnTo>
                    <a:pt x="41311" y="25679"/>
                  </a:lnTo>
                  <a:cubicBezTo>
                    <a:pt x="41496" y="25783"/>
                    <a:pt x="41690" y="25830"/>
                    <a:pt x="41880" y="25830"/>
                  </a:cubicBezTo>
                  <a:cubicBezTo>
                    <a:pt x="42484" y="25830"/>
                    <a:pt x="43040" y="25349"/>
                    <a:pt x="43052" y="24674"/>
                  </a:cubicBezTo>
                  <a:cubicBezTo>
                    <a:pt x="43052" y="24256"/>
                    <a:pt x="42818" y="23871"/>
                    <a:pt x="42466" y="23670"/>
                  </a:cubicBezTo>
                  <a:lnTo>
                    <a:pt x="1742" y="152"/>
                  </a:lnTo>
                  <a:cubicBezTo>
                    <a:pt x="1557" y="48"/>
                    <a:pt x="1363" y="1"/>
                    <a:pt x="1173" y="1"/>
                  </a:cubicBez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190;p60">
              <a:extLst>
                <a:ext uri="{FF2B5EF4-FFF2-40B4-BE49-F238E27FC236}">
                  <a16:creationId xmlns:a16="http://schemas.microsoft.com/office/drawing/2014/main" id="{B0DB58B3-AA65-4641-8076-EBE67765D563}"/>
                </a:ext>
              </a:extLst>
            </p:cNvPr>
            <p:cNvSpPr/>
            <p:nvPr/>
          </p:nvSpPr>
          <p:spPr>
            <a:xfrm>
              <a:off x="20417350" y="1811700"/>
              <a:ext cx="972950" cy="586400"/>
            </a:xfrm>
            <a:custGeom>
              <a:avLst/>
              <a:gdLst/>
              <a:ahLst/>
              <a:cxnLst/>
              <a:rect l="l" t="t" r="r" b="b"/>
              <a:pathLst>
                <a:path w="38918" h="23456" extrusionOk="0">
                  <a:moveTo>
                    <a:pt x="1142" y="0"/>
                  </a:moveTo>
                  <a:cubicBezTo>
                    <a:pt x="545" y="0"/>
                    <a:pt x="1" y="479"/>
                    <a:pt x="1" y="1149"/>
                  </a:cubicBezTo>
                  <a:cubicBezTo>
                    <a:pt x="1" y="1567"/>
                    <a:pt x="218" y="1952"/>
                    <a:pt x="570" y="2153"/>
                  </a:cubicBezTo>
                  <a:lnTo>
                    <a:pt x="37194" y="23294"/>
                  </a:lnTo>
                  <a:cubicBezTo>
                    <a:pt x="37378" y="23405"/>
                    <a:pt x="37576" y="23455"/>
                    <a:pt x="37769" y="23455"/>
                  </a:cubicBezTo>
                  <a:cubicBezTo>
                    <a:pt x="38365" y="23455"/>
                    <a:pt x="38918" y="22976"/>
                    <a:pt x="38918" y="22306"/>
                  </a:cubicBezTo>
                  <a:cubicBezTo>
                    <a:pt x="38918" y="21888"/>
                    <a:pt x="38700" y="21503"/>
                    <a:pt x="38349" y="21302"/>
                  </a:cubicBezTo>
                  <a:lnTo>
                    <a:pt x="1725" y="161"/>
                  </a:lnTo>
                  <a:cubicBezTo>
                    <a:pt x="1536" y="51"/>
                    <a:pt x="1337" y="0"/>
                    <a:pt x="1142" y="0"/>
                  </a:cubicBez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191;p60">
              <a:extLst>
                <a:ext uri="{FF2B5EF4-FFF2-40B4-BE49-F238E27FC236}">
                  <a16:creationId xmlns:a16="http://schemas.microsoft.com/office/drawing/2014/main" id="{A64DA33B-4E9D-4282-97DA-A44F3D82DB75}"/>
                </a:ext>
              </a:extLst>
            </p:cNvPr>
            <p:cNvSpPr/>
            <p:nvPr/>
          </p:nvSpPr>
          <p:spPr>
            <a:xfrm>
              <a:off x="19023875" y="2401975"/>
              <a:ext cx="551150" cy="330825"/>
            </a:xfrm>
            <a:custGeom>
              <a:avLst/>
              <a:gdLst/>
              <a:ahLst/>
              <a:cxnLst/>
              <a:rect l="l" t="t" r="r" b="b"/>
              <a:pathLst>
                <a:path w="22046" h="13233" extrusionOk="0">
                  <a:moveTo>
                    <a:pt x="591" y="1"/>
                  </a:moveTo>
                  <a:cubicBezTo>
                    <a:pt x="286" y="1"/>
                    <a:pt x="0" y="246"/>
                    <a:pt x="0" y="587"/>
                  </a:cubicBezTo>
                  <a:cubicBezTo>
                    <a:pt x="0" y="805"/>
                    <a:pt x="118" y="1005"/>
                    <a:pt x="302" y="1106"/>
                  </a:cubicBezTo>
                  <a:lnTo>
                    <a:pt x="21158" y="13158"/>
                  </a:lnTo>
                  <a:cubicBezTo>
                    <a:pt x="21248" y="13209"/>
                    <a:pt x="21345" y="13232"/>
                    <a:pt x="21441" y="13232"/>
                  </a:cubicBezTo>
                  <a:cubicBezTo>
                    <a:pt x="21751" y="13232"/>
                    <a:pt x="22045" y="12984"/>
                    <a:pt x="22045" y="12639"/>
                  </a:cubicBezTo>
                  <a:cubicBezTo>
                    <a:pt x="22045" y="12421"/>
                    <a:pt x="21928" y="12237"/>
                    <a:pt x="21744" y="12120"/>
                  </a:cubicBezTo>
                  <a:lnTo>
                    <a:pt x="888" y="85"/>
                  </a:lnTo>
                  <a:cubicBezTo>
                    <a:pt x="793" y="27"/>
                    <a:pt x="691" y="1"/>
                    <a:pt x="591" y="1"/>
                  </a:cubicBez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192;p60">
              <a:extLst>
                <a:ext uri="{FF2B5EF4-FFF2-40B4-BE49-F238E27FC236}">
                  <a16:creationId xmlns:a16="http://schemas.microsoft.com/office/drawing/2014/main" id="{5403D4E4-D21E-4734-B5A2-2423C65682CE}"/>
                </a:ext>
              </a:extLst>
            </p:cNvPr>
            <p:cNvSpPr/>
            <p:nvPr/>
          </p:nvSpPr>
          <p:spPr>
            <a:xfrm>
              <a:off x="19022200" y="2470850"/>
              <a:ext cx="498400" cy="300250"/>
            </a:xfrm>
            <a:custGeom>
              <a:avLst/>
              <a:gdLst/>
              <a:ahLst/>
              <a:cxnLst/>
              <a:rect l="l" t="t" r="r" b="b"/>
              <a:pathLst>
                <a:path w="19936" h="12010" extrusionOk="0">
                  <a:moveTo>
                    <a:pt x="590" y="0"/>
                  </a:moveTo>
                  <a:cubicBezTo>
                    <a:pt x="284" y="0"/>
                    <a:pt x="0" y="248"/>
                    <a:pt x="0" y="594"/>
                  </a:cubicBezTo>
                  <a:cubicBezTo>
                    <a:pt x="0" y="795"/>
                    <a:pt x="101" y="996"/>
                    <a:pt x="285" y="1096"/>
                  </a:cubicBezTo>
                  <a:lnTo>
                    <a:pt x="19049" y="11926"/>
                  </a:lnTo>
                  <a:cubicBezTo>
                    <a:pt x="19144" y="11984"/>
                    <a:pt x="19245" y="12010"/>
                    <a:pt x="19343" y="12010"/>
                  </a:cubicBezTo>
                  <a:cubicBezTo>
                    <a:pt x="19645" y="12010"/>
                    <a:pt x="19923" y="11764"/>
                    <a:pt x="19936" y="11424"/>
                  </a:cubicBezTo>
                  <a:cubicBezTo>
                    <a:pt x="19936" y="11206"/>
                    <a:pt x="19819" y="11005"/>
                    <a:pt x="19635" y="10905"/>
                  </a:cubicBezTo>
                  <a:lnTo>
                    <a:pt x="871" y="75"/>
                  </a:lnTo>
                  <a:cubicBezTo>
                    <a:pt x="780" y="24"/>
                    <a:pt x="684" y="0"/>
                    <a:pt x="590" y="0"/>
                  </a:cubicBez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193;p60">
              <a:extLst>
                <a:ext uri="{FF2B5EF4-FFF2-40B4-BE49-F238E27FC236}">
                  <a16:creationId xmlns:a16="http://schemas.microsoft.com/office/drawing/2014/main" id="{EF3B8047-3FBB-46EE-9E00-0B374E0EA8A5}"/>
                </a:ext>
              </a:extLst>
            </p:cNvPr>
            <p:cNvSpPr/>
            <p:nvPr/>
          </p:nvSpPr>
          <p:spPr>
            <a:xfrm>
              <a:off x="19650325" y="2761450"/>
              <a:ext cx="551125" cy="330800"/>
            </a:xfrm>
            <a:custGeom>
              <a:avLst/>
              <a:gdLst/>
              <a:ahLst/>
              <a:cxnLst/>
              <a:rect l="l" t="t" r="r" b="b"/>
              <a:pathLst>
                <a:path w="22045" h="13232" extrusionOk="0">
                  <a:moveTo>
                    <a:pt x="592" y="0"/>
                  </a:moveTo>
                  <a:cubicBezTo>
                    <a:pt x="286" y="0"/>
                    <a:pt x="0" y="249"/>
                    <a:pt x="0" y="603"/>
                  </a:cubicBezTo>
                  <a:cubicBezTo>
                    <a:pt x="0" y="804"/>
                    <a:pt x="117" y="1005"/>
                    <a:pt x="301" y="1105"/>
                  </a:cubicBezTo>
                  <a:lnTo>
                    <a:pt x="21158" y="13157"/>
                  </a:lnTo>
                  <a:cubicBezTo>
                    <a:pt x="21248" y="13208"/>
                    <a:pt x="21345" y="13232"/>
                    <a:pt x="21440" y="13232"/>
                  </a:cubicBezTo>
                  <a:cubicBezTo>
                    <a:pt x="21751" y="13232"/>
                    <a:pt x="22045" y="12984"/>
                    <a:pt x="22045" y="12638"/>
                  </a:cubicBezTo>
                  <a:cubicBezTo>
                    <a:pt x="22045" y="12437"/>
                    <a:pt x="21928" y="12236"/>
                    <a:pt x="21743" y="12136"/>
                  </a:cubicBezTo>
                  <a:lnTo>
                    <a:pt x="887" y="84"/>
                  </a:lnTo>
                  <a:cubicBezTo>
                    <a:pt x="793" y="27"/>
                    <a:pt x="691" y="0"/>
                    <a:pt x="592" y="0"/>
                  </a:cubicBez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194;p60">
              <a:extLst>
                <a:ext uri="{FF2B5EF4-FFF2-40B4-BE49-F238E27FC236}">
                  <a16:creationId xmlns:a16="http://schemas.microsoft.com/office/drawing/2014/main" id="{956BD06C-3DFB-49E6-A36B-0C2D6CC9D073}"/>
                </a:ext>
              </a:extLst>
            </p:cNvPr>
            <p:cNvSpPr/>
            <p:nvPr/>
          </p:nvSpPr>
          <p:spPr>
            <a:xfrm>
              <a:off x="19648650" y="2830300"/>
              <a:ext cx="498400" cy="300275"/>
            </a:xfrm>
            <a:custGeom>
              <a:avLst/>
              <a:gdLst/>
              <a:ahLst/>
              <a:cxnLst/>
              <a:rect l="l" t="t" r="r" b="b"/>
              <a:pathLst>
                <a:path w="19936" h="12011" extrusionOk="0">
                  <a:moveTo>
                    <a:pt x="590" y="1"/>
                  </a:moveTo>
                  <a:cubicBezTo>
                    <a:pt x="284" y="1"/>
                    <a:pt x="0" y="249"/>
                    <a:pt x="0" y="594"/>
                  </a:cubicBezTo>
                  <a:cubicBezTo>
                    <a:pt x="0" y="795"/>
                    <a:pt x="100" y="996"/>
                    <a:pt x="285" y="1096"/>
                  </a:cubicBezTo>
                  <a:lnTo>
                    <a:pt x="19049" y="11926"/>
                  </a:lnTo>
                  <a:cubicBezTo>
                    <a:pt x="19143" y="11984"/>
                    <a:pt x="19244" y="12010"/>
                    <a:pt x="19343" y="12010"/>
                  </a:cubicBezTo>
                  <a:cubicBezTo>
                    <a:pt x="19644" y="12010"/>
                    <a:pt x="19923" y="11765"/>
                    <a:pt x="19936" y="11424"/>
                  </a:cubicBezTo>
                  <a:cubicBezTo>
                    <a:pt x="19936" y="11206"/>
                    <a:pt x="19819" y="11022"/>
                    <a:pt x="19634" y="10905"/>
                  </a:cubicBezTo>
                  <a:lnTo>
                    <a:pt x="870" y="75"/>
                  </a:lnTo>
                  <a:cubicBezTo>
                    <a:pt x="780" y="24"/>
                    <a:pt x="684" y="1"/>
                    <a:pt x="590" y="1"/>
                  </a:cubicBez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195;p60">
              <a:extLst>
                <a:ext uri="{FF2B5EF4-FFF2-40B4-BE49-F238E27FC236}">
                  <a16:creationId xmlns:a16="http://schemas.microsoft.com/office/drawing/2014/main" id="{254BD2E7-3B6B-49D2-8592-6E346B48A76A}"/>
                </a:ext>
              </a:extLst>
            </p:cNvPr>
            <p:cNvSpPr/>
            <p:nvPr/>
          </p:nvSpPr>
          <p:spPr>
            <a:xfrm>
              <a:off x="20425300" y="1943750"/>
              <a:ext cx="756625" cy="461650"/>
            </a:xfrm>
            <a:custGeom>
              <a:avLst/>
              <a:gdLst/>
              <a:ahLst/>
              <a:cxnLst/>
              <a:rect l="l" t="t" r="r" b="b"/>
              <a:pathLst>
                <a:path w="30265" h="18466" extrusionOk="0">
                  <a:moveTo>
                    <a:pt x="1156" y="0"/>
                  </a:moveTo>
                  <a:cubicBezTo>
                    <a:pt x="553" y="0"/>
                    <a:pt x="1" y="481"/>
                    <a:pt x="1" y="1156"/>
                  </a:cubicBezTo>
                  <a:cubicBezTo>
                    <a:pt x="1" y="1575"/>
                    <a:pt x="218" y="1960"/>
                    <a:pt x="570" y="2161"/>
                  </a:cubicBezTo>
                  <a:lnTo>
                    <a:pt x="28540" y="18313"/>
                  </a:lnTo>
                  <a:cubicBezTo>
                    <a:pt x="28724" y="18417"/>
                    <a:pt x="28919" y="18465"/>
                    <a:pt x="29109" y="18465"/>
                  </a:cubicBezTo>
                  <a:cubicBezTo>
                    <a:pt x="29712" y="18465"/>
                    <a:pt x="30264" y="17984"/>
                    <a:pt x="30264" y="17309"/>
                  </a:cubicBezTo>
                  <a:cubicBezTo>
                    <a:pt x="30264" y="16891"/>
                    <a:pt x="30047" y="16506"/>
                    <a:pt x="29695" y="16305"/>
                  </a:cubicBezTo>
                  <a:lnTo>
                    <a:pt x="1725" y="152"/>
                  </a:lnTo>
                  <a:cubicBezTo>
                    <a:pt x="1541" y="48"/>
                    <a:pt x="1346" y="0"/>
                    <a:pt x="1156" y="0"/>
                  </a:cubicBez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196;p60">
              <a:extLst>
                <a:ext uri="{FF2B5EF4-FFF2-40B4-BE49-F238E27FC236}">
                  <a16:creationId xmlns:a16="http://schemas.microsoft.com/office/drawing/2014/main" id="{D7735CF0-8A05-430D-A9F9-4A0573A063CE}"/>
                </a:ext>
              </a:extLst>
            </p:cNvPr>
            <p:cNvSpPr/>
            <p:nvPr/>
          </p:nvSpPr>
          <p:spPr>
            <a:xfrm>
              <a:off x="20523650" y="2461725"/>
              <a:ext cx="188325" cy="123075"/>
            </a:xfrm>
            <a:custGeom>
              <a:avLst/>
              <a:gdLst/>
              <a:ahLst/>
              <a:cxnLst/>
              <a:rect l="l" t="t" r="r" b="b"/>
              <a:pathLst>
                <a:path w="7533" h="4923" extrusionOk="0">
                  <a:moveTo>
                    <a:pt x="679" y="1"/>
                  </a:moveTo>
                  <a:cubicBezTo>
                    <a:pt x="330" y="1"/>
                    <a:pt x="0" y="279"/>
                    <a:pt x="0" y="674"/>
                  </a:cubicBezTo>
                  <a:cubicBezTo>
                    <a:pt x="0" y="909"/>
                    <a:pt x="134" y="1143"/>
                    <a:pt x="335" y="1260"/>
                  </a:cubicBezTo>
                  <a:lnTo>
                    <a:pt x="6528" y="4825"/>
                  </a:lnTo>
                  <a:cubicBezTo>
                    <a:pt x="6641" y="4892"/>
                    <a:pt x="6760" y="4922"/>
                    <a:pt x="6875" y="4922"/>
                  </a:cubicBezTo>
                  <a:cubicBezTo>
                    <a:pt x="7221" y="4922"/>
                    <a:pt x="7533" y="4646"/>
                    <a:pt x="7533" y="4256"/>
                  </a:cubicBezTo>
                  <a:cubicBezTo>
                    <a:pt x="7533" y="4005"/>
                    <a:pt x="7416" y="3788"/>
                    <a:pt x="7198" y="3670"/>
                  </a:cubicBezTo>
                  <a:lnTo>
                    <a:pt x="1005" y="88"/>
                  </a:lnTo>
                  <a:cubicBezTo>
                    <a:pt x="901" y="28"/>
                    <a:pt x="789" y="1"/>
                    <a:pt x="679" y="1"/>
                  </a:cubicBezTo>
                  <a:close/>
                </a:path>
              </a:pathLst>
            </a:custGeom>
            <a:solidFill>
              <a:srgbClr val="E1A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197;p60">
              <a:extLst>
                <a:ext uri="{FF2B5EF4-FFF2-40B4-BE49-F238E27FC236}">
                  <a16:creationId xmlns:a16="http://schemas.microsoft.com/office/drawing/2014/main" id="{57F61C6B-D1FE-4A5D-A244-DDF7337D4F81}"/>
                </a:ext>
              </a:extLst>
            </p:cNvPr>
            <p:cNvSpPr/>
            <p:nvPr/>
          </p:nvSpPr>
          <p:spPr>
            <a:xfrm>
              <a:off x="20429500" y="2384425"/>
              <a:ext cx="69075" cy="123875"/>
            </a:xfrm>
            <a:custGeom>
              <a:avLst/>
              <a:gdLst/>
              <a:ahLst/>
              <a:cxnLst/>
              <a:rect l="l" t="t" r="r" b="b"/>
              <a:pathLst>
                <a:path w="2763" h="4955" extrusionOk="0">
                  <a:moveTo>
                    <a:pt x="0" y="0"/>
                  </a:moveTo>
                  <a:lnTo>
                    <a:pt x="0" y="3365"/>
                  </a:lnTo>
                  <a:lnTo>
                    <a:pt x="2762" y="4955"/>
                  </a:lnTo>
                  <a:lnTo>
                    <a:pt x="2762" y="1590"/>
                  </a:lnTo>
                  <a:lnTo>
                    <a:pt x="0"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198;p60">
              <a:extLst>
                <a:ext uri="{FF2B5EF4-FFF2-40B4-BE49-F238E27FC236}">
                  <a16:creationId xmlns:a16="http://schemas.microsoft.com/office/drawing/2014/main" id="{7AE0DA73-1E4F-4FC1-A7C8-A7D8E349EDDD}"/>
                </a:ext>
              </a:extLst>
            </p:cNvPr>
            <p:cNvSpPr/>
            <p:nvPr/>
          </p:nvSpPr>
          <p:spPr>
            <a:xfrm>
              <a:off x="20523650" y="2601075"/>
              <a:ext cx="188325" cy="123075"/>
            </a:xfrm>
            <a:custGeom>
              <a:avLst/>
              <a:gdLst/>
              <a:ahLst/>
              <a:cxnLst/>
              <a:rect l="l" t="t" r="r" b="b"/>
              <a:pathLst>
                <a:path w="7533" h="4923" extrusionOk="0">
                  <a:moveTo>
                    <a:pt x="672" y="1"/>
                  </a:moveTo>
                  <a:cubicBezTo>
                    <a:pt x="320" y="1"/>
                    <a:pt x="0" y="279"/>
                    <a:pt x="0" y="674"/>
                  </a:cubicBezTo>
                  <a:cubicBezTo>
                    <a:pt x="0" y="909"/>
                    <a:pt x="134" y="1143"/>
                    <a:pt x="335" y="1260"/>
                  </a:cubicBezTo>
                  <a:lnTo>
                    <a:pt x="6528" y="4825"/>
                  </a:lnTo>
                  <a:cubicBezTo>
                    <a:pt x="6641" y="4892"/>
                    <a:pt x="6760" y="4922"/>
                    <a:pt x="6875" y="4922"/>
                  </a:cubicBezTo>
                  <a:cubicBezTo>
                    <a:pt x="7221" y="4922"/>
                    <a:pt x="7533" y="4646"/>
                    <a:pt x="7533" y="4256"/>
                  </a:cubicBezTo>
                  <a:cubicBezTo>
                    <a:pt x="7533" y="4005"/>
                    <a:pt x="7416" y="3788"/>
                    <a:pt x="7198" y="3670"/>
                  </a:cubicBezTo>
                  <a:lnTo>
                    <a:pt x="1005" y="88"/>
                  </a:lnTo>
                  <a:cubicBezTo>
                    <a:pt x="897" y="28"/>
                    <a:pt x="783" y="1"/>
                    <a:pt x="672" y="1"/>
                  </a:cubicBezTo>
                  <a:close/>
                </a:path>
              </a:pathLst>
            </a:custGeom>
            <a:solidFill>
              <a:srgbClr val="E1A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199;p60">
              <a:extLst>
                <a:ext uri="{FF2B5EF4-FFF2-40B4-BE49-F238E27FC236}">
                  <a16:creationId xmlns:a16="http://schemas.microsoft.com/office/drawing/2014/main" id="{474F0B56-4264-4780-86D9-18E6A8AC64EC}"/>
                </a:ext>
              </a:extLst>
            </p:cNvPr>
            <p:cNvSpPr/>
            <p:nvPr/>
          </p:nvSpPr>
          <p:spPr>
            <a:xfrm>
              <a:off x="20429500" y="2523775"/>
              <a:ext cx="69075" cy="123875"/>
            </a:xfrm>
            <a:custGeom>
              <a:avLst/>
              <a:gdLst/>
              <a:ahLst/>
              <a:cxnLst/>
              <a:rect l="l" t="t" r="r" b="b"/>
              <a:pathLst>
                <a:path w="2763" h="4955" extrusionOk="0">
                  <a:moveTo>
                    <a:pt x="0" y="0"/>
                  </a:moveTo>
                  <a:lnTo>
                    <a:pt x="0" y="3364"/>
                  </a:lnTo>
                  <a:lnTo>
                    <a:pt x="2762" y="4955"/>
                  </a:lnTo>
                  <a:lnTo>
                    <a:pt x="2762" y="1590"/>
                  </a:lnTo>
                  <a:lnTo>
                    <a:pt x="0" y="0"/>
                  </a:lnTo>
                  <a:close/>
                </a:path>
              </a:pathLst>
            </a:custGeom>
            <a:solidFill>
              <a:srgbClr val="AF7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200;p60">
              <a:extLst>
                <a:ext uri="{FF2B5EF4-FFF2-40B4-BE49-F238E27FC236}">
                  <a16:creationId xmlns:a16="http://schemas.microsoft.com/office/drawing/2014/main" id="{79D0EFF4-D755-41EF-B67A-7BBD1A634B3B}"/>
                </a:ext>
              </a:extLst>
            </p:cNvPr>
            <p:cNvSpPr/>
            <p:nvPr/>
          </p:nvSpPr>
          <p:spPr>
            <a:xfrm>
              <a:off x="20523650" y="2740425"/>
              <a:ext cx="188325" cy="122825"/>
            </a:xfrm>
            <a:custGeom>
              <a:avLst/>
              <a:gdLst/>
              <a:ahLst/>
              <a:cxnLst/>
              <a:rect l="l" t="t" r="r" b="b"/>
              <a:pathLst>
                <a:path w="7533" h="4913" extrusionOk="0">
                  <a:moveTo>
                    <a:pt x="672" y="1"/>
                  </a:moveTo>
                  <a:cubicBezTo>
                    <a:pt x="320" y="1"/>
                    <a:pt x="0" y="279"/>
                    <a:pt x="0" y="674"/>
                  </a:cubicBezTo>
                  <a:cubicBezTo>
                    <a:pt x="0" y="908"/>
                    <a:pt x="134" y="1126"/>
                    <a:pt x="335" y="1243"/>
                  </a:cubicBezTo>
                  <a:lnTo>
                    <a:pt x="6528" y="4825"/>
                  </a:lnTo>
                  <a:cubicBezTo>
                    <a:pt x="6636" y="4885"/>
                    <a:pt x="6750" y="4913"/>
                    <a:pt x="6861" y="4913"/>
                  </a:cubicBezTo>
                  <a:cubicBezTo>
                    <a:pt x="7213" y="4913"/>
                    <a:pt x="7533" y="4634"/>
                    <a:pt x="7533" y="4239"/>
                  </a:cubicBezTo>
                  <a:cubicBezTo>
                    <a:pt x="7533" y="4005"/>
                    <a:pt x="7416" y="3787"/>
                    <a:pt x="7198" y="3670"/>
                  </a:cubicBezTo>
                  <a:lnTo>
                    <a:pt x="1005" y="88"/>
                  </a:lnTo>
                  <a:cubicBezTo>
                    <a:pt x="897" y="28"/>
                    <a:pt x="783" y="1"/>
                    <a:pt x="672" y="1"/>
                  </a:cubicBezTo>
                  <a:close/>
                </a:path>
              </a:pathLst>
            </a:custGeom>
            <a:solidFill>
              <a:srgbClr val="E1A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201;p60">
              <a:extLst>
                <a:ext uri="{FF2B5EF4-FFF2-40B4-BE49-F238E27FC236}">
                  <a16:creationId xmlns:a16="http://schemas.microsoft.com/office/drawing/2014/main" id="{92679CEF-8A0E-4EF3-92FB-0998484802CF}"/>
                </a:ext>
              </a:extLst>
            </p:cNvPr>
            <p:cNvSpPr/>
            <p:nvPr/>
          </p:nvSpPr>
          <p:spPr>
            <a:xfrm>
              <a:off x="20429500" y="2663100"/>
              <a:ext cx="69075" cy="123900"/>
            </a:xfrm>
            <a:custGeom>
              <a:avLst/>
              <a:gdLst/>
              <a:ahLst/>
              <a:cxnLst/>
              <a:rect l="l" t="t" r="r" b="b"/>
              <a:pathLst>
                <a:path w="2763" h="4956" extrusionOk="0">
                  <a:moveTo>
                    <a:pt x="0" y="1"/>
                  </a:moveTo>
                  <a:lnTo>
                    <a:pt x="0" y="3365"/>
                  </a:lnTo>
                  <a:lnTo>
                    <a:pt x="2762" y="4956"/>
                  </a:lnTo>
                  <a:lnTo>
                    <a:pt x="2762" y="1591"/>
                  </a:lnTo>
                  <a:lnTo>
                    <a:pt x="0"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202;p60">
              <a:extLst>
                <a:ext uri="{FF2B5EF4-FFF2-40B4-BE49-F238E27FC236}">
                  <a16:creationId xmlns:a16="http://schemas.microsoft.com/office/drawing/2014/main" id="{9DDCB66A-8DE4-4689-99BC-0A49DF32CDF4}"/>
                </a:ext>
              </a:extLst>
            </p:cNvPr>
            <p:cNvSpPr/>
            <p:nvPr/>
          </p:nvSpPr>
          <p:spPr>
            <a:xfrm>
              <a:off x="21301575" y="2732575"/>
              <a:ext cx="166575" cy="881725"/>
            </a:xfrm>
            <a:custGeom>
              <a:avLst/>
              <a:gdLst/>
              <a:ahLst/>
              <a:cxnLst/>
              <a:rect l="l" t="t" r="r" b="b"/>
              <a:pathLst>
                <a:path w="6663" h="35269" extrusionOk="0">
                  <a:moveTo>
                    <a:pt x="84" y="1"/>
                  </a:moveTo>
                  <a:lnTo>
                    <a:pt x="0" y="31469"/>
                  </a:lnTo>
                  <a:lnTo>
                    <a:pt x="6579" y="35269"/>
                  </a:lnTo>
                  <a:lnTo>
                    <a:pt x="6662" y="3800"/>
                  </a:lnTo>
                  <a:lnTo>
                    <a:pt x="84"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203;p60">
              <a:extLst>
                <a:ext uri="{FF2B5EF4-FFF2-40B4-BE49-F238E27FC236}">
                  <a16:creationId xmlns:a16="http://schemas.microsoft.com/office/drawing/2014/main" id="{09EE3116-DFFF-440E-8613-1D01230D8392}"/>
                </a:ext>
              </a:extLst>
            </p:cNvPr>
            <p:cNvSpPr/>
            <p:nvPr/>
          </p:nvSpPr>
          <p:spPr>
            <a:xfrm>
              <a:off x="21040450" y="2894100"/>
              <a:ext cx="166150" cy="580025"/>
            </a:xfrm>
            <a:custGeom>
              <a:avLst/>
              <a:gdLst/>
              <a:ahLst/>
              <a:cxnLst/>
              <a:rect l="l" t="t" r="r" b="b"/>
              <a:pathLst>
                <a:path w="6646" h="23201" extrusionOk="0">
                  <a:moveTo>
                    <a:pt x="67" y="1"/>
                  </a:moveTo>
                  <a:lnTo>
                    <a:pt x="1" y="19401"/>
                  </a:lnTo>
                  <a:lnTo>
                    <a:pt x="6595" y="23200"/>
                  </a:lnTo>
                  <a:lnTo>
                    <a:pt x="6646" y="3800"/>
                  </a:lnTo>
                  <a:lnTo>
                    <a:pt x="67" y="1"/>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204;p60">
              <a:extLst>
                <a:ext uri="{FF2B5EF4-FFF2-40B4-BE49-F238E27FC236}">
                  <a16:creationId xmlns:a16="http://schemas.microsoft.com/office/drawing/2014/main" id="{4B94D20B-5269-434E-92E5-D436BA5660F8}"/>
                </a:ext>
              </a:extLst>
            </p:cNvPr>
            <p:cNvSpPr/>
            <p:nvPr/>
          </p:nvSpPr>
          <p:spPr>
            <a:xfrm>
              <a:off x="20796475" y="2613325"/>
              <a:ext cx="166575" cy="715175"/>
            </a:xfrm>
            <a:custGeom>
              <a:avLst/>
              <a:gdLst/>
              <a:ahLst/>
              <a:cxnLst/>
              <a:rect l="l" t="t" r="r" b="b"/>
              <a:pathLst>
                <a:path w="6663" h="28607" extrusionOk="0">
                  <a:moveTo>
                    <a:pt x="68" y="0"/>
                  </a:moveTo>
                  <a:lnTo>
                    <a:pt x="1" y="24790"/>
                  </a:lnTo>
                  <a:lnTo>
                    <a:pt x="6596" y="28606"/>
                  </a:lnTo>
                  <a:lnTo>
                    <a:pt x="6663" y="3800"/>
                  </a:lnTo>
                  <a:lnTo>
                    <a:pt x="68" y="0"/>
                  </a:ln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205;p60">
              <a:extLst>
                <a:ext uri="{FF2B5EF4-FFF2-40B4-BE49-F238E27FC236}">
                  <a16:creationId xmlns:a16="http://schemas.microsoft.com/office/drawing/2014/main" id="{5524B95C-C7F9-431B-94BF-628A8A1F394D}"/>
                </a:ext>
              </a:extLst>
            </p:cNvPr>
            <p:cNvSpPr/>
            <p:nvPr/>
          </p:nvSpPr>
          <p:spPr>
            <a:xfrm>
              <a:off x="19506775" y="2187825"/>
              <a:ext cx="346100" cy="444425"/>
            </a:xfrm>
            <a:custGeom>
              <a:avLst/>
              <a:gdLst/>
              <a:ahLst/>
              <a:cxnLst/>
              <a:rect l="l" t="t" r="r" b="b"/>
              <a:pathLst>
                <a:path w="13844" h="17777" extrusionOk="0">
                  <a:moveTo>
                    <a:pt x="4498" y="1915"/>
                  </a:moveTo>
                  <a:cubicBezTo>
                    <a:pt x="5232" y="1915"/>
                    <a:pt x="6059" y="2154"/>
                    <a:pt x="6930" y="2658"/>
                  </a:cubicBezTo>
                  <a:cubicBezTo>
                    <a:pt x="9927" y="4382"/>
                    <a:pt x="12354" y="8584"/>
                    <a:pt x="12337" y="12015"/>
                  </a:cubicBezTo>
                  <a:cubicBezTo>
                    <a:pt x="12337" y="14459"/>
                    <a:pt x="11109" y="15869"/>
                    <a:pt x="9328" y="15869"/>
                  </a:cubicBezTo>
                  <a:cubicBezTo>
                    <a:pt x="8595" y="15869"/>
                    <a:pt x="7770" y="15631"/>
                    <a:pt x="6897" y="15129"/>
                  </a:cubicBezTo>
                  <a:cubicBezTo>
                    <a:pt x="3901" y="13405"/>
                    <a:pt x="1474" y="9186"/>
                    <a:pt x="1490" y="5755"/>
                  </a:cubicBezTo>
                  <a:cubicBezTo>
                    <a:pt x="1490" y="3315"/>
                    <a:pt x="2722" y="1915"/>
                    <a:pt x="4498" y="1915"/>
                  </a:cubicBezTo>
                  <a:close/>
                  <a:moveTo>
                    <a:pt x="3843" y="0"/>
                  </a:moveTo>
                  <a:cubicBezTo>
                    <a:pt x="1577" y="0"/>
                    <a:pt x="13" y="1796"/>
                    <a:pt x="1" y="4901"/>
                  </a:cubicBezTo>
                  <a:cubicBezTo>
                    <a:pt x="1" y="9270"/>
                    <a:pt x="3081" y="14626"/>
                    <a:pt x="6897" y="16836"/>
                  </a:cubicBezTo>
                  <a:cubicBezTo>
                    <a:pt x="8008" y="17474"/>
                    <a:pt x="9057" y="17776"/>
                    <a:pt x="9988" y="17776"/>
                  </a:cubicBezTo>
                  <a:cubicBezTo>
                    <a:pt x="12255" y="17776"/>
                    <a:pt x="13815" y="15983"/>
                    <a:pt x="13827" y="12886"/>
                  </a:cubicBezTo>
                  <a:cubicBezTo>
                    <a:pt x="13843" y="8500"/>
                    <a:pt x="10747" y="3144"/>
                    <a:pt x="6947" y="951"/>
                  </a:cubicBezTo>
                  <a:cubicBezTo>
                    <a:pt x="5833" y="306"/>
                    <a:pt x="4778" y="0"/>
                    <a:pt x="3843" y="0"/>
                  </a:cubicBezTo>
                  <a:close/>
                </a:path>
              </a:pathLst>
            </a:custGeom>
            <a:solidFill>
              <a:srgbClr val="D9D6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206;p60">
              <a:extLst>
                <a:ext uri="{FF2B5EF4-FFF2-40B4-BE49-F238E27FC236}">
                  <a16:creationId xmlns:a16="http://schemas.microsoft.com/office/drawing/2014/main" id="{F7FA4E59-9B4D-41F7-B85C-D80CE2DE8B3F}"/>
                </a:ext>
              </a:extLst>
            </p:cNvPr>
            <p:cNvSpPr/>
            <p:nvPr/>
          </p:nvSpPr>
          <p:spPr>
            <a:xfrm>
              <a:off x="19506350" y="2185575"/>
              <a:ext cx="173275" cy="420650"/>
            </a:xfrm>
            <a:custGeom>
              <a:avLst/>
              <a:gdLst/>
              <a:ahLst/>
              <a:cxnLst/>
              <a:rect l="l" t="t" r="r" b="b"/>
              <a:pathLst>
                <a:path w="6931" h="16826" extrusionOk="0">
                  <a:moveTo>
                    <a:pt x="3849" y="1"/>
                  </a:moveTo>
                  <a:cubicBezTo>
                    <a:pt x="1582" y="1"/>
                    <a:pt x="13" y="1798"/>
                    <a:pt x="1" y="4908"/>
                  </a:cubicBezTo>
                  <a:cubicBezTo>
                    <a:pt x="1" y="9276"/>
                    <a:pt x="3081" y="14633"/>
                    <a:pt x="6897" y="16826"/>
                  </a:cubicBezTo>
                  <a:lnTo>
                    <a:pt x="6897" y="15118"/>
                  </a:lnTo>
                  <a:cubicBezTo>
                    <a:pt x="3901" y="13394"/>
                    <a:pt x="1474" y="9193"/>
                    <a:pt x="1491" y="5761"/>
                  </a:cubicBezTo>
                  <a:cubicBezTo>
                    <a:pt x="1491" y="3317"/>
                    <a:pt x="2718" y="1908"/>
                    <a:pt x="4500" y="1908"/>
                  </a:cubicBezTo>
                  <a:cubicBezTo>
                    <a:pt x="5232" y="1908"/>
                    <a:pt x="6058" y="2146"/>
                    <a:pt x="6931" y="2648"/>
                  </a:cubicBezTo>
                  <a:lnTo>
                    <a:pt x="6931" y="941"/>
                  </a:lnTo>
                  <a:cubicBezTo>
                    <a:pt x="5826" y="303"/>
                    <a:pt x="4779" y="1"/>
                    <a:pt x="3849"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207;p60">
              <a:extLst>
                <a:ext uri="{FF2B5EF4-FFF2-40B4-BE49-F238E27FC236}">
                  <a16:creationId xmlns:a16="http://schemas.microsoft.com/office/drawing/2014/main" id="{770F6682-4655-4F61-8BDC-6D7305D076DD}"/>
                </a:ext>
              </a:extLst>
            </p:cNvPr>
            <p:cNvSpPr/>
            <p:nvPr/>
          </p:nvSpPr>
          <p:spPr>
            <a:xfrm>
              <a:off x="19571650" y="2325400"/>
              <a:ext cx="48150" cy="90325"/>
            </a:xfrm>
            <a:custGeom>
              <a:avLst/>
              <a:gdLst/>
              <a:ahLst/>
              <a:cxnLst/>
              <a:rect l="l" t="t" r="r" b="b"/>
              <a:pathLst>
                <a:path w="1926" h="3613" extrusionOk="0">
                  <a:moveTo>
                    <a:pt x="335" y="1"/>
                  </a:moveTo>
                  <a:lnTo>
                    <a:pt x="184" y="1440"/>
                  </a:lnTo>
                  <a:lnTo>
                    <a:pt x="753" y="1758"/>
                  </a:lnTo>
                  <a:cubicBezTo>
                    <a:pt x="1423" y="2160"/>
                    <a:pt x="1641" y="2528"/>
                    <a:pt x="1641" y="2913"/>
                  </a:cubicBezTo>
                  <a:cubicBezTo>
                    <a:pt x="1641" y="3145"/>
                    <a:pt x="1548" y="3277"/>
                    <a:pt x="1367" y="3277"/>
                  </a:cubicBezTo>
                  <a:cubicBezTo>
                    <a:pt x="1260" y="3277"/>
                    <a:pt x="1122" y="3231"/>
                    <a:pt x="954" y="3131"/>
                  </a:cubicBezTo>
                  <a:cubicBezTo>
                    <a:pt x="603" y="2930"/>
                    <a:pt x="301" y="2612"/>
                    <a:pt x="134" y="2311"/>
                  </a:cubicBezTo>
                  <a:lnTo>
                    <a:pt x="0" y="2478"/>
                  </a:lnTo>
                  <a:cubicBezTo>
                    <a:pt x="201" y="2846"/>
                    <a:pt x="569" y="3198"/>
                    <a:pt x="954" y="3432"/>
                  </a:cubicBezTo>
                  <a:cubicBezTo>
                    <a:pt x="1174" y="3556"/>
                    <a:pt x="1354" y="3612"/>
                    <a:pt x="1497" y="3612"/>
                  </a:cubicBezTo>
                  <a:cubicBezTo>
                    <a:pt x="1778" y="3612"/>
                    <a:pt x="1914" y="3397"/>
                    <a:pt x="1925" y="3064"/>
                  </a:cubicBezTo>
                  <a:cubicBezTo>
                    <a:pt x="1925" y="2528"/>
                    <a:pt x="1624" y="1976"/>
                    <a:pt x="820" y="1524"/>
                  </a:cubicBezTo>
                  <a:lnTo>
                    <a:pt x="469" y="1323"/>
                  </a:lnTo>
                  <a:lnTo>
                    <a:pt x="569" y="403"/>
                  </a:lnTo>
                  <a:lnTo>
                    <a:pt x="1774" y="1106"/>
                  </a:lnTo>
                  <a:lnTo>
                    <a:pt x="1774" y="821"/>
                  </a:lnTo>
                  <a:lnTo>
                    <a:pt x="335" y="1"/>
                  </a:lnTo>
                  <a:close/>
                </a:path>
              </a:pathLst>
            </a:custGeom>
            <a:solidFill>
              <a:srgbClr val="958A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208;p60">
              <a:extLst>
                <a:ext uri="{FF2B5EF4-FFF2-40B4-BE49-F238E27FC236}">
                  <a16:creationId xmlns:a16="http://schemas.microsoft.com/office/drawing/2014/main" id="{654E9483-8ED5-423A-9D44-7181390D84F2}"/>
                </a:ext>
              </a:extLst>
            </p:cNvPr>
            <p:cNvSpPr/>
            <p:nvPr/>
          </p:nvSpPr>
          <p:spPr>
            <a:xfrm>
              <a:off x="19628125" y="2364200"/>
              <a:ext cx="53175" cy="84375"/>
            </a:xfrm>
            <a:custGeom>
              <a:avLst/>
              <a:gdLst/>
              <a:ahLst/>
              <a:cxnLst/>
              <a:rect l="l" t="t" r="r" b="b"/>
              <a:pathLst>
                <a:path w="2127" h="3375" extrusionOk="0">
                  <a:moveTo>
                    <a:pt x="744" y="324"/>
                  </a:moveTo>
                  <a:cubicBezTo>
                    <a:pt x="838" y="324"/>
                    <a:pt x="942" y="357"/>
                    <a:pt x="1055" y="424"/>
                  </a:cubicBezTo>
                  <a:cubicBezTo>
                    <a:pt x="1524" y="692"/>
                    <a:pt x="1842" y="1311"/>
                    <a:pt x="1842" y="2131"/>
                  </a:cubicBezTo>
                  <a:cubicBezTo>
                    <a:pt x="1842" y="2750"/>
                    <a:pt x="1652" y="3045"/>
                    <a:pt x="1364" y="3045"/>
                  </a:cubicBezTo>
                  <a:cubicBezTo>
                    <a:pt x="1271" y="3045"/>
                    <a:pt x="1167" y="3013"/>
                    <a:pt x="1055" y="2952"/>
                  </a:cubicBezTo>
                  <a:cubicBezTo>
                    <a:pt x="587" y="2684"/>
                    <a:pt x="269" y="2048"/>
                    <a:pt x="285" y="1228"/>
                  </a:cubicBezTo>
                  <a:cubicBezTo>
                    <a:pt x="285" y="625"/>
                    <a:pt x="464" y="324"/>
                    <a:pt x="744" y="324"/>
                  </a:cubicBezTo>
                  <a:close/>
                  <a:moveTo>
                    <a:pt x="616" y="1"/>
                  </a:moveTo>
                  <a:cubicBezTo>
                    <a:pt x="246" y="1"/>
                    <a:pt x="1" y="362"/>
                    <a:pt x="1" y="1077"/>
                  </a:cubicBezTo>
                  <a:cubicBezTo>
                    <a:pt x="1" y="2048"/>
                    <a:pt x="436" y="2885"/>
                    <a:pt x="1055" y="3236"/>
                  </a:cubicBezTo>
                  <a:cubicBezTo>
                    <a:pt x="1214" y="3329"/>
                    <a:pt x="1362" y="3375"/>
                    <a:pt x="1495" y="3375"/>
                  </a:cubicBezTo>
                  <a:cubicBezTo>
                    <a:pt x="1866" y="3375"/>
                    <a:pt x="2114" y="3014"/>
                    <a:pt x="2127" y="2299"/>
                  </a:cubicBezTo>
                  <a:cubicBezTo>
                    <a:pt x="2127" y="1328"/>
                    <a:pt x="1675" y="491"/>
                    <a:pt x="1055" y="140"/>
                  </a:cubicBezTo>
                  <a:cubicBezTo>
                    <a:pt x="897" y="47"/>
                    <a:pt x="748" y="1"/>
                    <a:pt x="616" y="1"/>
                  </a:cubicBezTo>
                  <a:close/>
                </a:path>
              </a:pathLst>
            </a:custGeom>
            <a:solidFill>
              <a:srgbClr val="958A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209;p60">
              <a:extLst>
                <a:ext uri="{FF2B5EF4-FFF2-40B4-BE49-F238E27FC236}">
                  <a16:creationId xmlns:a16="http://schemas.microsoft.com/office/drawing/2014/main" id="{669F5334-1BFC-4319-AFED-F1F660CE9C1C}"/>
                </a:ext>
              </a:extLst>
            </p:cNvPr>
            <p:cNvSpPr/>
            <p:nvPr/>
          </p:nvSpPr>
          <p:spPr>
            <a:xfrm>
              <a:off x="19689650" y="2394550"/>
              <a:ext cx="30150" cy="45450"/>
            </a:xfrm>
            <a:custGeom>
              <a:avLst/>
              <a:gdLst/>
              <a:ahLst/>
              <a:cxnLst/>
              <a:rect l="l" t="t" r="r" b="b"/>
              <a:pathLst>
                <a:path w="1206" h="1818" extrusionOk="0">
                  <a:moveTo>
                    <a:pt x="441" y="231"/>
                  </a:moveTo>
                  <a:cubicBezTo>
                    <a:pt x="490" y="231"/>
                    <a:pt x="544" y="248"/>
                    <a:pt x="603" y="281"/>
                  </a:cubicBezTo>
                  <a:cubicBezTo>
                    <a:pt x="854" y="432"/>
                    <a:pt x="1021" y="750"/>
                    <a:pt x="1021" y="1152"/>
                  </a:cubicBezTo>
                  <a:cubicBezTo>
                    <a:pt x="1021" y="1453"/>
                    <a:pt x="927" y="1604"/>
                    <a:pt x="774" y="1604"/>
                  </a:cubicBezTo>
                  <a:cubicBezTo>
                    <a:pt x="723" y="1604"/>
                    <a:pt x="666" y="1587"/>
                    <a:pt x="603" y="1553"/>
                  </a:cubicBezTo>
                  <a:cubicBezTo>
                    <a:pt x="352" y="1403"/>
                    <a:pt x="201" y="1068"/>
                    <a:pt x="201" y="683"/>
                  </a:cubicBezTo>
                  <a:cubicBezTo>
                    <a:pt x="201" y="382"/>
                    <a:pt x="295" y="231"/>
                    <a:pt x="441" y="231"/>
                  </a:cubicBezTo>
                  <a:close/>
                  <a:moveTo>
                    <a:pt x="346" y="1"/>
                  </a:moveTo>
                  <a:cubicBezTo>
                    <a:pt x="135" y="1"/>
                    <a:pt x="0" y="198"/>
                    <a:pt x="0" y="566"/>
                  </a:cubicBezTo>
                  <a:cubicBezTo>
                    <a:pt x="0" y="1068"/>
                    <a:pt x="252" y="1537"/>
                    <a:pt x="603" y="1738"/>
                  </a:cubicBezTo>
                  <a:cubicBezTo>
                    <a:pt x="697" y="1791"/>
                    <a:pt x="784" y="1817"/>
                    <a:pt x="860" y="1817"/>
                  </a:cubicBezTo>
                  <a:cubicBezTo>
                    <a:pt x="1071" y="1817"/>
                    <a:pt x="1206" y="1620"/>
                    <a:pt x="1206" y="1252"/>
                  </a:cubicBezTo>
                  <a:cubicBezTo>
                    <a:pt x="1206" y="750"/>
                    <a:pt x="955" y="281"/>
                    <a:pt x="603" y="80"/>
                  </a:cubicBezTo>
                  <a:cubicBezTo>
                    <a:pt x="509" y="27"/>
                    <a:pt x="422" y="1"/>
                    <a:pt x="346" y="1"/>
                  </a:cubicBezTo>
                  <a:close/>
                </a:path>
              </a:pathLst>
            </a:custGeom>
            <a:solidFill>
              <a:srgbClr val="958A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210;p60">
              <a:extLst>
                <a:ext uri="{FF2B5EF4-FFF2-40B4-BE49-F238E27FC236}">
                  <a16:creationId xmlns:a16="http://schemas.microsoft.com/office/drawing/2014/main" id="{EBFCE610-A4C7-4E05-B592-FCE81AC7CD31}"/>
                </a:ext>
              </a:extLst>
            </p:cNvPr>
            <p:cNvSpPr/>
            <p:nvPr/>
          </p:nvSpPr>
          <p:spPr>
            <a:xfrm>
              <a:off x="19730250" y="2453975"/>
              <a:ext cx="30150" cy="45450"/>
            </a:xfrm>
            <a:custGeom>
              <a:avLst/>
              <a:gdLst/>
              <a:ahLst/>
              <a:cxnLst/>
              <a:rect l="l" t="t" r="r" b="b"/>
              <a:pathLst>
                <a:path w="1206" h="1818" extrusionOk="0">
                  <a:moveTo>
                    <a:pt x="430" y="224"/>
                  </a:moveTo>
                  <a:cubicBezTo>
                    <a:pt x="480" y="224"/>
                    <a:pt x="538" y="242"/>
                    <a:pt x="603" y="281"/>
                  </a:cubicBezTo>
                  <a:cubicBezTo>
                    <a:pt x="854" y="432"/>
                    <a:pt x="1021" y="750"/>
                    <a:pt x="1004" y="1152"/>
                  </a:cubicBezTo>
                  <a:cubicBezTo>
                    <a:pt x="1004" y="1438"/>
                    <a:pt x="921" y="1594"/>
                    <a:pt x="776" y="1594"/>
                  </a:cubicBezTo>
                  <a:cubicBezTo>
                    <a:pt x="725" y="1594"/>
                    <a:pt x="667" y="1575"/>
                    <a:pt x="603" y="1537"/>
                  </a:cubicBezTo>
                  <a:cubicBezTo>
                    <a:pt x="352" y="1403"/>
                    <a:pt x="184" y="1068"/>
                    <a:pt x="201" y="666"/>
                  </a:cubicBezTo>
                  <a:cubicBezTo>
                    <a:pt x="201" y="380"/>
                    <a:pt x="284" y="224"/>
                    <a:pt x="430" y="224"/>
                  </a:cubicBezTo>
                  <a:close/>
                  <a:moveTo>
                    <a:pt x="345" y="1"/>
                  </a:moveTo>
                  <a:cubicBezTo>
                    <a:pt x="135" y="1"/>
                    <a:pt x="0" y="198"/>
                    <a:pt x="0" y="566"/>
                  </a:cubicBezTo>
                  <a:cubicBezTo>
                    <a:pt x="0" y="1068"/>
                    <a:pt x="251" y="1537"/>
                    <a:pt x="603" y="1737"/>
                  </a:cubicBezTo>
                  <a:cubicBezTo>
                    <a:pt x="697" y="1791"/>
                    <a:pt x="783" y="1817"/>
                    <a:pt x="860" y="1817"/>
                  </a:cubicBezTo>
                  <a:cubicBezTo>
                    <a:pt x="1070" y="1817"/>
                    <a:pt x="1205" y="1620"/>
                    <a:pt x="1205" y="1252"/>
                  </a:cubicBezTo>
                  <a:cubicBezTo>
                    <a:pt x="1205" y="767"/>
                    <a:pt x="954" y="281"/>
                    <a:pt x="603" y="80"/>
                  </a:cubicBezTo>
                  <a:cubicBezTo>
                    <a:pt x="509" y="27"/>
                    <a:pt x="422" y="1"/>
                    <a:pt x="345" y="1"/>
                  </a:cubicBezTo>
                  <a:close/>
                </a:path>
              </a:pathLst>
            </a:custGeom>
            <a:solidFill>
              <a:srgbClr val="958A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211;p60">
              <a:extLst>
                <a:ext uri="{FF2B5EF4-FFF2-40B4-BE49-F238E27FC236}">
                  <a16:creationId xmlns:a16="http://schemas.microsoft.com/office/drawing/2014/main" id="{BBDE5F7A-D9E3-4C48-9D57-9C85C4298F79}"/>
                </a:ext>
              </a:extLst>
            </p:cNvPr>
            <p:cNvSpPr/>
            <p:nvPr/>
          </p:nvSpPr>
          <p:spPr>
            <a:xfrm>
              <a:off x="19699700" y="2420400"/>
              <a:ext cx="51075" cy="53175"/>
            </a:xfrm>
            <a:custGeom>
              <a:avLst/>
              <a:gdLst/>
              <a:ahLst/>
              <a:cxnLst/>
              <a:rect l="l" t="t" r="r" b="b"/>
              <a:pathLst>
                <a:path w="2043" h="2127" extrusionOk="0">
                  <a:moveTo>
                    <a:pt x="1808" y="1"/>
                  </a:moveTo>
                  <a:lnTo>
                    <a:pt x="0" y="1992"/>
                  </a:lnTo>
                  <a:lnTo>
                    <a:pt x="218" y="2126"/>
                  </a:lnTo>
                  <a:lnTo>
                    <a:pt x="2042" y="134"/>
                  </a:lnTo>
                  <a:lnTo>
                    <a:pt x="1808" y="1"/>
                  </a:lnTo>
                  <a:close/>
                </a:path>
              </a:pathLst>
            </a:custGeom>
            <a:solidFill>
              <a:srgbClr val="958A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212;p60">
              <a:extLst>
                <a:ext uri="{FF2B5EF4-FFF2-40B4-BE49-F238E27FC236}">
                  <a16:creationId xmlns:a16="http://schemas.microsoft.com/office/drawing/2014/main" id="{A76CB0B1-21BD-4966-9FC8-BBD55B8A6548}"/>
                </a:ext>
              </a:extLst>
            </p:cNvPr>
            <p:cNvSpPr/>
            <p:nvPr/>
          </p:nvSpPr>
          <p:spPr>
            <a:xfrm>
              <a:off x="19924825" y="2431775"/>
              <a:ext cx="345675" cy="444275"/>
            </a:xfrm>
            <a:custGeom>
              <a:avLst/>
              <a:gdLst/>
              <a:ahLst/>
              <a:cxnLst/>
              <a:rect l="l" t="t" r="r" b="b"/>
              <a:pathLst>
                <a:path w="13827" h="17771" extrusionOk="0">
                  <a:moveTo>
                    <a:pt x="4500" y="1902"/>
                  </a:moveTo>
                  <a:cubicBezTo>
                    <a:pt x="5232" y="1902"/>
                    <a:pt x="6058" y="2140"/>
                    <a:pt x="6930" y="2642"/>
                  </a:cubicBezTo>
                  <a:cubicBezTo>
                    <a:pt x="9926" y="4383"/>
                    <a:pt x="12354" y="8584"/>
                    <a:pt x="12337" y="12016"/>
                  </a:cubicBezTo>
                  <a:cubicBezTo>
                    <a:pt x="12337" y="14460"/>
                    <a:pt x="11109" y="15869"/>
                    <a:pt x="9327" y="15869"/>
                  </a:cubicBezTo>
                  <a:cubicBezTo>
                    <a:pt x="8595" y="15869"/>
                    <a:pt x="7769" y="15631"/>
                    <a:pt x="6897" y="15129"/>
                  </a:cubicBezTo>
                  <a:cubicBezTo>
                    <a:pt x="3901" y="13388"/>
                    <a:pt x="1474" y="9187"/>
                    <a:pt x="1490" y="5756"/>
                  </a:cubicBezTo>
                  <a:cubicBezTo>
                    <a:pt x="1490" y="3312"/>
                    <a:pt x="2718" y="1902"/>
                    <a:pt x="4500" y="1902"/>
                  </a:cubicBezTo>
                  <a:close/>
                  <a:moveTo>
                    <a:pt x="3837" y="1"/>
                  </a:moveTo>
                  <a:cubicBezTo>
                    <a:pt x="1576" y="1"/>
                    <a:pt x="12" y="1797"/>
                    <a:pt x="1" y="4902"/>
                  </a:cubicBezTo>
                  <a:cubicBezTo>
                    <a:pt x="1" y="9271"/>
                    <a:pt x="3080" y="14627"/>
                    <a:pt x="6897" y="16820"/>
                  </a:cubicBezTo>
                  <a:cubicBezTo>
                    <a:pt x="8006" y="17465"/>
                    <a:pt x="9057" y="17770"/>
                    <a:pt x="9990" y="17770"/>
                  </a:cubicBezTo>
                  <a:cubicBezTo>
                    <a:pt x="12251" y="17770"/>
                    <a:pt x="13815" y="15974"/>
                    <a:pt x="13827" y="12869"/>
                  </a:cubicBezTo>
                  <a:cubicBezTo>
                    <a:pt x="13827" y="8501"/>
                    <a:pt x="10747" y="3144"/>
                    <a:pt x="6930" y="952"/>
                  </a:cubicBezTo>
                  <a:cubicBezTo>
                    <a:pt x="5821" y="306"/>
                    <a:pt x="4770" y="1"/>
                    <a:pt x="3837" y="1"/>
                  </a:cubicBezTo>
                  <a:close/>
                </a:path>
              </a:pathLst>
            </a:custGeom>
            <a:solidFill>
              <a:srgbClr val="D9D6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213;p60">
              <a:extLst>
                <a:ext uri="{FF2B5EF4-FFF2-40B4-BE49-F238E27FC236}">
                  <a16:creationId xmlns:a16="http://schemas.microsoft.com/office/drawing/2014/main" id="{863539A8-7AA4-4CD6-8AEF-D613A8A34A8B}"/>
                </a:ext>
              </a:extLst>
            </p:cNvPr>
            <p:cNvSpPr/>
            <p:nvPr/>
          </p:nvSpPr>
          <p:spPr>
            <a:xfrm>
              <a:off x="19924400" y="2431775"/>
              <a:ext cx="346100" cy="444275"/>
            </a:xfrm>
            <a:custGeom>
              <a:avLst/>
              <a:gdLst/>
              <a:ahLst/>
              <a:cxnLst/>
              <a:rect l="l" t="t" r="r" b="b"/>
              <a:pathLst>
                <a:path w="13844" h="17771" extrusionOk="0">
                  <a:moveTo>
                    <a:pt x="3854" y="1"/>
                  </a:moveTo>
                  <a:cubicBezTo>
                    <a:pt x="1593" y="1"/>
                    <a:pt x="29" y="1797"/>
                    <a:pt x="18" y="4902"/>
                  </a:cubicBezTo>
                  <a:cubicBezTo>
                    <a:pt x="1" y="9271"/>
                    <a:pt x="3097" y="14627"/>
                    <a:pt x="6914" y="16820"/>
                  </a:cubicBezTo>
                  <a:cubicBezTo>
                    <a:pt x="8023" y="17465"/>
                    <a:pt x="9074" y="17770"/>
                    <a:pt x="10007" y="17770"/>
                  </a:cubicBezTo>
                  <a:cubicBezTo>
                    <a:pt x="12268" y="17770"/>
                    <a:pt x="13832" y="15974"/>
                    <a:pt x="13844" y="12869"/>
                  </a:cubicBezTo>
                  <a:cubicBezTo>
                    <a:pt x="13844" y="9907"/>
                    <a:pt x="12438" y="6392"/>
                    <a:pt x="10144" y="3697"/>
                  </a:cubicBezTo>
                  <a:lnTo>
                    <a:pt x="9458" y="4801"/>
                  </a:lnTo>
                  <a:cubicBezTo>
                    <a:pt x="11249" y="6927"/>
                    <a:pt x="12371" y="9689"/>
                    <a:pt x="12354" y="12016"/>
                  </a:cubicBezTo>
                  <a:cubicBezTo>
                    <a:pt x="12354" y="14460"/>
                    <a:pt x="11126" y="15869"/>
                    <a:pt x="9344" y="15869"/>
                  </a:cubicBezTo>
                  <a:cubicBezTo>
                    <a:pt x="8612" y="15869"/>
                    <a:pt x="7786" y="15631"/>
                    <a:pt x="6914" y="15129"/>
                  </a:cubicBezTo>
                  <a:cubicBezTo>
                    <a:pt x="3918" y="13388"/>
                    <a:pt x="1491" y="9187"/>
                    <a:pt x="1507" y="5756"/>
                  </a:cubicBezTo>
                  <a:cubicBezTo>
                    <a:pt x="1507" y="3312"/>
                    <a:pt x="2735" y="1902"/>
                    <a:pt x="4517" y="1902"/>
                  </a:cubicBezTo>
                  <a:cubicBezTo>
                    <a:pt x="5249" y="1902"/>
                    <a:pt x="6075" y="2140"/>
                    <a:pt x="6947" y="2642"/>
                  </a:cubicBezTo>
                  <a:lnTo>
                    <a:pt x="6947" y="952"/>
                  </a:lnTo>
                  <a:cubicBezTo>
                    <a:pt x="5838" y="306"/>
                    <a:pt x="4787" y="1"/>
                    <a:pt x="3854" y="1"/>
                  </a:cubicBezTo>
                  <a:close/>
                </a:path>
              </a:pathLst>
            </a:custGeom>
            <a:solidFill>
              <a:srgbClr val="E2A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214;p60">
              <a:extLst>
                <a:ext uri="{FF2B5EF4-FFF2-40B4-BE49-F238E27FC236}">
                  <a16:creationId xmlns:a16="http://schemas.microsoft.com/office/drawing/2014/main" id="{491691B0-0EDF-40E3-872C-7D9486071A0D}"/>
                </a:ext>
              </a:extLst>
            </p:cNvPr>
            <p:cNvSpPr/>
            <p:nvPr/>
          </p:nvSpPr>
          <p:spPr>
            <a:xfrm>
              <a:off x="20003075" y="2586500"/>
              <a:ext cx="49825" cy="84300"/>
            </a:xfrm>
            <a:custGeom>
              <a:avLst/>
              <a:gdLst/>
              <a:ahLst/>
              <a:cxnLst/>
              <a:rect l="l" t="t" r="r" b="b"/>
              <a:pathLst>
                <a:path w="1993" h="3372" extrusionOk="0">
                  <a:moveTo>
                    <a:pt x="575" y="308"/>
                  </a:moveTo>
                  <a:cubicBezTo>
                    <a:pt x="671" y="308"/>
                    <a:pt x="788" y="345"/>
                    <a:pt x="921" y="420"/>
                  </a:cubicBezTo>
                  <a:cubicBezTo>
                    <a:pt x="1373" y="688"/>
                    <a:pt x="1624" y="1140"/>
                    <a:pt x="1624" y="1475"/>
                  </a:cubicBezTo>
                  <a:cubicBezTo>
                    <a:pt x="1624" y="1730"/>
                    <a:pt x="1499" y="1875"/>
                    <a:pt x="1297" y="1875"/>
                  </a:cubicBezTo>
                  <a:cubicBezTo>
                    <a:pt x="1195" y="1875"/>
                    <a:pt x="1073" y="1838"/>
                    <a:pt x="938" y="1759"/>
                  </a:cubicBezTo>
                  <a:cubicBezTo>
                    <a:pt x="536" y="1508"/>
                    <a:pt x="268" y="1107"/>
                    <a:pt x="268" y="705"/>
                  </a:cubicBezTo>
                  <a:cubicBezTo>
                    <a:pt x="279" y="442"/>
                    <a:pt x="391" y="308"/>
                    <a:pt x="575" y="308"/>
                  </a:cubicBezTo>
                  <a:close/>
                  <a:moveTo>
                    <a:pt x="447" y="1"/>
                  </a:moveTo>
                  <a:cubicBezTo>
                    <a:pt x="177" y="1"/>
                    <a:pt x="1" y="194"/>
                    <a:pt x="1" y="571"/>
                  </a:cubicBezTo>
                  <a:cubicBezTo>
                    <a:pt x="1" y="1123"/>
                    <a:pt x="369" y="1692"/>
                    <a:pt x="888" y="1994"/>
                  </a:cubicBezTo>
                  <a:cubicBezTo>
                    <a:pt x="1059" y="2095"/>
                    <a:pt x="1219" y="2145"/>
                    <a:pt x="1355" y="2145"/>
                  </a:cubicBezTo>
                  <a:cubicBezTo>
                    <a:pt x="1512" y="2145"/>
                    <a:pt x="1636" y="2078"/>
                    <a:pt x="1708" y="1943"/>
                  </a:cubicBezTo>
                  <a:cubicBezTo>
                    <a:pt x="1708" y="2027"/>
                    <a:pt x="1725" y="2128"/>
                    <a:pt x="1725" y="2195"/>
                  </a:cubicBezTo>
                  <a:cubicBezTo>
                    <a:pt x="1713" y="2770"/>
                    <a:pt x="1528" y="3048"/>
                    <a:pt x="1223" y="3048"/>
                  </a:cubicBezTo>
                  <a:cubicBezTo>
                    <a:pt x="1093" y="3048"/>
                    <a:pt x="941" y="2998"/>
                    <a:pt x="771" y="2898"/>
                  </a:cubicBezTo>
                  <a:cubicBezTo>
                    <a:pt x="570" y="2780"/>
                    <a:pt x="402" y="2646"/>
                    <a:pt x="268" y="2462"/>
                  </a:cubicBezTo>
                  <a:lnTo>
                    <a:pt x="151" y="2646"/>
                  </a:lnTo>
                  <a:cubicBezTo>
                    <a:pt x="319" y="2864"/>
                    <a:pt x="536" y="3031"/>
                    <a:pt x="787" y="3182"/>
                  </a:cubicBezTo>
                  <a:cubicBezTo>
                    <a:pt x="998" y="3307"/>
                    <a:pt x="1190" y="3371"/>
                    <a:pt x="1357" y="3371"/>
                  </a:cubicBezTo>
                  <a:cubicBezTo>
                    <a:pt x="1746" y="3371"/>
                    <a:pt x="1993" y="3022"/>
                    <a:pt x="1993" y="2295"/>
                  </a:cubicBezTo>
                  <a:cubicBezTo>
                    <a:pt x="1993" y="1341"/>
                    <a:pt x="1624" y="554"/>
                    <a:pt x="921" y="152"/>
                  </a:cubicBezTo>
                  <a:cubicBezTo>
                    <a:pt x="746" y="51"/>
                    <a:pt x="584" y="1"/>
                    <a:pt x="447" y="1"/>
                  </a:cubicBezTo>
                  <a:close/>
                </a:path>
              </a:pathLst>
            </a:custGeom>
            <a:solidFill>
              <a:srgbClr val="958A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215;p60">
              <a:extLst>
                <a:ext uri="{FF2B5EF4-FFF2-40B4-BE49-F238E27FC236}">
                  <a16:creationId xmlns:a16="http://schemas.microsoft.com/office/drawing/2014/main" id="{29B87BCF-5881-4C8C-A161-397D0647F15A}"/>
                </a:ext>
              </a:extLst>
            </p:cNvPr>
            <p:cNvSpPr/>
            <p:nvPr/>
          </p:nvSpPr>
          <p:spPr>
            <a:xfrm>
              <a:off x="20062500" y="2623475"/>
              <a:ext cx="53175" cy="84500"/>
            </a:xfrm>
            <a:custGeom>
              <a:avLst/>
              <a:gdLst/>
              <a:ahLst/>
              <a:cxnLst/>
              <a:rect l="l" t="t" r="r" b="b"/>
              <a:pathLst>
                <a:path w="2127" h="3380" extrusionOk="0">
                  <a:moveTo>
                    <a:pt x="745" y="328"/>
                  </a:moveTo>
                  <a:cubicBezTo>
                    <a:pt x="843" y="328"/>
                    <a:pt x="952" y="363"/>
                    <a:pt x="1072" y="431"/>
                  </a:cubicBezTo>
                  <a:cubicBezTo>
                    <a:pt x="1524" y="682"/>
                    <a:pt x="1842" y="1318"/>
                    <a:pt x="1842" y="2138"/>
                  </a:cubicBezTo>
                  <a:cubicBezTo>
                    <a:pt x="1842" y="2741"/>
                    <a:pt x="1663" y="3042"/>
                    <a:pt x="1383" y="3042"/>
                  </a:cubicBezTo>
                  <a:cubicBezTo>
                    <a:pt x="1289" y="3042"/>
                    <a:pt x="1185" y="3009"/>
                    <a:pt x="1072" y="2942"/>
                  </a:cubicBezTo>
                  <a:cubicBezTo>
                    <a:pt x="603" y="2674"/>
                    <a:pt x="285" y="2055"/>
                    <a:pt x="285" y="1234"/>
                  </a:cubicBezTo>
                  <a:cubicBezTo>
                    <a:pt x="285" y="623"/>
                    <a:pt x="462" y="328"/>
                    <a:pt x="745" y="328"/>
                  </a:cubicBezTo>
                  <a:close/>
                  <a:moveTo>
                    <a:pt x="621" y="0"/>
                  </a:moveTo>
                  <a:cubicBezTo>
                    <a:pt x="252" y="0"/>
                    <a:pt x="17" y="367"/>
                    <a:pt x="17" y="1067"/>
                  </a:cubicBezTo>
                  <a:cubicBezTo>
                    <a:pt x="0" y="2038"/>
                    <a:pt x="452" y="2875"/>
                    <a:pt x="1072" y="3243"/>
                  </a:cubicBezTo>
                  <a:cubicBezTo>
                    <a:pt x="1228" y="3334"/>
                    <a:pt x="1374" y="3379"/>
                    <a:pt x="1505" y="3379"/>
                  </a:cubicBezTo>
                  <a:cubicBezTo>
                    <a:pt x="1878" y="3379"/>
                    <a:pt x="2126" y="3012"/>
                    <a:pt x="2126" y="2306"/>
                  </a:cubicBezTo>
                  <a:cubicBezTo>
                    <a:pt x="2126" y="1335"/>
                    <a:pt x="1674" y="498"/>
                    <a:pt x="1072" y="146"/>
                  </a:cubicBezTo>
                  <a:cubicBezTo>
                    <a:pt x="907" y="48"/>
                    <a:pt x="755" y="0"/>
                    <a:pt x="621" y="0"/>
                  </a:cubicBezTo>
                  <a:close/>
                </a:path>
              </a:pathLst>
            </a:custGeom>
            <a:solidFill>
              <a:srgbClr val="958A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216;p60">
              <a:extLst>
                <a:ext uri="{FF2B5EF4-FFF2-40B4-BE49-F238E27FC236}">
                  <a16:creationId xmlns:a16="http://schemas.microsoft.com/office/drawing/2014/main" id="{4EB69327-B91E-4007-8CBA-E69C553CDB25}"/>
                </a:ext>
              </a:extLst>
            </p:cNvPr>
            <p:cNvSpPr/>
            <p:nvPr/>
          </p:nvSpPr>
          <p:spPr>
            <a:xfrm>
              <a:off x="20165025" y="2713225"/>
              <a:ext cx="29725" cy="45425"/>
            </a:xfrm>
            <a:custGeom>
              <a:avLst/>
              <a:gdLst/>
              <a:ahLst/>
              <a:cxnLst/>
              <a:rect l="l" t="t" r="r" b="b"/>
              <a:pathLst>
                <a:path w="1189" h="1817" extrusionOk="0">
                  <a:moveTo>
                    <a:pt x="430" y="224"/>
                  </a:moveTo>
                  <a:cubicBezTo>
                    <a:pt x="477" y="224"/>
                    <a:pt x="530" y="240"/>
                    <a:pt x="586" y="272"/>
                  </a:cubicBezTo>
                  <a:cubicBezTo>
                    <a:pt x="854" y="423"/>
                    <a:pt x="1005" y="758"/>
                    <a:pt x="1005" y="1143"/>
                  </a:cubicBezTo>
                  <a:cubicBezTo>
                    <a:pt x="1005" y="1444"/>
                    <a:pt x="911" y="1595"/>
                    <a:pt x="758" y="1595"/>
                  </a:cubicBezTo>
                  <a:cubicBezTo>
                    <a:pt x="707" y="1595"/>
                    <a:pt x="649" y="1578"/>
                    <a:pt x="586" y="1545"/>
                  </a:cubicBezTo>
                  <a:cubicBezTo>
                    <a:pt x="352" y="1394"/>
                    <a:pt x="185" y="1076"/>
                    <a:pt x="185" y="674"/>
                  </a:cubicBezTo>
                  <a:cubicBezTo>
                    <a:pt x="185" y="382"/>
                    <a:pt x="281" y="224"/>
                    <a:pt x="430" y="224"/>
                  </a:cubicBezTo>
                  <a:close/>
                  <a:moveTo>
                    <a:pt x="342" y="1"/>
                  </a:moveTo>
                  <a:cubicBezTo>
                    <a:pt x="134" y="1"/>
                    <a:pt x="0" y="203"/>
                    <a:pt x="0" y="557"/>
                  </a:cubicBezTo>
                  <a:cubicBezTo>
                    <a:pt x="0" y="1059"/>
                    <a:pt x="235" y="1528"/>
                    <a:pt x="586" y="1729"/>
                  </a:cubicBezTo>
                  <a:cubicBezTo>
                    <a:pt x="686" y="1788"/>
                    <a:pt x="777" y="1816"/>
                    <a:pt x="855" y="1816"/>
                  </a:cubicBezTo>
                  <a:cubicBezTo>
                    <a:pt x="1065" y="1816"/>
                    <a:pt x="1189" y="1613"/>
                    <a:pt x="1189" y="1260"/>
                  </a:cubicBezTo>
                  <a:cubicBezTo>
                    <a:pt x="1189" y="758"/>
                    <a:pt x="955" y="289"/>
                    <a:pt x="603" y="88"/>
                  </a:cubicBezTo>
                  <a:cubicBezTo>
                    <a:pt x="507" y="29"/>
                    <a:pt x="419" y="1"/>
                    <a:pt x="342" y="1"/>
                  </a:cubicBezTo>
                  <a:close/>
                </a:path>
              </a:pathLst>
            </a:custGeom>
            <a:solidFill>
              <a:srgbClr val="958A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217;p60">
              <a:extLst>
                <a:ext uri="{FF2B5EF4-FFF2-40B4-BE49-F238E27FC236}">
                  <a16:creationId xmlns:a16="http://schemas.microsoft.com/office/drawing/2014/main" id="{9A5B9F2A-C3E4-4DE4-9DF4-B8BDEA11D597}"/>
                </a:ext>
              </a:extLst>
            </p:cNvPr>
            <p:cNvSpPr/>
            <p:nvPr/>
          </p:nvSpPr>
          <p:spPr>
            <a:xfrm>
              <a:off x="20124425" y="2653825"/>
              <a:ext cx="30150" cy="45625"/>
            </a:xfrm>
            <a:custGeom>
              <a:avLst/>
              <a:gdLst/>
              <a:ahLst/>
              <a:cxnLst/>
              <a:rect l="l" t="t" r="r" b="b"/>
              <a:pathLst>
                <a:path w="1206" h="1825" extrusionOk="0">
                  <a:moveTo>
                    <a:pt x="438" y="224"/>
                  </a:moveTo>
                  <a:cubicBezTo>
                    <a:pt x="488" y="224"/>
                    <a:pt x="543" y="239"/>
                    <a:pt x="603" y="272"/>
                  </a:cubicBezTo>
                  <a:cubicBezTo>
                    <a:pt x="854" y="422"/>
                    <a:pt x="1005" y="757"/>
                    <a:pt x="1005" y="1142"/>
                  </a:cubicBezTo>
                  <a:cubicBezTo>
                    <a:pt x="1005" y="1441"/>
                    <a:pt x="922" y="1601"/>
                    <a:pt x="775" y="1601"/>
                  </a:cubicBezTo>
                  <a:cubicBezTo>
                    <a:pt x="725" y="1601"/>
                    <a:pt x="668" y="1582"/>
                    <a:pt x="603" y="1544"/>
                  </a:cubicBezTo>
                  <a:cubicBezTo>
                    <a:pt x="352" y="1393"/>
                    <a:pt x="185" y="1075"/>
                    <a:pt x="185" y="673"/>
                  </a:cubicBezTo>
                  <a:cubicBezTo>
                    <a:pt x="185" y="381"/>
                    <a:pt x="282" y="224"/>
                    <a:pt x="438" y="224"/>
                  </a:cubicBezTo>
                  <a:close/>
                  <a:moveTo>
                    <a:pt x="336" y="0"/>
                  </a:moveTo>
                  <a:cubicBezTo>
                    <a:pt x="126" y="0"/>
                    <a:pt x="1" y="206"/>
                    <a:pt x="1" y="573"/>
                  </a:cubicBezTo>
                  <a:cubicBezTo>
                    <a:pt x="1" y="1058"/>
                    <a:pt x="235" y="1527"/>
                    <a:pt x="603" y="1745"/>
                  </a:cubicBezTo>
                  <a:cubicBezTo>
                    <a:pt x="697" y="1798"/>
                    <a:pt x="783" y="1824"/>
                    <a:pt x="858" y="1824"/>
                  </a:cubicBezTo>
                  <a:cubicBezTo>
                    <a:pt x="1065" y="1824"/>
                    <a:pt x="1194" y="1627"/>
                    <a:pt x="1206" y="1259"/>
                  </a:cubicBezTo>
                  <a:cubicBezTo>
                    <a:pt x="1206" y="757"/>
                    <a:pt x="955" y="288"/>
                    <a:pt x="603" y="87"/>
                  </a:cubicBezTo>
                  <a:cubicBezTo>
                    <a:pt x="504" y="29"/>
                    <a:pt x="414" y="0"/>
                    <a:pt x="336" y="0"/>
                  </a:cubicBezTo>
                  <a:close/>
                </a:path>
              </a:pathLst>
            </a:custGeom>
            <a:solidFill>
              <a:srgbClr val="958A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218;p60">
              <a:extLst>
                <a:ext uri="{FF2B5EF4-FFF2-40B4-BE49-F238E27FC236}">
                  <a16:creationId xmlns:a16="http://schemas.microsoft.com/office/drawing/2014/main" id="{0BA9250D-F709-4684-B8DB-00633C1F0A6D}"/>
                </a:ext>
              </a:extLst>
            </p:cNvPr>
            <p:cNvSpPr/>
            <p:nvPr/>
          </p:nvSpPr>
          <p:spPr>
            <a:xfrm>
              <a:off x="20134050" y="2679850"/>
              <a:ext cx="51075" cy="53175"/>
            </a:xfrm>
            <a:custGeom>
              <a:avLst/>
              <a:gdLst/>
              <a:ahLst/>
              <a:cxnLst/>
              <a:rect l="l" t="t" r="r" b="b"/>
              <a:pathLst>
                <a:path w="2043" h="2127" extrusionOk="0">
                  <a:moveTo>
                    <a:pt x="1825" y="0"/>
                  </a:moveTo>
                  <a:lnTo>
                    <a:pt x="1" y="1992"/>
                  </a:lnTo>
                  <a:lnTo>
                    <a:pt x="235" y="2126"/>
                  </a:lnTo>
                  <a:lnTo>
                    <a:pt x="2043" y="118"/>
                  </a:lnTo>
                  <a:lnTo>
                    <a:pt x="1825" y="0"/>
                  </a:lnTo>
                  <a:close/>
                </a:path>
              </a:pathLst>
            </a:custGeom>
            <a:solidFill>
              <a:srgbClr val="958A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219;p60">
              <a:extLst>
                <a:ext uri="{FF2B5EF4-FFF2-40B4-BE49-F238E27FC236}">
                  <a16:creationId xmlns:a16="http://schemas.microsoft.com/office/drawing/2014/main" id="{1C9469F4-8BAA-4374-8762-EC7C0A8561AA}"/>
                </a:ext>
              </a:extLst>
            </p:cNvPr>
            <p:cNvSpPr/>
            <p:nvPr/>
          </p:nvSpPr>
          <p:spPr>
            <a:xfrm>
              <a:off x="19088725" y="1961625"/>
              <a:ext cx="346100" cy="444225"/>
            </a:xfrm>
            <a:custGeom>
              <a:avLst/>
              <a:gdLst/>
              <a:ahLst/>
              <a:cxnLst/>
              <a:rect l="l" t="t" r="r" b="b"/>
              <a:pathLst>
                <a:path w="13844" h="17769" extrusionOk="0">
                  <a:moveTo>
                    <a:pt x="4514" y="1910"/>
                  </a:moveTo>
                  <a:cubicBezTo>
                    <a:pt x="5248" y="1910"/>
                    <a:pt x="6074" y="2148"/>
                    <a:pt x="6947" y="2651"/>
                  </a:cubicBezTo>
                  <a:cubicBezTo>
                    <a:pt x="9927" y="4375"/>
                    <a:pt x="12371" y="8576"/>
                    <a:pt x="12354" y="12024"/>
                  </a:cubicBezTo>
                  <a:cubicBezTo>
                    <a:pt x="12342" y="14456"/>
                    <a:pt x="11112" y="15862"/>
                    <a:pt x="9330" y="15862"/>
                  </a:cubicBezTo>
                  <a:cubicBezTo>
                    <a:pt x="8597" y="15862"/>
                    <a:pt x="7771" y="15624"/>
                    <a:pt x="6897" y="15121"/>
                  </a:cubicBezTo>
                  <a:cubicBezTo>
                    <a:pt x="3918" y="13397"/>
                    <a:pt x="1491" y="9196"/>
                    <a:pt x="1491" y="5747"/>
                  </a:cubicBezTo>
                  <a:cubicBezTo>
                    <a:pt x="1502" y="3316"/>
                    <a:pt x="2733" y="1910"/>
                    <a:pt x="4514" y="1910"/>
                  </a:cubicBezTo>
                  <a:close/>
                  <a:moveTo>
                    <a:pt x="3846" y="0"/>
                  </a:moveTo>
                  <a:cubicBezTo>
                    <a:pt x="1579" y="0"/>
                    <a:pt x="18" y="1788"/>
                    <a:pt x="18" y="4894"/>
                  </a:cubicBezTo>
                  <a:cubicBezTo>
                    <a:pt x="1" y="9263"/>
                    <a:pt x="3081" y="14619"/>
                    <a:pt x="6897" y="16828"/>
                  </a:cubicBezTo>
                  <a:cubicBezTo>
                    <a:pt x="8008" y="17467"/>
                    <a:pt x="9059" y="17769"/>
                    <a:pt x="9991" y="17769"/>
                  </a:cubicBezTo>
                  <a:cubicBezTo>
                    <a:pt x="12262" y="17769"/>
                    <a:pt x="13827" y="15975"/>
                    <a:pt x="13827" y="12878"/>
                  </a:cubicBezTo>
                  <a:cubicBezTo>
                    <a:pt x="13844" y="8493"/>
                    <a:pt x="10764" y="3153"/>
                    <a:pt x="6947" y="943"/>
                  </a:cubicBezTo>
                  <a:cubicBezTo>
                    <a:pt x="5834" y="304"/>
                    <a:pt x="4780" y="0"/>
                    <a:pt x="3846" y="0"/>
                  </a:cubicBezTo>
                  <a:close/>
                </a:path>
              </a:pathLst>
            </a:custGeom>
            <a:solidFill>
              <a:srgbClr val="D9D6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220;p60">
              <a:extLst>
                <a:ext uri="{FF2B5EF4-FFF2-40B4-BE49-F238E27FC236}">
                  <a16:creationId xmlns:a16="http://schemas.microsoft.com/office/drawing/2014/main" id="{74617475-0205-42DF-91D2-98D950E55BF8}"/>
                </a:ext>
              </a:extLst>
            </p:cNvPr>
            <p:cNvSpPr/>
            <p:nvPr/>
          </p:nvSpPr>
          <p:spPr>
            <a:xfrm>
              <a:off x="19088725" y="1961625"/>
              <a:ext cx="346100" cy="444225"/>
            </a:xfrm>
            <a:custGeom>
              <a:avLst/>
              <a:gdLst/>
              <a:ahLst/>
              <a:cxnLst/>
              <a:rect l="l" t="t" r="r" b="b"/>
              <a:pathLst>
                <a:path w="13844" h="17769" extrusionOk="0">
                  <a:moveTo>
                    <a:pt x="3846" y="0"/>
                  </a:moveTo>
                  <a:cubicBezTo>
                    <a:pt x="1579" y="0"/>
                    <a:pt x="18" y="1788"/>
                    <a:pt x="18" y="4894"/>
                  </a:cubicBezTo>
                  <a:cubicBezTo>
                    <a:pt x="1" y="9263"/>
                    <a:pt x="3081" y="14619"/>
                    <a:pt x="6897" y="16828"/>
                  </a:cubicBezTo>
                  <a:cubicBezTo>
                    <a:pt x="8008" y="17467"/>
                    <a:pt x="9059" y="17769"/>
                    <a:pt x="9991" y="17769"/>
                  </a:cubicBezTo>
                  <a:cubicBezTo>
                    <a:pt x="12262" y="17769"/>
                    <a:pt x="13827" y="15975"/>
                    <a:pt x="13827" y="12878"/>
                  </a:cubicBezTo>
                  <a:cubicBezTo>
                    <a:pt x="13844" y="11623"/>
                    <a:pt x="13576" y="10217"/>
                    <a:pt x="13090" y="8827"/>
                  </a:cubicBezTo>
                  <a:lnTo>
                    <a:pt x="11768" y="8844"/>
                  </a:lnTo>
                  <a:cubicBezTo>
                    <a:pt x="12153" y="9949"/>
                    <a:pt x="12354" y="11020"/>
                    <a:pt x="12354" y="12024"/>
                  </a:cubicBezTo>
                  <a:cubicBezTo>
                    <a:pt x="12342" y="14456"/>
                    <a:pt x="11112" y="15862"/>
                    <a:pt x="9330" y="15862"/>
                  </a:cubicBezTo>
                  <a:cubicBezTo>
                    <a:pt x="8597" y="15862"/>
                    <a:pt x="7771" y="15624"/>
                    <a:pt x="6897" y="15121"/>
                  </a:cubicBezTo>
                  <a:cubicBezTo>
                    <a:pt x="3918" y="13397"/>
                    <a:pt x="1491" y="9196"/>
                    <a:pt x="1491" y="5747"/>
                  </a:cubicBezTo>
                  <a:cubicBezTo>
                    <a:pt x="1502" y="3317"/>
                    <a:pt x="2732" y="1903"/>
                    <a:pt x="4512" y="1903"/>
                  </a:cubicBezTo>
                  <a:cubicBezTo>
                    <a:pt x="5246" y="1903"/>
                    <a:pt x="6073" y="2143"/>
                    <a:pt x="6947" y="2651"/>
                  </a:cubicBezTo>
                  <a:lnTo>
                    <a:pt x="6947" y="943"/>
                  </a:lnTo>
                  <a:cubicBezTo>
                    <a:pt x="5834" y="304"/>
                    <a:pt x="4780" y="0"/>
                    <a:pt x="3846" y="0"/>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221;p60">
              <a:extLst>
                <a:ext uri="{FF2B5EF4-FFF2-40B4-BE49-F238E27FC236}">
                  <a16:creationId xmlns:a16="http://schemas.microsoft.com/office/drawing/2014/main" id="{7059D5E7-4787-48AF-91F3-978CB8E12632}"/>
                </a:ext>
              </a:extLst>
            </p:cNvPr>
            <p:cNvSpPr/>
            <p:nvPr/>
          </p:nvSpPr>
          <p:spPr>
            <a:xfrm>
              <a:off x="19161125" y="2110875"/>
              <a:ext cx="51075" cy="87650"/>
            </a:xfrm>
            <a:custGeom>
              <a:avLst/>
              <a:gdLst/>
              <a:ahLst/>
              <a:cxnLst/>
              <a:rect l="l" t="t" r="r" b="b"/>
              <a:pathLst>
                <a:path w="2043" h="3506" extrusionOk="0">
                  <a:moveTo>
                    <a:pt x="613" y="320"/>
                  </a:moveTo>
                  <a:cubicBezTo>
                    <a:pt x="720" y="320"/>
                    <a:pt x="858" y="368"/>
                    <a:pt x="1022" y="464"/>
                  </a:cubicBezTo>
                  <a:cubicBezTo>
                    <a:pt x="1423" y="698"/>
                    <a:pt x="1691" y="1050"/>
                    <a:pt x="1674" y="1401"/>
                  </a:cubicBezTo>
                  <a:cubicBezTo>
                    <a:pt x="1674" y="1591"/>
                    <a:pt x="1591" y="1692"/>
                    <a:pt x="1434" y="1692"/>
                  </a:cubicBezTo>
                  <a:cubicBezTo>
                    <a:pt x="1329" y="1692"/>
                    <a:pt x="1190" y="1646"/>
                    <a:pt x="1022" y="1552"/>
                  </a:cubicBezTo>
                  <a:cubicBezTo>
                    <a:pt x="603" y="1317"/>
                    <a:pt x="369" y="966"/>
                    <a:pt x="369" y="631"/>
                  </a:cubicBezTo>
                  <a:cubicBezTo>
                    <a:pt x="369" y="423"/>
                    <a:pt x="457" y="320"/>
                    <a:pt x="613" y="320"/>
                  </a:cubicBezTo>
                  <a:close/>
                  <a:moveTo>
                    <a:pt x="550" y="1641"/>
                  </a:moveTo>
                  <a:cubicBezTo>
                    <a:pt x="673" y="1641"/>
                    <a:pt x="832" y="1695"/>
                    <a:pt x="1022" y="1803"/>
                  </a:cubicBezTo>
                  <a:cubicBezTo>
                    <a:pt x="1490" y="2071"/>
                    <a:pt x="1775" y="2472"/>
                    <a:pt x="1775" y="2841"/>
                  </a:cubicBezTo>
                  <a:cubicBezTo>
                    <a:pt x="1775" y="3070"/>
                    <a:pt x="1674" y="3187"/>
                    <a:pt x="1493" y="3187"/>
                  </a:cubicBezTo>
                  <a:cubicBezTo>
                    <a:pt x="1370" y="3187"/>
                    <a:pt x="1211" y="3133"/>
                    <a:pt x="1022" y="3025"/>
                  </a:cubicBezTo>
                  <a:cubicBezTo>
                    <a:pt x="553" y="2757"/>
                    <a:pt x="268" y="2355"/>
                    <a:pt x="268" y="1987"/>
                  </a:cubicBezTo>
                  <a:cubicBezTo>
                    <a:pt x="268" y="1758"/>
                    <a:pt x="370" y="1641"/>
                    <a:pt x="550" y="1641"/>
                  </a:cubicBezTo>
                  <a:close/>
                  <a:moveTo>
                    <a:pt x="470" y="1"/>
                  </a:moveTo>
                  <a:cubicBezTo>
                    <a:pt x="238" y="1"/>
                    <a:pt x="101" y="158"/>
                    <a:pt x="101" y="464"/>
                  </a:cubicBezTo>
                  <a:cubicBezTo>
                    <a:pt x="101" y="782"/>
                    <a:pt x="235" y="1083"/>
                    <a:pt x="520" y="1368"/>
                  </a:cubicBezTo>
                  <a:cubicBezTo>
                    <a:pt x="468" y="1357"/>
                    <a:pt x="420" y="1352"/>
                    <a:pt x="376" y="1352"/>
                  </a:cubicBezTo>
                  <a:cubicBezTo>
                    <a:pt x="132" y="1352"/>
                    <a:pt x="1" y="1508"/>
                    <a:pt x="1" y="1820"/>
                  </a:cubicBezTo>
                  <a:cubicBezTo>
                    <a:pt x="1" y="2355"/>
                    <a:pt x="386" y="2924"/>
                    <a:pt x="1022" y="3293"/>
                  </a:cubicBezTo>
                  <a:cubicBezTo>
                    <a:pt x="1270" y="3436"/>
                    <a:pt x="1479" y="3506"/>
                    <a:pt x="1643" y="3506"/>
                  </a:cubicBezTo>
                  <a:cubicBezTo>
                    <a:pt x="1899" y="3506"/>
                    <a:pt x="2043" y="3335"/>
                    <a:pt x="2043" y="3008"/>
                  </a:cubicBezTo>
                  <a:cubicBezTo>
                    <a:pt x="2043" y="2640"/>
                    <a:pt x="1859" y="2271"/>
                    <a:pt x="1524" y="1953"/>
                  </a:cubicBezTo>
                  <a:lnTo>
                    <a:pt x="1524" y="1953"/>
                  </a:lnTo>
                  <a:cubicBezTo>
                    <a:pt x="1560" y="1960"/>
                    <a:pt x="1594" y="1963"/>
                    <a:pt x="1625" y="1963"/>
                  </a:cubicBezTo>
                  <a:cubicBezTo>
                    <a:pt x="1844" y="1963"/>
                    <a:pt x="1959" y="1813"/>
                    <a:pt x="1959" y="1535"/>
                  </a:cubicBezTo>
                  <a:cubicBezTo>
                    <a:pt x="1959" y="1033"/>
                    <a:pt x="1591" y="514"/>
                    <a:pt x="1022" y="196"/>
                  </a:cubicBezTo>
                  <a:cubicBezTo>
                    <a:pt x="806" y="65"/>
                    <a:pt x="618" y="1"/>
                    <a:pt x="470" y="1"/>
                  </a:cubicBezTo>
                  <a:close/>
                </a:path>
              </a:pathLst>
            </a:custGeom>
            <a:solidFill>
              <a:srgbClr val="958A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222;p60">
              <a:extLst>
                <a:ext uri="{FF2B5EF4-FFF2-40B4-BE49-F238E27FC236}">
                  <a16:creationId xmlns:a16="http://schemas.microsoft.com/office/drawing/2014/main" id="{53947DCE-FD26-4E13-9E85-4C15C29ABDE2}"/>
                </a:ext>
              </a:extLst>
            </p:cNvPr>
            <p:cNvSpPr/>
            <p:nvPr/>
          </p:nvSpPr>
          <p:spPr>
            <a:xfrm>
              <a:off x="19221800" y="2147850"/>
              <a:ext cx="53175" cy="84400"/>
            </a:xfrm>
            <a:custGeom>
              <a:avLst/>
              <a:gdLst/>
              <a:ahLst/>
              <a:cxnLst/>
              <a:rect l="l" t="t" r="r" b="b"/>
              <a:pathLst>
                <a:path w="2127" h="3376" extrusionOk="0">
                  <a:moveTo>
                    <a:pt x="744" y="324"/>
                  </a:moveTo>
                  <a:cubicBezTo>
                    <a:pt x="838" y="324"/>
                    <a:pt x="942" y="357"/>
                    <a:pt x="1055" y="424"/>
                  </a:cubicBezTo>
                  <a:cubicBezTo>
                    <a:pt x="1524" y="692"/>
                    <a:pt x="1842" y="1311"/>
                    <a:pt x="1842" y="2132"/>
                  </a:cubicBezTo>
                  <a:cubicBezTo>
                    <a:pt x="1842" y="2743"/>
                    <a:pt x="1656" y="3038"/>
                    <a:pt x="1374" y="3038"/>
                  </a:cubicBezTo>
                  <a:cubicBezTo>
                    <a:pt x="1278" y="3038"/>
                    <a:pt x="1170" y="3003"/>
                    <a:pt x="1055" y="2935"/>
                  </a:cubicBezTo>
                  <a:cubicBezTo>
                    <a:pt x="587" y="2667"/>
                    <a:pt x="269" y="2048"/>
                    <a:pt x="285" y="1228"/>
                  </a:cubicBezTo>
                  <a:cubicBezTo>
                    <a:pt x="285" y="625"/>
                    <a:pt x="464" y="324"/>
                    <a:pt x="744" y="324"/>
                  </a:cubicBezTo>
                  <a:close/>
                  <a:moveTo>
                    <a:pt x="616" y="1"/>
                  </a:moveTo>
                  <a:cubicBezTo>
                    <a:pt x="246" y="1"/>
                    <a:pt x="1" y="362"/>
                    <a:pt x="1" y="1077"/>
                  </a:cubicBezTo>
                  <a:cubicBezTo>
                    <a:pt x="1" y="2048"/>
                    <a:pt x="436" y="2885"/>
                    <a:pt x="1055" y="3236"/>
                  </a:cubicBezTo>
                  <a:cubicBezTo>
                    <a:pt x="1214" y="3329"/>
                    <a:pt x="1362" y="3375"/>
                    <a:pt x="1495" y="3375"/>
                  </a:cubicBezTo>
                  <a:cubicBezTo>
                    <a:pt x="1866" y="3375"/>
                    <a:pt x="2114" y="3014"/>
                    <a:pt x="2127" y="2299"/>
                  </a:cubicBezTo>
                  <a:cubicBezTo>
                    <a:pt x="2127" y="1328"/>
                    <a:pt x="1675" y="491"/>
                    <a:pt x="1055" y="140"/>
                  </a:cubicBezTo>
                  <a:cubicBezTo>
                    <a:pt x="897" y="47"/>
                    <a:pt x="748" y="1"/>
                    <a:pt x="616" y="1"/>
                  </a:cubicBezTo>
                  <a:close/>
                </a:path>
              </a:pathLst>
            </a:custGeom>
            <a:solidFill>
              <a:srgbClr val="958A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223;p60">
              <a:extLst>
                <a:ext uri="{FF2B5EF4-FFF2-40B4-BE49-F238E27FC236}">
                  <a16:creationId xmlns:a16="http://schemas.microsoft.com/office/drawing/2014/main" id="{44C3DB6C-5492-45E9-AF76-171F16005A65}"/>
                </a:ext>
              </a:extLst>
            </p:cNvPr>
            <p:cNvSpPr/>
            <p:nvPr/>
          </p:nvSpPr>
          <p:spPr>
            <a:xfrm>
              <a:off x="19323900" y="2237625"/>
              <a:ext cx="30175" cy="45450"/>
            </a:xfrm>
            <a:custGeom>
              <a:avLst/>
              <a:gdLst/>
              <a:ahLst/>
              <a:cxnLst/>
              <a:rect l="l" t="t" r="r" b="b"/>
              <a:pathLst>
                <a:path w="1207" h="1818" extrusionOk="0">
                  <a:moveTo>
                    <a:pt x="430" y="224"/>
                  </a:moveTo>
                  <a:cubicBezTo>
                    <a:pt x="481" y="224"/>
                    <a:pt x="539" y="243"/>
                    <a:pt x="604" y="281"/>
                  </a:cubicBezTo>
                  <a:cubicBezTo>
                    <a:pt x="855" y="415"/>
                    <a:pt x="1022" y="750"/>
                    <a:pt x="1005" y="1135"/>
                  </a:cubicBezTo>
                  <a:cubicBezTo>
                    <a:pt x="1005" y="1436"/>
                    <a:pt x="921" y="1587"/>
                    <a:pt x="772" y="1587"/>
                  </a:cubicBezTo>
                  <a:cubicBezTo>
                    <a:pt x="723" y="1587"/>
                    <a:pt x="666" y="1570"/>
                    <a:pt x="604" y="1537"/>
                  </a:cubicBezTo>
                  <a:cubicBezTo>
                    <a:pt x="352" y="1386"/>
                    <a:pt x="202" y="1068"/>
                    <a:pt x="202" y="666"/>
                  </a:cubicBezTo>
                  <a:cubicBezTo>
                    <a:pt x="202" y="380"/>
                    <a:pt x="285" y="224"/>
                    <a:pt x="430" y="224"/>
                  </a:cubicBezTo>
                  <a:close/>
                  <a:moveTo>
                    <a:pt x="349" y="1"/>
                  </a:moveTo>
                  <a:cubicBezTo>
                    <a:pt x="144" y="1"/>
                    <a:pt x="18" y="198"/>
                    <a:pt x="18" y="566"/>
                  </a:cubicBezTo>
                  <a:cubicBezTo>
                    <a:pt x="1" y="1051"/>
                    <a:pt x="252" y="1537"/>
                    <a:pt x="604" y="1738"/>
                  </a:cubicBezTo>
                  <a:cubicBezTo>
                    <a:pt x="697" y="1791"/>
                    <a:pt x="784" y="1817"/>
                    <a:pt x="861" y="1817"/>
                  </a:cubicBezTo>
                  <a:cubicBezTo>
                    <a:pt x="1071" y="1817"/>
                    <a:pt x="1206" y="1620"/>
                    <a:pt x="1206" y="1252"/>
                  </a:cubicBezTo>
                  <a:cubicBezTo>
                    <a:pt x="1206" y="750"/>
                    <a:pt x="955" y="281"/>
                    <a:pt x="604" y="81"/>
                  </a:cubicBezTo>
                  <a:cubicBezTo>
                    <a:pt x="510" y="27"/>
                    <a:pt x="424" y="1"/>
                    <a:pt x="349" y="1"/>
                  </a:cubicBezTo>
                  <a:close/>
                </a:path>
              </a:pathLst>
            </a:custGeom>
            <a:solidFill>
              <a:srgbClr val="958A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224;p60">
              <a:extLst>
                <a:ext uri="{FF2B5EF4-FFF2-40B4-BE49-F238E27FC236}">
                  <a16:creationId xmlns:a16="http://schemas.microsoft.com/office/drawing/2014/main" id="{D9674F72-47CE-4B13-ADAB-7456BC6645C7}"/>
                </a:ext>
              </a:extLst>
            </p:cNvPr>
            <p:cNvSpPr/>
            <p:nvPr/>
          </p:nvSpPr>
          <p:spPr>
            <a:xfrm>
              <a:off x="19293375" y="2204050"/>
              <a:ext cx="51075" cy="53175"/>
            </a:xfrm>
            <a:custGeom>
              <a:avLst/>
              <a:gdLst/>
              <a:ahLst/>
              <a:cxnLst/>
              <a:rect l="l" t="t" r="r" b="b"/>
              <a:pathLst>
                <a:path w="2043" h="2127" extrusionOk="0">
                  <a:moveTo>
                    <a:pt x="1808" y="1"/>
                  </a:moveTo>
                  <a:lnTo>
                    <a:pt x="0" y="1993"/>
                  </a:lnTo>
                  <a:lnTo>
                    <a:pt x="218" y="2127"/>
                  </a:lnTo>
                  <a:lnTo>
                    <a:pt x="2042" y="135"/>
                  </a:lnTo>
                  <a:lnTo>
                    <a:pt x="1808" y="1"/>
                  </a:lnTo>
                  <a:close/>
                </a:path>
              </a:pathLst>
            </a:custGeom>
            <a:solidFill>
              <a:srgbClr val="958A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225;p60">
              <a:extLst>
                <a:ext uri="{FF2B5EF4-FFF2-40B4-BE49-F238E27FC236}">
                  <a16:creationId xmlns:a16="http://schemas.microsoft.com/office/drawing/2014/main" id="{C0D35B9A-9DCF-4886-9FF5-78FF7C66C92B}"/>
                </a:ext>
              </a:extLst>
            </p:cNvPr>
            <p:cNvSpPr/>
            <p:nvPr/>
          </p:nvSpPr>
          <p:spPr>
            <a:xfrm>
              <a:off x="19283325" y="2178200"/>
              <a:ext cx="30150" cy="45450"/>
            </a:xfrm>
            <a:custGeom>
              <a:avLst/>
              <a:gdLst/>
              <a:ahLst/>
              <a:cxnLst/>
              <a:rect l="l" t="t" r="r" b="b"/>
              <a:pathLst>
                <a:path w="1206" h="1818" extrusionOk="0">
                  <a:moveTo>
                    <a:pt x="437" y="224"/>
                  </a:moveTo>
                  <a:cubicBezTo>
                    <a:pt x="487" y="224"/>
                    <a:pt x="543" y="243"/>
                    <a:pt x="603" y="282"/>
                  </a:cubicBezTo>
                  <a:cubicBezTo>
                    <a:pt x="854" y="415"/>
                    <a:pt x="1021" y="750"/>
                    <a:pt x="1021" y="1152"/>
                  </a:cubicBezTo>
                  <a:cubicBezTo>
                    <a:pt x="1021" y="1438"/>
                    <a:pt x="929" y="1594"/>
                    <a:pt x="779" y="1594"/>
                  </a:cubicBezTo>
                  <a:cubicBezTo>
                    <a:pt x="727" y="1594"/>
                    <a:pt x="668" y="1576"/>
                    <a:pt x="603" y="1537"/>
                  </a:cubicBezTo>
                  <a:cubicBezTo>
                    <a:pt x="352" y="1403"/>
                    <a:pt x="201" y="1068"/>
                    <a:pt x="201" y="666"/>
                  </a:cubicBezTo>
                  <a:cubicBezTo>
                    <a:pt x="201" y="381"/>
                    <a:pt x="293" y="224"/>
                    <a:pt x="437" y="224"/>
                  </a:cubicBezTo>
                  <a:close/>
                  <a:moveTo>
                    <a:pt x="348" y="1"/>
                  </a:moveTo>
                  <a:cubicBezTo>
                    <a:pt x="142" y="1"/>
                    <a:pt x="13" y="198"/>
                    <a:pt x="0" y="566"/>
                  </a:cubicBezTo>
                  <a:cubicBezTo>
                    <a:pt x="0" y="1051"/>
                    <a:pt x="251" y="1537"/>
                    <a:pt x="603" y="1738"/>
                  </a:cubicBezTo>
                  <a:cubicBezTo>
                    <a:pt x="697" y="1791"/>
                    <a:pt x="783" y="1818"/>
                    <a:pt x="860" y="1818"/>
                  </a:cubicBezTo>
                  <a:cubicBezTo>
                    <a:pt x="1071" y="1818"/>
                    <a:pt x="1205" y="1620"/>
                    <a:pt x="1205" y="1252"/>
                  </a:cubicBezTo>
                  <a:cubicBezTo>
                    <a:pt x="1205" y="750"/>
                    <a:pt x="954" y="282"/>
                    <a:pt x="603" y="81"/>
                  </a:cubicBezTo>
                  <a:cubicBezTo>
                    <a:pt x="509" y="27"/>
                    <a:pt x="423" y="1"/>
                    <a:pt x="348" y="1"/>
                  </a:cubicBezTo>
                  <a:close/>
                </a:path>
              </a:pathLst>
            </a:custGeom>
            <a:solidFill>
              <a:srgbClr val="958A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226;p60">
              <a:extLst>
                <a:ext uri="{FF2B5EF4-FFF2-40B4-BE49-F238E27FC236}">
                  <a16:creationId xmlns:a16="http://schemas.microsoft.com/office/drawing/2014/main" id="{B664AC64-DC77-49CA-B1E1-7834ACFB0E9C}"/>
                </a:ext>
              </a:extLst>
            </p:cNvPr>
            <p:cNvSpPr/>
            <p:nvPr/>
          </p:nvSpPr>
          <p:spPr>
            <a:xfrm>
              <a:off x="19144800" y="1249350"/>
              <a:ext cx="1057075" cy="667575"/>
            </a:xfrm>
            <a:custGeom>
              <a:avLst/>
              <a:gdLst/>
              <a:ahLst/>
              <a:cxnLst/>
              <a:rect l="l" t="t" r="r" b="b"/>
              <a:pathLst>
                <a:path w="42283" h="26703" extrusionOk="0">
                  <a:moveTo>
                    <a:pt x="9493" y="0"/>
                  </a:moveTo>
                  <a:cubicBezTo>
                    <a:pt x="9444" y="0"/>
                    <a:pt x="9404" y="26"/>
                    <a:pt x="9374" y="75"/>
                  </a:cubicBezTo>
                  <a:lnTo>
                    <a:pt x="51" y="19592"/>
                  </a:lnTo>
                  <a:cubicBezTo>
                    <a:pt x="1" y="19693"/>
                    <a:pt x="51" y="19894"/>
                    <a:pt x="269" y="20111"/>
                  </a:cubicBezTo>
                  <a:cubicBezTo>
                    <a:pt x="310" y="20132"/>
                    <a:pt x="349" y="20144"/>
                    <a:pt x="384" y="20144"/>
                  </a:cubicBezTo>
                  <a:cubicBezTo>
                    <a:pt x="433" y="20144"/>
                    <a:pt x="474" y="20120"/>
                    <a:pt x="503" y="20061"/>
                  </a:cubicBezTo>
                  <a:lnTo>
                    <a:pt x="9592" y="1079"/>
                  </a:lnTo>
                  <a:lnTo>
                    <a:pt x="15902" y="24095"/>
                  </a:lnTo>
                  <a:cubicBezTo>
                    <a:pt x="15936" y="24212"/>
                    <a:pt x="16020" y="24329"/>
                    <a:pt x="16137" y="24413"/>
                  </a:cubicBezTo>
                  <a:cubicBezTo>
                    <a:pt x="16179" y="24438"/>
                    <a:pt x="16220" y="24451"/>
                    <a:pt x="16258" y="24451"/>
                  </a:cubicBezTo>
                  <a:cubicBezTo>
                    <a:pt x="16296" y="24451"/>
                    <a:pt x="16329" y="24438"/>
                    <a:pt x="16354" y="24413"/>
                  </a:cubicBezTo>
                  <a:lnTo>
                    <a:pt x="23736" y="15223"/>
                  </a:lnTo>
                  <a:lnTo>
                    <a:pt x="27787" y="26388"/>
                  </a:lnTo>
                  <a:cubicBezTo>
                    <a:pt x="27837" y="26505"/>
                    <a:pt x="27921" y="26606"/>
                    <a:pt x="28021" y="26673"/>
                  </a:cubicBezTo>
                  <a:cubicBezTo>
                    <a:pt x="28056" y="26694"/>
                    <a:pt x="28088" y="26703"/>
                    <a:pt x="28118" y="26703"/>
                  </a:cubicBezTo>
                  <a:cubicBezTo>
                    <a:pt x="28158" y="26703"/>
                    <a:pt x="28193" y="26685"/>
                    <a:pt x="28222" y="26656"/>
                  </a:cubicBezTo>
                  <a:lnTo>
                    <a:pt x="42215" y="9214"/>
                  </a:lnTo>
                  <a:cubicBezTo>
                    <a:pt x="42282" y="9131"/>
                    <a:pt x="42249" y="8930"/>
                    <a:pt x="42132" y="8779"/>
                  </a:cubicBezTo>
                  <a:cubicBezTo>
                    <a:pt x="42098" y="8729"/>
                    <a:pt x="42048" y="8695"/>
                    <a:pt x="41998" y="8662"/>
                  </a:cubicBezTo>
                  <a:cubicBezTo>
                    <a:pt x="41967" y="8639"/>
                    <a:pt x="41932" y="8626"/>
                    <a:pt x="41899" y="8626"/>
                  </a:cubicBezTo>
                  <a:cubicBezTo>
                    <a:pt x="41860" y="8626"/>
                    <a:pt x="41824" y="8643"/>
                    <a:pt x="41797" y="8679"/>
                  </a:cubicBezTo>
                  <a:lnTo>
                    <a:pt x="28038" y="25836"/>
                  </a:lnTo>
                  <a:lnTo>
                    <a:pt x="23970" y="14654"/>
                  </a:lnTo>
                  <a:cubicBezTo>
                    <a:pt x="23937" y="14554"/>
                    <a:pt x="23853" y="14437"/>
                    <a:pt x="23753" y="14387"/>
                  </a:cubicBezTo>
                  <a:cubicBezTo>
                    <a:pt x="23714" y="14363"/>
                    <a:pt x="23679" y="14351"/>
                    <a:pt x="23647" y="14351"/>
                  </a:cubicBezTo>
                  <a:cubicBezTo>
                    <a:pt x="23611" y="14351"/>
                    <a:pt x="23579" y="14367"/>
                    <a:pt x="23552" y="14403"/>
                  </a:cubicBezTo>
                  <a:lnTo>
                    <a:pt x="16204" y="23526"/>
                  </a:lnTo>
                  <a:lnTo>
                    <a:pt x="9843" y="360"/>
                  </a:lnTo>
                  <a:cubicBezTo>
                    <a:pt x="9810" y="226"/>
                    <a:pt x="9709" y="109"/>
                    <a:pt x="9609" y="42"/>
                  </a:cubicBezTo>
                  <a:cubicBezTo>
                    <a:pt x="9567" y="14"/>
                    <a:pt x="9528" y="0"/>
                    <a:pt x="9493"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227;p60">
              <a:extLst>
                <a:ext uri="{FF2B5EF4-FFF2-40B4-BE49-F238E27FC236}">
                  <a16:creationId xmlns:a16="http://schemas.microsoft.com/office/drawing/2014/main" id="{B54C8691-F4CF-4F1B-A0C4-A0834F5448D8}"/>
                </a:ext>
              </a:extLst>
            </p:cNvPr>
            <p:cNvSpPr/>
            <p:nvPr/>
          </p:nvSpPr>
          <p:spPr>
            <a:xfrm>
              <a:off x="19345250" y="1212650"/>
              <a:ext cx="68225" cy="87275"/>
            </a:xfrm>
            <a:custGeom>
              <a:avLst/>
              <a:gdLst/>
              <a:ahLst/>
              <a:cxnLst/>
              <a:rect l="l" t="t" r="r" b="b"/>
              <a:pathLst>
                <a:path w="2729" h="3491" extrusionOk="0">
                  <a:moveTo>
                    <a:pt x="763" y="0"/>
                  </a:moveTo>
                  <a:cubicBezTo>
                    <a:pt x="318" y="0"/>
                    <a:pt x="12" y="353"/>
                    <a:pt x="1" y="957"/>
                  </a:cubicBezTo>
                  <a:cubicBezTo>
                    <a:pt x="1" y="1828"/>
                    <a:pt x="603" y="2865"/>
                    <a:pt x="1356" y="3301"/>
                  </a:cubicBezTo>
                  <a:cubicBezTo>
                    <a:pt x="1579" y="3429"/>
                    <a:pt x="1791" y="3491"/>
                    <a:pt x="1977" y="3491"/>
                  </a:cubicBezTo>
                  <a:cubicBezTo>
                    <a:pt x="2422" y="3491"/>
                    <a:pt x="2729" y="3143"/>
                    <a:pt x="2729" y="2531"/>
                  </a:cubicBezTo>
                  <a:cubicBezTo>
                    <a:pt x="2729" y="1677"/>
                    <a:pt x="2126" y="622"/>
                    <a:pt x="1373" y="187"/>
                  </a:cubicBezTo>
                  <a:cubicBezTo>
                    <a:pt x="1153" y="60"/>
                    <a:pt x="946" y="0"/>
                    <a:pt x="763" y="0"/>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228;p60">
              <a:extLst>
                <a:ext uri="{FF2B5EF4-FFF2-40B4-BE49-F238E27FC236}">
                  <a16:creationId xmlns:a16="http://schemas.microsoft.com/office/drawing/2014/main" id="{30F071E2-6C5D-4A0D-B455-406738AF9E74}"/>
                </a:ext>
              </a:extLst>
            </p:cNvPr>
            <p:cNvSpPr/>
            <p:nvPr/>
          </p:nvSpPr>
          <p:spPr>
            <a:xfrm>
              <a:off x="19519325" y="1787375"/>
              <a:ext cx="68250" cy="87450"/>
            </a:xfrm>
            <a:custGeom>
              <a:avLst/>
              <a:gdLst/>
              <a:ahLst/>
              <a:cxnLst/>
              <a:rect l="l" t="t" r="r" b="b"/>
              <a:pathLst>
                <a:path w="2730" h="3498" extrusionOk="0">
                  <a:moveTo>
                    <a:pt x="767" y="1"/>
                  </a:moveTo>
                  <a:cubicBezTo>
                    <a:pt x="321" y="1"/>
                    <a:pt x="18" y="349"/>
                    <a:pt x="18" y="967"/>
                  </a:cubicBezTo>
                  <a:cubicBezTo>
                    <a:pt x="1" y="1821"/>
                    <a:pt x="620" y="2875"/>
                    <a:pt x="1357" y="3310"/>
                  </a:cubicBezTo>
                  <a:cubicBezTo>
                    <a:pt x="1576" y="3437"/>
                    <a:pt x="1784" y="3497"/>
                    <a:pt x="1968" y="3497"/>
                  </a:cubicBezTo>
                  <a:cubicBezTo>
                    <a:pt x="2418" y="3497"/>
                    <a:pt x="2729" y="3141"/>
                    <a:pt x="2729" y="2524"/>
                  </a:cubicBezTo>
                  <a:cubicBezTo>
                    <a:pt x="2729" y="1670"/>
                    <a:pt x="2127" y="615"/>
                    <a:pt x="1373" y="180"/>
                  </a:cubicBezTo>
                  <a:cubicBezTo>
                    <a:pt x="1155" y="59"/>
                    <a:pt x="949" y="1"/>
                    <a:pt x="767"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229;p60">
              <a:extLst>
                <a:ext uri="{FF2B5EF4-FFF2-40B4-BE49-F238E27FC236}">
                  <a16:creationId xmlns:a16="http://schemas.microsoft.com/office/drawing/2014/main" id="{1996B5ED-6B1B-4A06-9190-6EE345BE701B}"/>
                </a:ext>
              </a:extLst>
            </p:cNvPr>
            <p:cNvSpPr/>
            <p:nvPr/>
          </p:nvSpPr>
          <p:spPr>
            <a:xfrm>
              <a:off x="19711000" y="1578400"/>
              <a:ext cx="68225" cy="87425"/>
            </a:xfrm>
            <a:custGeom>
              <a:avLst/>
              <a:gdLst/>
              <a:ahLst/>
              <a:cxnLst/>
              <a:rect l="l" t="t" r="r" b="b"/>
              <a:pathLst>
                <a:path w="2729" h="3497" extrusionOk="0">
                  <a:moveTo>
                    <a:pt x="761" y="0"/>
                  </a:moveTo>
                  <a:cubicBezTo>
                    <a:pt x="311" y="0"/>
                    <a:pt x="0" y="356"/>
                    <a:pt x="0" y="973"/>
                  </a:cubicBezTo>
                  <a:cubicBezTo>
                    <a:pt x="0" y="1827"/>
                    <a:pt x="603" y="2882"/>
                    <a:pt x="1356" y="3317"/>
                  </a:cubicBezTo>
                  <a:cubicBezTo>
                    <a:pt x="1574" y="3438"/>
                    <a:pt x="1780" y="3496"/>
                    <a:pt x="1962" y="3496"/>
                  </a:cubicBezTo>
                  <a:cubicBezTo>
                    <a:pt x="2408" y="3496"/>
                    <a:pt x="2712" y="3148"/>
                    <a:pt x="2712" y="2530"/>
                  </a:cubicBezTo>
                  <a:cubicBezTo>
                    <a:pt x="2728" y="1676"/>
                    <a:pt x="2109" y="622"/>
                    <a:pt x="1373" y="187"/>
                  </a:cubicBezTo>
                  <a:cubicBezTo>
                    <a:pt x="1153" y="60"/>
                    <a:pt x="946" y="0"/>
                    <a:pt x="761" y="0"/>
                  </a:cubicBezTo>
                  <a:close/>
                </a:path>
              </a:pathLst>
            </a:custGeom>
            <a:solidFill>
              <a:srgbClr val="E2A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230;p60">
              <a:extLst>
                <a:ext uri="{FF2B5EF4-FFF2-40B4-BE49-F238E27FC236}">
                  <a16:creationId xmlns:a16="http://schemas.microsoft.com/office/drawing/2014/main" id="{4D84FAB5-C96F-49FF-82B0-1983F280C70C}"/>
                </a:ext>
              </a:extLst>
            </p:cNvPr>
            <p:cNvSpPr/>
            <p:nvPr/>
          </p:nvSpPr>
          <p:spPr>
            <a:xfrm>
              <a:off x="19815600" y="1857075"/>
              <a:ext cx="67825" cy="87225"/>
            </a:xfrm>
            <a:custGeom>
              <a:avLst/>
              <a:gdLst/>
              <a:ahLst/>
              <a:cxnLst/>
              <a:rect l="l" t="t" r="r" b="b"/>
              <a:pathLst>
                <a:path w="2713" h="3489" extrusionOk="0">
                  <a:moveTo>
                    <a:pt x="746" y="1"/>
                  </a:moveTo>
                  <a:cubicBezTo>
                    <a:pt x="303" y="1"/>
                    <a:pt x="1" y="353"/>
                    <a:pt x="1" y="958"/>
                  </a:cubicBezTo>
                  <a:cubicBezTo>
                    <a:pt x="1" y="1828"/>
                    <a:pt x="603" y="2866"/>
                    <a:pt x="1357" y="3301"/>
                  </a:cubicBezTo>
                  <a:cubicBezTo>
                    <a:pt x="1572" y="3428"/>
                    <a:pt x="1777" y="3488"/>
                    <a:pt x="1959" y="3488"/>
                  </a:cubicBezTo>
                  <a:cubicBezTo>
                    <a:pt x="2402" y="3488"/>
                    <a:pt x="2712" y="3135"/>
                    <a:pt x="2712" y="2531"/>
                  </a:cubicBezTo>
                  <a:cubicBezTo>
                    <a:pt x="2712" y="1677"/>
                    <a:pt x="2110" y="623"/>
                    <a:pt x="1357" y="188"/>
                  </a:cubicBezTo>
                  <a:cubicBezTo>
                    <a:pt x="1137" y="61"/>
                    <a:pt x="929" y="1"/>
                    <a:pt x="746" y="1"/>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231;p60">
              <a:extLst>
                <a:ext uri="{FF2B5EF4-FFF2-40B4-BE49-F238E27FC236}">
                  <a16:creationId xmlns:a16="http://schemas.microsoft.com/office/drawing/2014/main" id="{04BB9EC8-59BF-400A-82CC-0E8A968070EC}"/>
                </a:ext>
              </a:extLst>
            </p:cNvPr>
            <p:cNvSpPr/>
            <p:nvPr/>
          </p:nvSpPr>
          <p:spPr>
            <a:xfrm>
              <a:off x="19129325" y="943275"/>
              <a:ext cx="1109800" cy="1450675"/>
            </a:xfrm>
            <a:custGeom>
              <a:avLst/>
              <a:gdLst/>
              <a:ahLst/>
              <a:cxnLst/>
              <a:rect l="l" t="t" r="r" b="b"/>
              <a:pathLst>
                <a:path w="44392" h="58027" extrusionOk="0">
                  <a:moveTo>
                    <a:pt x="369" y="0"/>
                  </a:moveTo>
                  <a:cubicBezTo>
                    <a:pt x="210" y="0"/>
                    <a:pt x="101" y="125"/>
                    <a:pt x="101" y="350"/>
                  </a:cubicBezTo>
                  <a:lnTo>
                    <a:pt x="1" y="32053"/>
                  </a:lnTo>
                  <a:cubicBezTo>
                    <a:pt x="1" y="32203"/>
                    <a:pt x="51" y="32388"/>
                    <a:pt x="151" y="32538"/>
                  </a:cubicBezTo>
                  <a:cubicBezTo>
                    <a:pt x="235" y="32689"/>
                    <a:pt x="369" y="32823"/>
                    <a:pt x="503" y="32906"/>
                  </a:cubicBezTo>
                  <a:lnTo>
                    <a:pt x="43889" y="57964"/>
                  </a:lnTo>
                  <a:cubicBezTo>
                    <a:pt x="43969" y="58006"/>
                    <a:pt x="44044" y="58026"/>
                    <a:pt x="44110" y="58026"/>
                  </a:cubicBezTo>
                  <a:cubicBezTo>
                    <a:pt x="44279" y="58026"/>
                    <a:pt x="44391" y="57896"/>
                    <a:pt x="44391" y="57680"/>
                  </a:cubicBezTo>
                  <a:cubicBezTo>
                    <a:pt x="44391" y="57362"/>
                    <a:pt x="44174" y="56977"/>
                    <a:pt x="43889" y="56826"/>
                  </a:cubicBezTo>
                  <a:lnTo>
                    <a:pt x="988" y="32053"/>
                  </a:lnTo>
                  <a:lnTo>
                    <a:pt x="1089" y="919"/>
                  </a:lnTo>
                  <a:cubicBezTo>
                    <a:pt x="1089" y="601"/>
                    <a:pt x="871" y="216"/>
                    <a:pt x="586" y="65"/>
                  </a:cubicBezTo>
                  <a:cubicBezTo>
                    <a:pt x="508" y="21"/>
                    <a:pt x="434" y="0"/>
                    <a:pt x="369" y="0"/>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232;p60">
              <a:extLst>
                <a:ext uri="{FF2B5EF4-FFF2-40B4-BE49-F238E27FC236}">
                  <a16:creationId xmlns:a16="http://schemas.microsoft.com/office/drawing/2014/main" id="{454E2CD1-F550-4E06-B9AD-3BA199D81825}"/>
                </a:ext>
              </a:extLst>
            </p:cNvPr>
            <p:cNvSpPr/>
            <p:nvPr/>
          </p:nvSpPr>
          <p:spPr>
            <a:xfrm>
              <a:off x="19169075" y="4204725"/>
              <a:ext cx="1691450" cy="659525"/>
            </a:xfrm>
            <a:custGeom>
              <a:avLst/>
              <a:gdLst/>
              <a:ahLst/>
              <a:cxnLst/>
              <a:rect l="l" t="t" r="r" b="b"/>
              <a:pathLst>
                <a:path w="67658" h="26381" extrusionOk="0">
                  <a:moveTo>
                    <a:pt x="17" y="1"/>
                  </a:moveTo>
                  <a:cubicBezTo>
                    <a:pt x="1" y="570"/>
                    <a:pt x="1" y="1139"/>
                    <a:pt x="1" y="1708"/>
                  </a:cubicBezTo>
                  <a:cubicBezTo>
                    <a:pt x="1" y="1976"/>
                    <a:pt x="185" y="2244"/>
                    <a:pt x="536" y="2445"/>
                  </a:cubicBezTo>
                  <a:lnTo>
                    <a:pt x="41496" y="26079"/>
                  </a:lnTo>
                  <a:cubicBezTo>
                    <a:pt x="41839" y="26280"/>
                    <a:pt x="42291" y="26381"/>
                    <a:pt x="42745" y="26381"/>
                  </a:cubicBezTo>
                  <a:cubicBezTo>
                    <a:pt x="43199" y="26381"/>
                    <a:pt x="43655" y="26280"/>
                    <a:pt x="44006" y="26079"/>
                  </a:cubicBezTo>
                  <a:lnTo>
                    <a:pt x="67139" y="12638"/>
                  </a:lnTo>
                  <a:cubicBezTo>
                    <a:pt x="67474" y="12438"/>
                    <a:pt x="67658" y="12186"/>
                    <a:pt x="67658" y="11919"/>
                  </a:cubicBezTo>
                  <a:cubicBezTo>
                    <a:pt x="67658" y="11350"/>
                    <a:pt x="67658" y="10780"/>
                    <a:pt x="67658" y="10211"/>
                  </a:cubicBezTo>
                  <a:cubicBezTo>
                    <a:pt x="67658" y="10479"/>
                    <a:pt x="67491" y="10730"/>
                    <a:pt x="67139" y="10931"/>
                  </a:cubicBezTo>
                  <a:lnTo>
                    <a:pt x="44006" y="24372"/>
                  </a:lnTo>
                  <a:cubicBezTo>
                    <a:pt x="43663" y="24581"/>
                    <a:pt x="43207" y="24686"/>
                    <a:pt x="42751" y="24686"/>
                  </a:cubicBezTo>
                  <a:cubicBezTo>
                    <a:pt x="42295" y="24686"/>
                    <a:pt x="41839" y="24581"/>
                    <a:pt x="41496" y="24372"/>
                  </a:cubicBezTo>
                  <a:lnTo>
                    <a:pt x="536" y="737"/>
                  </a:lnTo>
                  <a:cubicBezTo>
                    <a:pt x="185" y="536"/>
                    <a:pt x="17" y="269"/>
                    <a:pt x="17" y="1"/>
                  </a:cubicBezTo>
                  <a:close/>
                </a:path>
              </a:pathLst>
            </a:custGeom>
            <a:solidFill>
              <a:srgbClr val="4E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233;p60">
              <a:extLst>
                <a:ext uri="{FF2B5EF4-FFF2-40B4-BE49-F238E27FC236}">
                  <a16:creationId xmlns:a16="http://schemas.microsoft.com/office/drawing/2014/main" id="{A7B87D33-A3D9-456E-BC15-5DE611C1083F}"/>
                </a:ext>
              </a:extLst>
            </p:cNvPr>
            <p:cNvSpPr/>
            <p:nvPr/>
          </p:nvSpPr>
          <p:spPr>
            <a:xfrm>
              <a:off x="19164900" y="3843175"/>
              <a:ext cx="1700225" cy="978700"/>
            </a:xfrm>
            <a:custGeom>
              <a:avLst/>
              <a:gdLst/>
              <a:ahLst/>
              <a:cxnLst/>
              <a:rect l="l" t="t" r="r" b="b"/>
              <a:pathLst>
                <a:path w="68009" h="39148" extrusionOk="0">
                  <a:moveTo>
                    <a:pt x="25083" y="1"/>
                  </a:moveTo>
                  <a:cubicBezTo>
                    <a:pt x="24627" y="1"/>
                    <a:pt x="24171" y="101"/>
                    <a:pt x="23819" y="302"/>
                  </a:cubicBezTo>
                  <a:lnTo>
                    <a:pt x="703" y="13743"/>
                  </a:lnTo>
                  <a:cubicBezTo>
                    <a:pt x="0" y="14145"/>
                    <a:pt x="0" y="14798"/>
                    <a:pt x="703" y="15199"/>
                  </a:cubicBezTo>
                  <a:lnTo>
                    <a:pt x="41663" y="38834"/>
                  </a:lnTo>
                  <a:cubicBezTo>
                    <a:pt x="42006" y="39043"/>
                    <a:pt x="42462" y="39148"/>
                    <a:pt x="42918" y="39148"/>
                  </a:cubicBezTo>
                  <a:cubicBezTo>
                    <a:pt x="43374" y="39148"/>
                    <a:pt x="43830" y="39043"/>
                    <a:pt x="44173" y="38834"/>
                  </a:cubicBezTo>
                  <a:lnTo>
                    <a:pt x="67306" y="25393"/>
                  </a:lnTo>
                  <a:cubicBezTo>
                    <a:pt x="67992" y="24991"/>
                    <a:pt x="68009" y="24339"/>
                    <a:pt x="67306" y="23937"/>
                  </a:cubicBezTo>
                  <a:lnTo>
                    <a:pt x="26347" y="302"/>
                  </a:lnTo>
                  <a:cubicBezTo>
                    <a:pt x="25995" y="101"/>
                    <a:pt x="25539" y="1"/>
                    <a:pt x="25083" y="1"/>
                  </a:cubicBezTo>
                  <a:close/>
                </a:path>
              </a:pathLst>
            </a:custGeom>
            <a:solidFill>
              <a:srgbClr val="D5B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234;p60">
              <a:extLst>
                <a:ext uri="{FF2B5EF4-FFF2-40B4-BE49-F238E27FC236}">
                  <a16:creationId xmlns:a16="http://schemas.microsoft.com/office/drawing/2014/main" id="{969FB3EC-1658-4DDF-8533-ECFD9332F4C3}"/>
                </a:ext>
              </a:extLst>
            </p:cNvPr>
            <p:cNvSpPr/>
            <p:nvPr/>
          </p:nvSpPr>
          <p:spPr>
            <a:xfrm>
              <a:off x="19240625" y="3886500"/>
              <a:ext cx="1504825" cy="865500"/>
            </a:xfrm>
            <a:custGeom>
              <a:avLst/>
              <a:gdLst/>
              <a:ahLst/>
              <a:cxnLst/>
              <a:rect l="l" t="t" r="r" b="b"/>
              <a:pathLst>
                <a:path w="60193" h="34620" extrusionOk="0">
                  <a:moveTo>
                    <a:pt x="22213" y="0"/>
                  </a:moveTo>
                  <a:cubicBezTo>
                    <a:pt x="21807" y="0"/>
                    <a:pt x="21401" y="92"/>
                    <a:pt x="21092" y="276"/>
                  </a:cubicBezTo>
                  <a:lnTo>
                    <a:pt x="620" y="12161"/>
                  </a:lnTo>
                  <a:cubicBezTo>
                    <a:pt x="1" y="12512"/>
                    <a:pt x="1" y="13081"/>
                    <a:pt x="620" y="13450"/>
                  </a:cubicBezTo>
                  <a:lnTo>
                    <a:pt x="36876" y="34356"/>
                  </a:lnTo>
                  <a:cubicBezTo>
                    <a:pt x="37186" y="34532"/>
                    <a:pt x="37592" y="34620"/>
                    <a:pt x="37997" y="34620"/>
                  </a:cubicBezTo>
                  <a:cubicBezTo>
                    <a:pt x="38403" y="34620"/>
                    <a:pt x="38809" y="34532"/>
                    <a:pt x="39119" y="34356"/>
                  </a:cubicBezTo>
                  <a:lnTo>
                    <a:pt x="59590" y="22472"/>
                  </a:lnTo>
                  <a:cubicBezTo>
                    <a:pt x="60193" y="22120"/>
                    <a:pt x="60193" y="21534"/>
                    <a:pt x="59590" y="21183"/>
                  </a:cubicBezTo>
                  <a:lnTo>
                    <a:pt x="23335" y="276"/>
                  </a:lnTo>
                  <a:cubicBezTo>
                    <a:pt x="23025" y="92"/>
                    <a:pt x="22619" y="0"/>
                    <a:pt x="22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235;p60">
              <a:extLst>
                <a:ext uri="{FF2B5EF4-FFF2-40B4-BE49-F238E27FC236}">
                  <a16:creationId xmlns:a16="http://schemas.microsoft.com/office/drawing/2014/main" id="{C993DA3F-E363-48E8-90FC-2389D771DBA8}"/>
                </a:ext>
              </a:extLst>
            </p:cNvPr>
            <p:cNvSpPr/>
            <p:nvPr/>
          </p:nvSpPr>
          <p:spPr>
            <a:xfrm>
              <a:off x="20498950" y="4592550"/>
              <a:ext cx="76600" cy="40400"/>
            </a:xfrm>
            <a:custGeom>
              <a:avLst/>
              <a:gdLst/>
              <a:ahLst/>
              <a:cxnLst/>
              <a:rect l="l" t="t" r="r" b="b"/>
              <a:pathLst>
                <a:path w="3064" h="1616" extrusionOk="0">
                  <a:moveTo>
                    <a:pt x="1532" y="0"/>
                  </a:moveTo>
                  <a:cubicBezTo>
                    <a:pt x="1177" y="0"/>
                    <a:pt x="821" y="80"/>
                    <a:pt x="553" y="239"/>
                  </a:cubicBezTo>
                  <a:cubicBezTo>
                    <a:pt x="1" y="557"/>
                    <a:pt x="1" y="1076"/>
                    <a:pt x="553" y="1377"/>
                  </a:cubicBezTo>
                  <a:cubicBezTo>
                    <a:pt x="829" y="1536"/>
                    <a:pt x="1185" y="1616"/>
                    <a:pt x="1541" y="1616"/>
                  </a:cubicBezTo>
                  <a:cubicBezTo>
                    <a:pt x="1896" y="1616"/>
                    <a:pt x="2252" y="1536"/>
                    <a:pt x="2528" y="1377"/>
                  </a:cubicBezTo>
                  <a:cubicBezTo>
                    <a:pt x="3064" y="1076"/>
                    <a:pt x="3064" y="557"/>
                    <a:pt x="2512" y="239"/>
                  </a:cubicBezTo>
                  <a:cubicBezTo>
                    <a:pt x="2244" y="80"/>
                    <a:pt x="1888" y="0"/>
                    <a:pt x="1532" y="0"/>
                  </a:cubicBezTo>
                  <a:close/>
                </a:path>
              </a:pathLst>
            </a:custGeom>
            <a:solidFill>
              <a:srgbClr val="625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236;p60">
              <a:extLst>
                <a:ext uri="{FF2B5EF4-FFF2-40B4-BE49-F238E27FC236}">
                  <a16:creationId xmlns:a16="http://schemas.microsoft.com/office/drawing/2014/main" id="{0F91F09E-AC49-467A-A22B-567B30CB802C}"/>
                </a:ext>
              </a:extLst>
            </p:cNvPr>
            <p:cNvSpPr/>
            <p:nvPr/>
          </p:nvSpPr>
          <p:spPr>
            <a:xfrm>
              <a:off x="19711000" y="4229000"/>
              <a:ext cx="89150" cy="1171300"/>
            </a:xfrm>
            <a:custGeom>
              <a:avLst/>
              <a:gdLst/>
              <a:ahLst/>
              <a:cxnLst/>
              <a:rect l="l" t="t" r="r" b="b"/>
              <a:pathLst>
                <a:path w="3566" h="46852" extrusionOk="0">
                  <a:moveTo>
                    <a:pt x="3565" y="1"/>
                  </a:moveTo>
                  <a:lnTo>
                    <a:pt x="134" y="1993"/>
                  </a:lnTo>
                  <a:lnTo>
                    <a:pt x="0" y="46852"/>
                  </a:lnTo>
                  <a:lnTo>
                    <a:pt x="3448" y="44860"/>
                  </a:lnTo>
                  <a:lnTo>
                    <a:pt x="3565" y="1"/>
                  </a:lnTo>
                  <a:close/>
                </a:path>
              </a:pathLst>
            </a:custGeom>
            <a:solidFill>
              <a:srgbClr val="9D5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237;p60">
              <a:extLst>
                <a:ext uri="{FF2B5EF4-FFF2-40B4-BE49-F238E27FC236}">
                  <a16:creationId xmlns:a16="http://schemas.microsoft.com/office/drawing/2014/main" id="{8FB872FD-39D2-4C32-95D7-84C22F690C93}"/>
                </a:ext>
              </a:extLst>
            </p:cNvPr>
            <p:cNvSpPr/>
            <p:nvPr/>
          </p:nvSpPr>
          <p:spPr>
            <a:xfrm>
              <a:off x="19553650" y="4136525"/>
              <a:ext cx="246500" cy="142300"/>
            </a:xfrm>
            <a:custGeom>
              <a:avLst/>
              <a:gdLst/>
              <a:ahLst/>
              <a:cxnLst/>
              <a:rect l="l" t="t" r="r" b="b"/>
              <a:pathLst>
                <a:path w="9860" h="5692" extrusionOk="0">
                  <a:moveTo>
                    <a:pt x="3449" y="0"/>
                  </a:moveTo>
                  <a:lnTo>
                    <a:pt x="0" y="1992"/>
                  </a:lnTo>
                  <a:lnTo>
                    <a:pt x="6428" y="5692"/>
                  </a:lnTo>
                  <a:lnTo>
                    <a:pt x="9859" y="3700"/>
                  </a:lnTo>
                  <a:lnTo>
                    <a:pt x="3449" y="0"/>
                  </a:lnTo>
                  <a:close/>
                </a:path>
              </a:pathLst>
            </a:custGeom>
            <a:solidFill>
              <a:srgbClr val="9C5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238;p60">
              <a:extLst>
                <a:ext uri="{FF2B5EF4-FFF2-40B4-BE49-F238E27FC236}">
                  <a16:creationId xmlns:a16="http://schemas.microsoft.com/office/drawing/2014/main" id="{3FDE19D7-F009-4D09-AB5E-696C98DF9A33}"/>
                </a:ext>
              </a:extLst>
            </p:cNvPr>
            <p:cNvSpPr/>
            <p:nvPr/>
          </p:nvSpPr>
          <p:spPr>
            <a:xfrm>
              <a:off x="19550725" y="4186325"/>
              <a:ext cx="163625" cy="1213975"/>
            </a:xfrm>
            <a:custGeom>
              <a:avLst/>
              <a:gdLst/>
              <a:ahLst/>
              <a:cxnLst/>
              <a:rect l="l" t="t" r="r" b="b"/>
              <a:pathLst>
                <a:path w="6545" h="48559" extrusionOk="0">
                  <a:moveTo>
                    <a:pt x="117" y="0"/>
                  </a:moveTo>
                  <a:lnTo>
                    <a:pt x="0" y="44860"/>
                  </a:lnTo>
                  <a:lnTo>
                    <a:pt x="6411" y="48559"/>
                  </a:lnTo>
                  <a:lnTo>
                    <a:pt x="6545" y="3700"/>
                  </a:lnTo>
                  <a:lnTo>
                    <a:pt x="117" y="0"/>
                  </a:ln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239;p60">
              <a:extLst>
                <a:ext uri="{FF2B5EF4-FFF2-40B4-BE49-F238E27FC236}">
                  <a16:creationId xmlns:a16="http://schemas.microsoft.com/office/drawing/2014/main" id="{07ECC760-D411-4BA2-8464-CF24946DE847}"/>
                </a:ext>
              </a:extLst>
            </p:cNvPr>
            <p:cNvSpPr/>
            <p:nvPr/>
          </p:nvSpPr>
          <p:spPr>
            <a:xfrm>
              <a:off x="20060000" y="4377975"/>
              <a:ext cx="87900" cy="830675"/>
            </a:xfrm>
            <a:custGeom>
              <a:avLst/>
              <a:gdLst/>
              <a:ahLst/>
              <a:cxnLst/>
              <a:rect l="l" t="t" r="r" b="b"/>
              <a:pathLst>
                <a:path w="3516" h="33227" extrusionOk="0">
                  <a:moveTo>
                    <a:pt x="3515" y="1"/>
                  </a:moveTo>
                  <a:lnTo>
                    <a:pt x="84" y="1992"/>
                  </a:lnTo>
                  <a:lnTo>
                    <a:pt x="0" y="33227"/>
                  </a:lnTo>
                  <a:lnTo>
                    <a:pt x="3431" y="31235"/>
                  </a:lnTo>
                  <a:lnTo>
                    <a:pt x="3515" y="1"/>
                  </a:lnTo>
                  <a:close/>
                </a:path>
              </a:pathLst>
            </a:custGeom>
            <a:solidFill>
              <a:srgbClr val="AC7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240;p60">
              <a:extLst>
                <a:ext uri="{FF2B5EF4-FFF2-40B4-BE49-F238E27FC236}">
                  <a16:creationId xmlns:a16="http://schemas.microsoft.com/office/drawing/2014/main" id="{1DE014A1-6105-4AE8-BA13-829FEFBCE20C}"/>
                </a:ext>
              </a:extLst>
            </p:cNvPr>
            <p:cNvSpPr/>
            <p:nvPr/>
          </p:nvSpPr>
          <p:spPr>
            <a:xfrm>
              <a:off x="19901400" y="4285500"/>
              <a:ext cx="246500" cy="142300"/>
            </a:xfrm>
            <a:custGeom>
              <a:avLst/>
              <a:gdLst/>
              <a:ahLst/>
              <a:cxnLst/>
              <a:rect l="l" t="t" r="r" b="b"/>
              <a:pathLst>
                <a:path w="9860" h="5692" extrusionOk="0">
                  <a:moveTo>
                    <a:pt x="3448" y="0"/>
                  </a:moveTo>
                  <a:lnTo>
                    <a:pt x="0" y="1992"/>
                  </a:lnTo>
                  <a:lnTo>
                    <a:pt x="6428" y="5691"/>
                  </a:lnTo>
                  <a:lnTo>
                    <a:pt x="9859" y="3700"/>
                  </a:lnTo>
                  <a:lnTo>
                    <a:pt x="3448" y="0"/>
                  </a:lnTo>
                  <a:close/>
                </a:path>
              </a:pathLst>
            </a:custGeom>
            <a:solidFill>
              <a:srgbClr val="D9BE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241;p60">
              <a:extLst>
                <a:ext uri="{FF2B5EF4-FFF2-40B4-BE49-F238E27FC236}">
                  <a16:creationId xmlns:a16="http://schemas.microsoft.com/office/drawing/2014/main" id="{024FDA3B-BED7-48D0-B0CC-A44D4F36E3C4}"/>
                </a:ext>
              </a:extLst>
            </p:cNvPr>
            <p:cNvSpPr/>
            <p:nvPr/>
          </p:nvSpPr>
          <p:spPr>
            <a:xfrm>
              <a:off x="19899300" y="4335300"/>
              <a:ext cx="162800" cy="873350"/>
            </a:xfrm>
            <a:custGeom>
              <a:avLst/>
              <a:gdLst/>
              <a:ahLst/>
              <a:cxnLst/>
              <a:rect l="l" t="t" r="r" b="b"/>
              <a:pathLst>
                <a:path w="6512" h="34934" extrusionOk="0">
                  <a:moveTo>
                    <a:pt x="84" y="0"/>
                  </a:moveTo>
                  <a:lnTo>
                    <a:pt x="0" y="31234"/>
                  </a:lnTo>
                  <a:lnTo>
                    <a:pt x="6428" y="34934"/>
                  </a:lnTo>
                  <a:lnTo>
                    <a:pt x="6512" y="3699"/>
                  </a:lnTo>
                  <a:lnTo>
                    <a:pt x="84"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242;p60">
              <a:extLst>
                <a:ext uri="{FF2B5EF4-FFF2-40B4-BE49-F238E27FC236}">
                  <a16:creationId xmlns:a16="http://schemas.microsoft.com/office/drawing/2014/main" id="{D75F5715-261F-41E6-BB26-4AC8FCE1C749}"/>
                </a:ext>
              </a:extLst>
            </p:cNvPr>
            <p:cNvSpPr/>
            <p:nvPr/>
          </p:nvSpPr>
          <p:spPr>
            <a:xfrm>
              <a:off x="20408575" y="4414800"/>
              <a:ext cx="87050" cy="419325"/>
            </a:xfrm>
            <a:custGeom>
              <a:avLst/>
              <a:gdLst/>
              <a:ahLst/>
              <a:cxnLst/>
              <a:rect l="l" t="t" r="r" b="b"/>
              <a:pathLst>
                <a:path w="3482" h="16773" extrusionOk="0">
                  <a:moveTo>
                    <a:pt x="3482" y="1"/>
                  </a:moveTo>
                  <a:lnTo>
                    <a:pt x="50" y="2009"/>
                  </a:lnTo>
                  <a:lnTo>
                    <a:pt x="0" y="16773"/>
                  </a:lnTo>
                  <a:lnTo>
                    <a:pt x="3448" y="14764"/>
                  </a:lnTo>
                  <a:lnTo>
                    <a:pt x="3482" y="1"/>
                  </a:lnTo>
                  <a:close/>
                </a:path>
              </a:pathLst>
            </a:custGeom>
            <a:solidFill>
              <a:srgbClr val="D07B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243;p60">
              <a:extLst>
                <a:ext uri="{FF2B5EF4-FFF2-40B4-BE49-F238E27FC236}">
                  <a16:creationId xmlns:a16="http://schemas.microsoft.com/office/drawing/2014/main" id="{35B77D9F-D1C9-46BB-A415-8F5A563F2B30}"/>
                </a:ext>
              </a:extLst>
            </p:cNvPr>
            <p:cNvSpPr/>
            <p:nvPr/>
          </p:nvSpPr>
          <p:spPr>
            <a:xfrm>
              <a:off x="20249125" y="4322325"/>
              <a:ext cx="246500" cy="142725"/>
            </a:xfrm>
            <a:custGeom>
              <a:avLst/>
              <a:gdLst/>
              <a:ahLst/>
              <a:cxnLst/>
              <a:rect l="l" t="t" r="r" b="b"/>
              <a:pathLst>
                <a:path w="9860" h="5709" extrusionOk="0">
                  <a:moveTo>
                    <a:pt x="3432" y="0"/>
                  </a:moveTo>
                  <a:lnTo>
                    <a:pt x="1" y="1992"/>
                  </a:lnTo>
                  <a:lnTo>
                    <a:pt x="6428" y="5708"/>
                  </a:lnTo>
                  <a:lnTo>
                    <a:pt x="9860" y="3700"/>
                  </a:lnTo>
                  <a:lnTo>
                    <a:pt x="3432"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244;p60">
              <a:extLst>
                <a:ext uri="{FF2B5EF4-FFF2-40B4-BE49-F238E27FC236}">
                  <a16:creationId xmlns:a16="http://schemas.microsoft.com/office/drawing/2014/main" id="{D362FA75-D354-4B4E-BE2A-C4A6B36BAF78}"/>
                </a:ext>
              </a:extLst>
            </p:cNvPr>
            <p:cNvSpPr/>
            <p:nvPr/>
          </p:nvSpPr>
          <p:spPr>
            <a:xfrm>
              <a:off x="20248300" y="4372125"/>
              <a:ext cx="161550" cy="462000"/>
            </a:xfrm>
            <a:custGeom>
              <a:avLst/>
              <a:gdLst/>
              <a:ahLst/>
              <a:cxnLst/>
              <a:rect l="l" t="t" r="r" b="b"/>
              <a:pathLst>
                <a:path w="6462" h="18480" extrusionOk="0">
                  <a:moveTo>
                    <a:pt x="34" y="0"/>
                  </a:moveTo>
                  <a:lnTo>
                    <a:pt x="0" y="14764"/>
                  </a:lnTo>
                  <a:lnTo>
                    <a:pt x="6411" y="18480"/>
                  </a:lnTo>
                  <a:lnTo>
                    <a:pt x="6461" y="3716"/>
                  </a:lnTo>
                  <a:lnTo>
                    <a:pt x="34" y="0"/>
                  </a:lnTo>
                  <a:close/>
                </a:path>
              </a:pathLst>
            </a:custGeom>
            <a:solidFill>
              <a:srgbClr val="E2A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245;p60">
              <a:extLst>
                <a:ext uri="{FF2B5EF4-FFF2-40B4-BE49-F238E27FC236}">
                  <a16:creationId xmlns:a16="http://schemas.microsoft.com/office/drawing/2014/main" id="{95A602BA-1562-49D1-8C13-9A3BE25EAC70}"/>
                </a:ext>
              </a:extLst>
            </p:cNvPr>
            <p:cNvSpPr/>
            <p:nvPr/>
          </p:nvSpPr>
          <p:spPr>
            <a:xfrm>
              <a:off x="19711000" y="3228875"/>
              <a:ext cx="89150" cy="1171300"/>
            </a:xfrm>
            <a:custGeom>
              <a:avLst/>
              <a:gdLst/>
              <a:ahLst/>
              <a:cxnLst/>
              <a:rect l="l" t="t" r="r" b="b"/>
              <a:pathLst>
                <a:path w="3566" h="46852" extrusionOk="0">
                  <a:moveTo>
                    <a:pt x="3565" y="0"/>
                  </a:moveTo>
                  <a:lnTo>
                    <a:pt x="134" y="2009"/>
                  </a:lnTo>
                  <a:lnTo>
                    <a:pt x="0" y="46852"/>
                  </a:lnTo>
                  <a:lnTo>
                    <a:pt x="3448" y="44860"/>
                  </a:lnTo>
                  <a:lnTo>
                    <a:pt x="3565" y="0"/>
                  </a:lnTo>
                  <a:close/>
                </a:path>
              </a:pathLst>
            </a:custGeom>
            <a:solidFill>
              <a:srgbClr val="9D5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246;p60">
              <a:extLst>
                <a:ext uri="{FF2B5EF4-FFF2-40B4-BE49-F238E27FC236}">
                  <a16:creationId xmlns:a16="http://schemas.microsoft.com/office/drawing/2014/main" id="{40D86F05-0500-4078-A215-AD2C847F9F27}"/>
                </a:ext>
              </a:extLst>
            </p:cNvPr>
            <p:cNvSpPr/>
            <p:nvPr/>
          </p:nvSpPr>
          <p:spPr>
            <a:xfrm>
              <a:off x="19553650" y="3136400"/>
              <a:ext cx="246500" cy="142725"/>
            </a:xfrm>
            <a:custGeom>
              <a:avLst/>
              <a:gdLst/>
              <a:ahLst/>
              <a:cxnLst/>
              <a:rect l="l" t="t" r="r" b="b"/>
              <a:pathLst>
                <a:path w="9860" h="5709" extrusionOk="0">
                  <a:moveTo>
                    <a:pt x="3449" y="0"/>
                  </a:moveTo>
                  <a:lnTo>
                    <a:pt x="0" y="1992"/>
                  </a:lnTo>
                  <a:lnTo>
                    <a:pt x="6428" y="5708"/>
                  </a:lnTo>
                  <a:lnTo>
                    <a:pt x="9859" y="3699"/>
                  </a:lnTo>
                  <a:lnTo>
                    <a:pt x="3449" y="0"/>
                  </a:lnTo>
                  <a:close/>
                </a:path>
              </a:pathLst>
            </a:custGeom>
            <a:solidFill>
              <a:srgbClr val="C86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247;p60">
              <a:extLst>
                <a:ext uri="{FF2B5EF4-FFF2-40B4-BE49-F238E27FC236}">
                  <a16:creationId xmlns:a16="http://schemas.microsoft.com/office/drawing/2014/main" id="{7CDD6916-2451-4FBE-A576-0D4D007A4D94}"/>
                </a:ext>
              </a:extLst>
            </p:cNvPr>
            <p:cNvSpPr/>
            <p:nvPr/>
          </p:nvSpPr>
          <p:spPr>
            <a:xfrm>
              <a:off x="19550725" y="3186200"/>
              <a:ext cx="163625" cy="1213975"/>
            </a:xfrm>
            <a:custGeom>
              <a:avLst/>
              <a:gdLst/>
              <a:ahLst/>
              <a:cxnLst/>
              <a:rect l="l" t="t" r="r" b="b"/>
              <a:pathLst>
                <a:path w="6545" h="48559" extrusionOk="0">
                  <a:moveTo>
                    <a:pt x="117" y="0"/>
                  </a:moveTo>
                  <a:lnTo>
                    <a:pt x="0" y="44859"/>
                  </a:lnTo>
                  <a:lnTo>
                    <a:pt x="6411" y="48559"/>
                  </a:lnTo>
                  <a:lnTo>
                    <a:pt x="6545" y="3716"/>
                  </a:lnTo>
                  <a:lnTo>
                    <a:pt x="117" y="0"/>
                  </a:ln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248;p60">
              <a:extLst>
                <a:ext uri="{FF2B5EF4-FFF2-40B4-BE49-F238E27FC236}">
                  <a16:creationId xmlns:a16="http://schemas.microsoft.com/office/drawing/2014/main" id="{319AF1A9-54E0-4E02-9C82-A07B11362E9D}"/>
                </a:ext>
              </a:extLst>
            </p:cNvPr>
            <p:cNvSpPr/>
            <p:nvPr/>
          </p:nvSpPr>
          <p:spPr>
            <a:xfrm>
              <a:off x="20060000" y="3608425"/>
              <a:ext cx="87900" cy="830675"/>
            </a:xfrm>
            <a:custGeom>
              <a:avLst/>
              <a:gdLst/>
              <a:ahLst/>
              <a:cxnLst/>
              <a:rect l="l" t="t" r="r" b="b"/>
              <a:pathLst>
                <a:path w="3516" h="33227" extrusionOk="0">
                  <a:moveTo>
                    <a:pt x="3515" y="0"/>
                  </a:moveTo>
                  <a:lnTo>
                    <a:pt x="84" y="1992"/>
                  </a:lnTo>
                  <a:lnTo>
                    <a:pt x="0" y="33226"/>
                  </a:lnTo>
                  <a:lnTo>
                    <a:pt x="3431" y="31218"/>
                  </a:lnTo>
                  <a:lnTo>
                    <a:pt x="3515" y="0"/>
                  </a:lnTo>
                  <a:close/>
                </a:path>
              </a:pathLst>
            </a:custGeom>
            <a:solidFill>
              <a:srgbClr val="AC7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249;p60">
              <a:extLst>
                <a:ext uri="{FF2B5EF4-FFF2-40B4-BE49-F238E27FC236}">
                  <a16:creationId xmlns:a16="http://schemas.microsoft.com/office/drawing/2014/main" id="{BA53BCBE-497F-41A9-ACD7-E808012BCB75}"/>
                </a:ext>
              </a:extLst>
            </p:cNvPr>
            <p:cNvSpPr/>
            <p:nvPr/>
          </p:nvSpPr>
          <p:spPr>
            <a:xfrm>
              <a:off x="19901400" y="3515525"/>
              <a:ext cx="246500" cy="142725"/>
            </a:xfrm>
            <a:custGeom>
              <a:avLst/>
              <a:gdLst/>
              <a:ahLst/>
              <a:cxnLst/>
              <a:rect l="l" t="t" r="r" b="b"/>
              <a:pathLst>
                <a:path w="9860" h="5709" extrusionOk="0">
                  <a:moveTo>
                    <a:pt x="3448" y="0"/>
                  </a:moveTo>
                  <a:lnTo>
                    <a:pt x="0" y="2009"/>
                  </a:lnTo>
                  <a:lnTo>
                    <a:pt x="6428" y="5708"/>
                  </a:lnTo>
                  <a:lnTo>
                    <a:pt x="9859" y="3716"/>
                  </a:lnTo>
                  <a:lnTo>
                    <a:pt x="3448" y="0"/>
                  </a:lnTo>
                  <a:close/>
                </a:path>
              </a:pathLst>
            </a:custGeom>
            <a:solidFill>
              <a:srgbClr val="D5B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250;p60">
              <a:extLst>
                <a:ext uri="{FF2B5EF4-FFF2-40B4-BE49-F238E27FC236}">
                  <a16:creationId xmlns:a16="http://schemas.microsoft.com/office/drawing/2014/main" id="{FBB395DB-A43D-4C41-8A52-84C3D98CEC34}"/>
                </a:ext>
              </a:extLst>
            </p:cNvPr>
            <p:cNvSpPr/>
            <p:nvPr/>
          </p:nvSpPr>
          <p:spPr>
            <a:xfrm>
              <a:off x="19899300" y="3565750"/>
              <a:ext cx="162800" cy="873350"/>
            </a:xfrm>
            <a:custGeom>
              <a:avLst/>
              <a:gdLst/>
              <a:ahLst/>
              <a:cxnLst/>
              <a:rect l="l" t="t" r="r" b="b"/>
              <a:pathLst>
                <a:path w="6512" h="34934" extrusionOk="0">
                  <a:moveTo>
                    <a:pt x="84" y="0"/>
                  </a:moveTo>
                  <a:lnTo>
                    <a:pt x="0" y="31217"/>
                  </a:lnTo>
                  <a:lnTo>
                    <a:pt x="6428" y="34933"/>
                  </a:lnTo>
                  <a:lnTo>
                    <a:pt x="6512" y="3699"/>
                  </a:lnTo>
                  <a:lnTo>
                    <a:pt x="84" y="0"/>
                  </a:ln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251;p60">
              <a:extLst>
                <a:ext uri="{FF2B5EF4-FFF2-40B4-BE49-F238E27FC236}">
                  <a16:creationId xmlns:a16="http://schemas.microsoft.com/office/drawing/2014/main" id="{429EC289-3240-4E3D-91A6-6C5AEBB3DB06}"/>
                </a:ext>
              </a:extLst>
            </p:cNvPr>
            <p:cNvSpPr/>
            <p:nvPr/>
          </p:nvSpPr>
          <p:spPr>
            <a:xfrm>
              <a:off x="20408575" y="4066650"/>
              <a:ext cx="87050" cy="418900"/>
            </a:xfrm>
            <a:custGeom>
              <a:avLst/>
              <a:gdLst/>
              <a:ahLst/>
              <a:cxnLst/>
              <a:rect l="l" t="t" r="r" b="b"/>
              <a:pathLst>
                <a:path w="3482" h="16756" extrusionOk="0">
                  <a:moveTo>
                    <a:pt x="3482" y="0"/>
                  </a:moveTo>
                  <a:lnTo>
                    <a:pt x="50" y="1992"/>
                  </a:lnTo>
                  <a:lnTo>
                    <a:pt x="0" y="16755"/>
                  </a:lnTo>
                  <a:lnTo>
                    <a:pt x="3448" y="14763"/>
                  </a:lnTo>
                  <a:lnTo>
                    <a:pt x="3482" y="0"/>
                  </a:lnTo>
                  <a:close/>
                </a:path>
              </a:pathLst>
            </a:custGeom>
            <a:solidFill>
              <a:srgbClr val="D07B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252;p60">
              <a:extLst>
                <a:ext uri="{FF2B5EF4-FFF2-40B4-BE49-F238E27FC236}">
                  <a16:creationId xmlns:a16="http://schemas.microsoft.com/office/drawing/2014/main" id="{C38736AF-0F88-400D-931D-D41371085F2B}"/>
                </a:ext>
              </a:extLst>
            </p:cNvPr>
            <p:cNvSpPr/>
            <p:nvPr/>
          </p:nvSpPr>
          <p:spPr>
            <a:xfrm>
              <a:off x="20249125" y="3973750"/>
              <a:ext cx="246500" cy="142700"/>
            </a:xfrm>
            <a:custGeom>
              <a:avLst/>
              <a:gdLst/>
              <a:ahLst/>
              <a:cxnLst/>
              <a:rect l="l" t="t" r="r" b="b"/>
              <a:pathLst>
                <a:path w="9860" h="5708" extrusionOk="0">
                  <a:moveTo>
                    <a:pt x="3432" y="0"/>
                  </a:moveTo>
                  <a:lnTo>
                    <a:pt x="1" y="2009"/>
                  </a:lnTo>
                  <a:lnTo>
                    <a:pt x="6428" y="5708"/>
                  </a:lnTo>
                  <a:lnTo>
                    <a:pt x="9860" y="3716"/>
                  </a:lnTo>
                  <a:lnTo>
                    <a:pt x="3432" y="0"/>
                  </a:lnTo>
                  <a:close/>
                </a:path>
              </a:pathLst>
            </a:custGeom>
            <a:solidFill>
              <a:srgbClr val="EAC5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253;p60">
              <a:extLst>
                <a:ext uri="{FF2B5EF4-FFF2-40B4-BE49-F238E27FC236}">
                  <a16:creationId xmlns:a16="http://schemas.microsoft.com/office/drawing/2014/main" id="{36F3B0BE-86C3-4721-B685-32414E158560}"/>
                </a:ext>
              </a:extLst>
            </p:cNvPr>
            <p:cNvSpPr/>
            <p:nvPr/>
          </p:nvSpPr>
          <p:spPr>
            <a:xfrm>
              <a:off x="20248300" y="4023950"/>
              <a:ext cx="161550" cy="461600"/>
            </a:xfrm>
            <a:custGeom>
              <a:avLst/>
              <a:gdLst/>
              <a:ahLst/>
              <a:cxnLst/>
              <a:rect l="l" t="t" r="r" b="b"/>
              <a:pathLst>
                <a:path w="6462" h="18464" extrusionOk="0">
                  <a:moveTo>
                    <a:pt x="34" y="1"/>
                  </a:moveTo>
                  <a:lnTo>
                    <a:pt x="0" y="14764"/>
                  </a:lnTo>
                  <a:lnTo>
                    <a:pt x="6411" y="18463"/>
                  </a:lnTo>
                  <a:lnTo>
                    <a:pt x="6461" y="3700"/>
                  </a:lnTo>
                  <a:lnTo>
                    <a:pt x="34" y="1"/>
                  </a:lnTo>
                  <a:close/>
                </a:path>
              </a:pathLst>
            </a:custGeom>
            <a:solidFill>
              <a:srgbClr val="E2A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254;p60">
              <a:extLst>
                <a:ext uri="{FF2B5EF4-FFF2-40B4-BE49-F238E27FC236}">
                  <a16:creationId xmlns:a16="http://schemas.microsoft.com/office/drawing/2014/main" id="{9F3AD0B6-CB32-495F-B2A8-5C7C0F77B5B0}"/>
                </a:ext>
              </a:extLst>
            </p:cNvPr>
            <p:cNvSpPr/>
            <p:nvPr/>
          </p:nvSpPr>
          <p:spPr>
            <a:xfrm>
              <a:off x="19621850" y="3120075"/>
              <a:ext cx="25" cy="25"/>
            </a:xfrm>
            <a:custGeom>
              <a:avLst/>
              <a:gdLst/>
              <a:ahLst/>
              <a:cxnLst/>
              <a:rect l="l" t="t" r="r" b="b"/>
              <a:pathLst>
                <a:path w="1" h="1" fill="none" extrusionOk="0">
                  <a:moveTo>
                    <a:pt x="1" y="0"/>
                  </a:moveTo>
                  <a:lnTo>
                    <a:pt x="1" y="0"/>
                  </a:lnTo>
                  <a:close/>
                </a:path>
              </a:pathLst>
            </a:custGeom>
            <a:noFill/>
            <a:ln w="5450" cap="rnd" cmpd="sng">
              <a:solidFill>
                <a:srgbClr val="EAC5E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255;p60">
              <a:extLst>
                <a:ext uri="{FF2B5EF4-FFF2-40B4-BE49-F238E27FC236}">
                  <a16:creationId xmlns:a16="http://schemas.microsoft.com/office/drawing/2014/main" id="{C3D458CF-5F6F-4581-8D8A-2DFF81E57ED3}"/>
                </a:ext>
              </a:extLst>
            </p:cNvPr>
            <p:cNvSpPr/>
            <p:nvPr/>
          </p:nvSpPr>
          <p:spPr>
            <a:xfrm>
              <a:off x="19637350" y="3070275"/>
              <a:ext cx="392125" cy="500925"/>
            </a:xfrm>
            <a:custGeom>
              <a:avLst/>
              <a:gdLst/>
              <a:ahLst/>
              <a:cxnLst/>
              <a:rect l="l" t="t" r="r" b="b"/>
              <a:pathLst>
                <a:path w="15685" h="20037" fill="none" extrusionOk="0">
                  <a:moveTo>
                    <a:pt x="0" y="1842"/>
                  </a:moveTo>
                  <a:cubicBezTo>
                    <a:pt x="2996" y="1256"/>
                    <a:pt x="15600" y="1"/>
                    <a:pt x="15684" y="20037"/>
                  </a:cubicBezTo>
                </a:path>
              </a:pathLst>
            </a:custGeom>
            <a:noFill/>
            <a:ln w="5450" cap="rnd" cmpd="sng">
              <a:solidFill>
                <a:srgbClr val="EAC5E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256;p60">
              <a:extLst>
                <a:ext uri="{FF2B5EF4-FFF2-40B4-BE49-F238E27FC236}">
                  <a16:creationId xmlns:a16="http://schemas.microsoft.com/office/drawing/2014/main" id="{D52FE5CB-8888-445C-83E3-B02E11213E1A}"/>
                </a:ext>
              </a:extLst>
            </p:cNvPr>
            <p:cNvSpPr/>
            <p:nvPr/>
          </p:nvSpPr>
          <p:spPr>
            <a:xfrm>
              <a:off x="20029025" y="3579550"/>
              <a:ext cx="25" cy="25"/>
            </a:xfrm>
            <a:custGeom>
              <a:avLst/>
              <a:gdLst/>
              <a:ahLst/>
              <a:cxnLst/>
              <a:rect l="l" t="t" r="r" b="b"/>
              <a:pathLst>
                <a:path w="1" h="1" fill="none" extrusionOk="0">
                  <a:moveTo>
                    <a:pt x="0" y="0"/>
                  </a:moveTo>
                  <a:lnTo>
                    <a:pt x="0" y="0"/>
                  </a:lnTo>
                  <a:close/>
                </a:path>
              </a:pathLst>
            </a:custGeom>
            <a:noFill/>
            <a:ln w="5450" cap="rnd" cmpd="sng">
              <a:solidFill>
                <a:srgbClr val="EAC5E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257;p60">
              <a:extLst>
                <a:ext uri="{FF2B5EF4-FFF2-40B4-BE49-F238E27FC236}">
                  <a16:creationId xmlns:a16="http://schemas.microsoft.com/office/drawing/2014/main" id="{A525A33C-29E3-4EE6-8AA3-E26E68ADBDB8}"/>
                </a:ext>
              </a:extLst>
            </p:cNvPr>
            <p:cNvSpPr/>
            <p:nvPr/>
          </p:nvSpPr>
          <p:spPr>
            <a:xfrm>
              <a:off x="20045750" y="3580800"/>
              <a:ext cx="292950" cy="356150"/>
            </a:xfrm>
            <a:custGeom>
              <a:avLst/>
              <a:gdLst/>
              <a:ahLst/>
              <a:cxnLst/>
              <a:rect l="l" t="t" r="r" b="b"/>
              <a:pathLst>
                <a:path w="11718" h="14246" fill="none" extrusionOk="0">
                  <a:moveTo>
                    <a:pt x="1" y="1"/>
                  </a:moveTo>
                  <a:cubicBezTo>
                    <a:pt x="2344" y="302"/>
                    <a:pt x="10362" y="2193"/>
                    <a:pt x="11718" y="14245"/>
                  </a:cubicBezTo>
                </a:path>
              </a:pathLst>
            </a:custGeom>
            <a:noFill/>
            <a:ln w="5450" cap="rnd" cmpd="sng">
              <a:solidFill>
                <a:srgbClr val="EAC5E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258;p60">
              <a:extLst>
                <a:ext uri="{FF2B5EF4-FFF2-40B4-BE49-F238E27FC236}">
                  <a16:creationId xmlns:a16="http://schemas.microsoft.com/office/drawing/2014/main" id="{C303A69F-171D-43C7-8CA3-A2BB583BBA2C}"/>
                </a:ext>
              </a:extLst>
            </p:cNvPr>
            <p:cNvSpPr/>
            <p:nvPr/>
          </p:nvSpPr>
          <p:spPr>
            <a:xfrm>
              <a:off x="20339525" y="3944875"/>
              <a:ext cx="25" cy="25"/>
            </a:xfrm>
            <a:custGeom>
              <a:avLst/>
              <a:gdLst/>
              <a:ahLst/>
              <a:cxnLst/>
              <a:rect l="l" t="t" r="r" b="b"/>
              <a:pathLst>
                <a:path w="1" h="1" fill="none" extrusionOk="0">
                  <a:moveTo>
                    <a:pt x="0" y="0"/>
                  </a:moveTo>
                  <a:lnTo>
                    <a:pt x="0" y="0"/>
                  </a:lnTo>
                  <a:close/>
                </a:path>
              </a:pathLst>
            </a:custGeom>
            <a:noFill/>
            <a:ln w="5450" cap="rnd" cmpd="sng">
              <a:solidFill>
                <a:srgbClr val="EAC5E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259;p60">
              <a:extLst>
                <a:ext uri="{FF2B5EF4-FFF2-40B4-BE49-F238E27FC236}">
                  <a16:creationId xmlns:a16="http://schemas.microsoft.com/office/drawing/2014/main" id="{70362C6D-3D7E-43A8-9320-D47434376C6E}"/>
                </a:ext>
              </a:extLst>
            </p:cNvPr>
            <p:cNvSpPr/>
            <p:nvPr/>
          </p:nvSpPr>
          <p:spPr>
            <a:xfrm>
              <a:off x="18729275" y="2840950"/>
              <a:ext cx="226000" cy="390450"/>
            </a:xfrm>
            <a:custGeom>
              <a:avLst/>
              <a:gdLst/>
              <a:ahLst/>
              <a:cxnLst/>
              <a:rect l="l" t="t" r="r" b="b"/>
              <a:pathLst>
                <a:path w="9040" h="15618" extrusionOk="0">
                  <a:moveTo>
                    <a:pt x="6897" y="1"/>
                  </a:moveTo>
                  <a:cubicBezTo>
                    <a:pt x="6897" y="1"/>
                    <a:pt x="3298" y="2897"/>
                    <a:pt x="1423" y="6931"/>
                  </a:cubicBezTo>
                  <a:cubicBezTo>
                    <a:pt x="1423" y="6931"/>
                    <a:pt x="0" y="9609"/>
                    <a:pt x="6612" y="15618"/>
                  </a:cubicBezTo>
                  <a:lnTo>
                    <a:pt x="7181" y="14396"/>
                  </a:lnTo>
                  <a:lnTo>
                    <a:pt x="4436" y="8537"/>
                  </a:lnTo>
                  <a:lnTo>
                    <a:pt x="9039" y="2143"/>
                  </a:lnTo>
                  <a:lnTo>
                    <a:pt x="6897" y="1"/>
                  </a:lnTo>
                  <a:close/>
                </a:path>
              </a:pathLst>
            </a:custGeom>
            <a:solidFill>
              <a:srgbClr val="EAC5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260;p60">
              <a:extLst>
                <a:ext uri="{FF2B5EF4-FFF2-40B4-BE49-F238E27FC236}">
                  <a16:creationId xmlns:a16="http://schemas.microsoft.com/office/drawing/2014/main" id="{5E42BEE0-B7FA-4AF8-AA41-329DE18C3494}"/>
                </a:ext>
              </a:extLst>
            </p:cNvPr>
            <p:cNvSpPr/>
            <p:nvPr/>
          </p:nvSpPr>
          <p:spPr>
            <a:xfrm>
              <a:off x="19082875" y="3242675"/>
              <a:ext cx="77850" cy="59025"/>
            </a:xfrm>
            <a:custGeom>
              <a:avLst/>
              <a:gdLst/>
              <a:ahLst/>
              <a:cxnLst/>
              <a:rect l="l" t="t" r="r" b="b"/>
              <a:pathLst>
                <a:path w="3114" h="2361" extrusionOk="0">
                  <a:moveTo>
                    <a:pt x="1490" y="1"/>
                  </a:moveTo>
                  <a:cubicBezTo>
                    <a:pt x="536" y="1"/>
                    <a:pt x="1" y="118"/>
                    <a:pt x="1" y="670"/>
                  </a:cubicBezTo>
                  <a:cubicBezTo>
                    <a:pt x="1" y="1206"/>
                    <a:pt x="168" y="2361"/>
                    <a:pt x="1122" y="2361"/>
                  </a:cubicBezTo>
                  <a:cubicBezTo>
                    <a:pt x="2076" y="2361"/>
                    <a:pt x="3114" y="1373"/>
                    <a:pt x="3114" y="838"/>
                  </a:cubicBezTo>
                  <a:cubicBezTo>
                    <a:pt x="3114" y="285"/>
                    <a:pt x="2444" y="1"/>
                    <a:pt x="1490" y="1"/>
                  </a:cubicBezTo>
                  <a:close/>
                </a:path>
              </a:pathLst>
            </a:custGeom>
            <a:solidFill>
              <a:srgbClr val="EBD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261;p60">
              <a:extLst>
                <a:ext uri="{FF2B5EF4-FFF2-40B4-BE49-F238E27FC236}">
                  <a16:creationId xmlns:a16="http://schemas.microsoft.com/office/drawing/2014/main" id="{D9C2AF2D-4666-478F-B3E3-BD2BCFC72C57}"/>
                </a:ext>
              </a:extLst>
            </p:cNvPr>
            <p:cNvSpPr/>
            <p:nvPr/>
          </p:nvSpPr>
          <p:spPr>
            <a:xfrm>
              <a:off x="19019700" y="3939850"/>
              <a:ext cx="218025" cy="68925"/>
            </a:xfrm>
            <a:custGeom>
              <a:avLst/>
              <a:gdLst/>
              <a:ahLst/>
              <a:cxnLst/>
              <a:rect l="l" t="t" r="r" b="b"/>
              <a:pathLst>
                <a:path w="8721" h="2757" extrusionOk="0">
                  <a:moveTo>
                    <a:pt x="2394" y="0"/>
                  </a:moveTo>
                  <a:cubicBezTo>
                    <a:pt x="0" y="0"/>
                    <a:pt x="318" y="837"/>
                    <a:pt x="318" y="1624"/>
                  </a:cubicBezTo>
                  <a:cubicBezTo>
                    <a:pt x="318" y="2358"/>
                    <a:pt x="346" y="2756"/>
                    <a:pt x="1421" y="2756"/>
                  </a:cubicBezTo>
                  <a:cubicBezTo>
                    <a:pt x="1524" y="2756"/>
                    <a:pt x="1635" y="2753"/>
                    <a:pt x="1758" y="2745"/>
                  </a:cubicBezTo>
                  <a:lnTo>
                    <a:pt x="7398" y="2595"/>
                  </a:lnTo>
                  <a:cubicBezTo>
                    <a:pt x="7917" y="2478"/>
                    <a:pt x="8721" y="2193"/>
                    <a:pt x="8620" y="1557"/>
                  </a:cubicBezTo>
                  <a:cubicBezTo>
                    <a:pt x="8537" y="954"/>
                    <a:pt x="7850" y="804"/>
                    <a:pt x="7298" y="703"/>
                  </a:cubicBezTo>
                  <a:cubicBezTo>
                    <a:pt x="6026" y="486"/>
                    <a:pt x="4737" y="302"/>
                    <a:pt x="3465" y="117"/>
                  </a:cubicBezTo>
                  <a:cubicBezTo>
                    <a:pt x="3113" y="84"/>
                    <a:pt x="2745" y="0"/>
                    <a:pt x="2394" y="0"/>
                  </a:cubicBezTo>
                  <a:close/>
                </a:path>
              </a:pathLst>
            </a:custGeom>
            <a:solidFill>
              <a:srgbClr val="2912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262;p60">
              <a:extLst>
                <a:ext uri="{FF2B5EF4-FFF2-40B4-BE49-F238E27FC236}">
                  <a16:creationId xmlns:a16="http://schemas.microsoft.com/office/drawing/2014/main" id="{1D45C0D0-3711-421F-B5D4-83F0E9C9D67D}"/>
                </a:ext>
              </a:extLst>
            </p:cNvPr>
            <p:cNvSpPr/>
            <p:nvPr/>
          </p:nvSpPr>
          <p:spPr>
            <a:xfrm>
              <a:off x="18864450" y="3784500"/>
              <a:ext cx="175800" cy="136150"/>
            </a:xfrm>
            <a:custGeom>
              <a:avLst/>
              <a:gdLst/>
              <a:ahLst/>
              <a:cxnLst/>
              <a:rect l="l" t="t" r="r" b="b"/>
              <a:pathLst>
                <a:path w="7032" h="5446" extrusionOk="0">
                  <a:moveTo>
                    <a:pt x="6117" y="1"/>
                  </a:moveTo>
                  <a:cubicBezTo>
                    <a:pt x="5874" y="1"/>
                    <a:pt x="5530" y="94"/>
                    <a:pt x="5055" y="322"/>
                  </a:cubicBezTo>
                  <a:cubicBezTo>
                    <a:pt x="4001" y="841"/>
                    <a:pt x="3046" y="1578"/>
                    <a:pt x="2076" y="2214"/>
                  </a:cubicBezTo>
                  <a:cubicBezTo>
                    <a:pt x="1808" y="2398"/>
                    <a:pt x="1506" y="2565"/>
                    <a:pt x="1272" y="2766"/>
                  </a:cubicBezTo>
                  <a:cubicBezTo>
                    <a:pt x="670" y="3302"/>
                    <a:pt x="0" y="4022"/>
                    <a:pt x="469" y="4858"/>
                  </a:cubicBezTo>
                  <a:cubicBezTo>
                    <a:pt x="569" y="5043"/>
                    <a:pt x="686" y="5176"/>
                    <a:pt x="803" y="5277"/>
                  </a:cubicBezTo>
                  <a:cubicBezTo>
                    <a:pt x="947" y="5393"/>
                    <a:pt x="1120" y="5446"/>
                    <a:pt x="1315" y="5446"/>
                  </a:cubicBezTo>
                  <a:cubicBezTo>
                    <a:pt x="2940" y="5446"/>
                    <a:pt x="6086" y="1820"/>
                    <a:pt x="6310" y="1611"/>
                  </a:cubicBezTo>
                  <a:cubicBezTo>
                    <a:pt x="6535" y="1307"/>
                    <a:pt x="7031" y="1"/>
                    <a:pt x="6117" y="1"/>
                  </a:cubicBezTo>
                  <a:close/>
                </a:path>
              </a:pathLst>
            </a:custGeom>
            <a:solidFill>
              <a:srgbClr val="2912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263;p60">
              <a:extLst>
                <a:ext uri="{FF2B5EF4-FFF2-40B4-BE49-F238E27FC236}">
                  <a16:creationId xmlns:a16="http://schemas.microsoft.com/office/drawing/2014/main" id="{02036620-61FF-4965-9C16-19961F910895}"/>
                </a:ext>
              </a:extLst>
            </p:cNvPr>
            <p:cNvSpPr/>
            <p:nvPr/>
          </p:nvSpPr>
          <p:spPr>
            <a:xfrm>
              <a:off x="18866525" y="3222175"/>
              <a:ext cx="268275" cy="755775"/>
            </a:xfrm>
            <a:custGeom>
              <a:avLst/>
              <a:gdLst/>
              <a:ahLst/>
              <a:cxnLst/>
              <a:rect l="l" t="t" r="r" b="b"/>
              <a:pathLst>
                <a:path w="10731" h="30231" extrusionOk="0">
                  <a:moveTo>
                    <a:pt x="503" y="1"/>
                  </a:moveTo>
                  <a:cubicBezTo>
                    <a:pt x="1" y="8186"/>
                    <a:pt x="118" y="26699"/>
                    <a:pt x="118" y="26699"/>
                  </a:cubicBezTo>
                  <a:cubicBezTo>
                    <a:pt x="315" y="26796"/>
                    <a:pt x="515" y="26840"/>
                    <a:pt x="713" y="26840"/>
                  </a:cubicBezTo>
                  <a:cubicBezTo>
                    <a:pt x="2214" y="26840"/>
                    <a:pt x="3650" y="24372"/>
                    <a:pt x="3650" y="24372"/>
                  </a:cubicBezTo>
                  <a:cubicBezTo>
                    <a:pt x="3784" y="22815"/>
                    <a:pt x="4068" y="15685"/>
                    <a:pt x="4068" y="15685"/>
                  </a:cubicBezTo>
                  <a:cubicBezTo>
                    <a:pt x="4273" y="10113"/>
                    <a:pt x="4496" y="8806"/>
                    <a:pt x="4660" y="8806"/>
                  </a:cubicBezTo>
                  <a:cubicBezTo>
                    <a:pt x="4806" y="8806"/>
                    <a:pt x="4905" y="9826"/>
                    <a:pt x="4905" y="9826"/>
                  </a:cubicBezTo>
                  <a:cubicBezTo>
                    <a:pt x="5022" y="12337"/>
                    <a:pt x="6060" y="30230"/>
                    <a:pt x="6060" y="30230"/>
                  </a:cubicBezTo>
                  <a:cubicBezTo>
                    <a:pt x="8454" y="30230"/>
                    <a:pt x="10228" y="28841"/>
                    <a:pt x="10228" y="28841"/>
                  </a:cubicBezTo>
                  <a:cubicBezTo>
                    <a:pt x="10730" y="21275"/>
                    <a:pt x="10061" y="3650"/>
                    <a:pt x="10061" y="3650"/>
                  </a:cubicBezTo>
                  <a:lnTo>
                    <a:pt x="503" y="1"/>
                  </a:lnTo>
                  <a:close/>
                </a:path>
              </a:pathLst>
            </a:custGeom>
            <a:solidFill>
              <a:srgbClr val="261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264;p60">
              <a:extLst>
                <a:ext uri="{FF2B5EF4-FFF2-40B4-BE49-F238E27FC236}">
                  <a16:creationId xmlns:a16="http://schemas.microsoft.com/office/drawing/2014/main" id="{D52FD696-7012-4917-B80B-A417C9ABC3F1}"/>
                </a:ext>
              </a:extLst>
            </p:cNvPr>
            <p:cNvSpPr/>
            <p:nvPr/>
          </p:nvSpPr>
          <p:spPr>
            <a:xfrm>
              <a:off x="18859000" y="2827375"/>
              <a:ext cx="395050" cy="548100"/>
            </a:xfrm>
            <a:custGeom>
              <a:avLst/>
              <a:gdLst/>
              <a:ahLst/>
              <a:cxnLst/>
              <a:rect l="l" t="t" r="r" b="b"/>
              <a:pathLst>
                <a:path w="15802" h="21924" extrusionOk="0">
                  <a:moveTo>
                    <a:pt x="6162" y="548"/>
                  </a:moveTo>
                  <a:cubicBezTo>
                    <a:pt x="6159" y="548"/>
                    <a:pt x="6158" y="554"/>
                    <a:pt x="6164" y="570"/>
                  </a:cubicBezTo>
                  <a:lnTo>
                    <a:pt x="6164" y="570"/>
                  </a:lnTo>
                  <a:cubicBezTo>
                    <a:pt x="6172" y="558"/>
                    <a:pt x="6166" y="548"/>
                    <a:pt x="6162" y="548"/>
                  </a:cubicBezTo>
                  <a:close/>
                  <a:moveTo>
                    <a:pt x="3113" y="1"/>
                  </a:moveTo>
                  <a:cubicBezTo>
                    <a:pt x="2853" y="1"/>
                    <a:pt x="2616" y="32"/>
                    <a:pt x="2427" y="109"/>
                  </a:cubicBezTo>
                  <a:cubicBezTo>
                    <a:pt x="2427" y="109"/>
                    <a:pt x="503" y="1146"/>
                    <a:pt x="84" y="3239"/>
                  </a:cubicBezTo>
                  <a:cubicBezTo>
                    <a:pt x="0" y="3707"/>
                    <a:pt x="670" y="3707"/>
                    <a:pt x="670" y="4327"/>
                  </a:cubicBezTo>
                  <a:lnTo>
                    <a:pt x="67" y="18437"/>
                  </a:lnTo>
                  <a:cubicBezTo>
                    <a:pt x="2419" y="21217"/>
                    <a:pt x="5090" y="21924"/>
                    <a:pt x="7199" y="21924"/>
                  </a:cubicBezTo>
                  <a:cubicBezTo>
                    <a:pt x="9383" y="21924"/>
                    <a:pt x="10964" y="21166"/>
                    <a:pt x="10964" y="21166"/>
                  </a:cubicBezTo>
                  <a:cubicBezTo>
                    <a:pt x="10579" y="16513"/>
                    <a:pt x="9508" y="7609"/>
                    <a:pt x="9508" y="7608"/>
                  </a:cubicBezTo>
                  <a:lnTo>
                    <a:pt x="9508" y="7608"/>
                  </a:lnTo>
                  <a:cubicBezTo>
                    <a:pt x="10295" y="9181"/>
                    <a:pt x="11902" y="12663"/>
                    <a:pt x="11902" y="12663"/>
                  </a:cubicBezTo>
                  <a:cubicBezTo>
                    <a:pt x="12153" y="13048"/>
                    <a:pt x="10797" y="16479"/>
                    <a:pt x="10797" y="16479"/>
                  </a:cubicBezTo>
                  <a:cubicBezTo>
                    <a:pt x="10797" y="16479"/>
                    <a:pt x="11073" y="17993"/>
                    <a:pt x="11831" y="17993"/>
                  </a:cubicBezTo>
                  <a:cubicBezTo>
                    <a:pt x="11885" y="17993"/>
                    <a:pt x="11942" y="17986"/>
                    <a:pt x="12002" y="17969"/>
                  </a:cubicBezTo>
                  <a:cubicBezTo>
                    <a:pt x="12002" y="17969"/>
                    <a:pt x="15802" y="13114"/>
                    <a:pt x="14931" y="12110"/>
                  </a:cubicBezTo>
                  <a:cubicBezTo>
                    <a:pt x="14412" y="10938"/>
                    <a:pt x="13826" y="9800"/>
                    <a:pt x="13224" y="8679"/>
                  </a:cubicBezTo>
                  <a:cubicBezTo>
                    <a:pt x="12420" y="7206"/>
                    <a:pt x="11282" y="4511"/>
                    <a:pt x="9709" y="2820"/>
                  </a:cubicBezTo>
                  <a:cubicBezTo>
                    <a:pt x="9240" y="2318"/>
                    <a:pt x="7031" y="1531"/>
                    <a:pt x="6679" y="1180"/>
                  </a:cubicBezTo>
                  <a:cubicBezTo>
                    <a:pt x="6284" y="779"/>
                    <a:pt x="6184" y="622"/>
                    <a:pt x="6164" y="570"/>
                  </a:cubicBezTo>
                  <a:lnTo>
                    <a:pt x="6164" y="570"/>
                  </a:lnTo>
                  <a:cubicBezTo>
                    <a:pt x="6155" y="583"/>
                    <a:pt x="6130" y="596"/>
                    <a:pt x="6065" y="596"/>
                  </a:cubicBezTo>
                  <a:cubicBezTo>
                    <a:pt x="5959" y="596"/>
                    <a:pt x="5750" y="560"/>
                    <a:pt x="5340" y="427"/>
                  </a:cubicBezTo>
                  <a:cubicBezTo>
                    <a:pt x="4829" y="265"/>
                    <a:pt x="3873" y="1"/>
                    <a:pt x="3113" y="1"/>
                  </a:cubicBezTo>
                  <a:close/>
                </a:path>
              </a:pathLst>
            </a:custGeom>
            <a:solidFill>
              <a:srgbClr val="F0E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265;p60">
              <a:extLst>
                <a:ext uri="{FF2B5EF4-FFF2-40B4-BE49-F238E27FC236}">
                  <a16:creationId xmlns:a16="http://schemas.microsoft.com/office/drawing/2014/main" id="{4849BB7E-DE8D-462E-ABD7-7934BA986599}"/>
                </a:ext>
              </a:extLst>
            </p:cNvPr>
            <p:cNvSpPr/>
            <p:nvPr/>
          </p:nvSpPr>
          <p:spPr>
            <a:xfrm>
              <a:off x="18887450" y="2578575"/>
              <a:ext cx="185000" cy="277950"/>
            </a:xfrm>
            <a:custGeom>
              <a:avLst/>
              <a:gdLst/>
              <a:ahLst/>
              <a:cxnLst/>
              <a:rect l="l" t="t" r="r" b="b"/>
              <a:pathLst>
                <a:path w="7400" h="11118" extrusionOk="0">
                  <a:moveTo>
                    <a:pt x="3917" y="1"/>
                  </a:moveTo>
                  <a:cubicBezTo>
                    <a:pt x="2009" y="1"/>
                    <a:pt x="1" y="1859"/>
                    <a:pt x="1" y="4185"/>
                  </a:cubicBezTo>
                  <a:cubicBezTo>
                    <a:pt x="1" y="5273"/>
                    <a:pt x="520" y="6395"/>
                    <a:pt x="1223" y="7282"/>
                  </a:cubicBezTo>
                  <a:lnTo>
                    <a:pt x="1223" y="9977"/>
                  </a:lnTo>
                  <a:cubicBezTo>
                    <a:pt x="1764" y="10851"/>
                    <a:pt x="2389" y="11117"/>
                    <a:pt x="2950" y="11117"/>
                  </a:cubicBezTo>
                  <a:cubicBezTo>
                    <a:pt x="3830" y="11117"/>
                    <a:pt x="4554" y="10462"/>
                    <a:pt x="4554" y="10462"/>
                  </a:cubicBezTo>
                  <a:lnTo>
                    <a:pt x="4620" y="8855"/>
                  </a:lnTo>
                  <a:cubicBezTo>
                    <a:pt x="4855" y="8922"/>
                    <a:pt x="5206" y="8956"/>
                    <a:pt x="5407" y="8956"/>
                  </a:cubicBezTo>
                  <a:cubicBezTo>
                    <a:pt x="7332" y="8956"/>
                    <a:pt x="7399" y="6495"/>
                    <a:pt x="7399" y="4185"/>
                  </a:cubicBezTo>
                  <a:cubicBezTo>
                    <a:pt x="7399" y="1875"/>
                    <a:pt x="5842" y="1"/>
                    <a:pt x="3917" y="1"/>
                  </a:cubicBezTo>
                  <a:close/>
                </a:path>
              </a:pathLst>
            </a:custGeom>
            <a:solidFill>
              <a:srgbClr val="EBD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266;p60">
              <a:extLst>
                <a:ext uri="{FF2B5EF4-FFF2-40B4-BE49-F238E27FC236}">
                  <a16:creationId xmlns:a16="http://schemas.microsoft.com/office/drawing/2014/main" id="{B1647C42-58B8-4628-9474-193C1FE328AD}"/>
                </a:ext>
              </a:extLst>
            </p:cNvPr>
            <p:cNvSpPr/>
            <p:nvPr/>
          </p:nvSpPr>
          <p:spPr>
            <a:xfrm>
              <a:off x="18882375" y="2813750"/>
              <a:ext cx="166625" cy="65325"/>
            </a:xfrm>
            <a:custGeom>
              <a:avLst/>
              <a:gdLst/>
              <a:ahLst/>
              <a:cxnLst/>
              <a:rect l="l" t="t" r="r" b="b"/>
              <a:pathLst>
                <a:path w="6665" h="2613" extrusionOk="0">
                  <a:moveTo>
                    <a:pt x="1024" y="1"/>
                  </a:moveTo>
                  <a:lnTo>
                    <a:pt x="1024" y="1"/>
                  </a:lnTo>
                  <a:cubicBezTo>
                    <a:pt x="0" y="1721"/>
                    <a:pt x="978" y="2150"/>
                    <a:pt x="2209" y="2150"/>
                  </a:cubicBezTo>
                  <a:cubicBezTo>
                    <a:pt x="3433" y="2150"/>
                    <a:pt x="4907" y="1725"/>
                    <a:pt x="4907" y="1725"/>
                  </a:cubicBezTo>
                  <a:cubicBezTo>
                    <a:pt x="5032" y="1700"/>
                    <a:pt x="5149" y="1689"/>
                    <a:pt x="5259" y="1689"/>
                  </a:cubicBezTo>
                  <a:cubicBezTo>
                    <a:pt x="6257" y="1689"/>
                    <a:pt x="6665" y="2612"/>
                    <a:pt x="6665" y="2612"/>
                  </a:cubicBezTo>
                  <a:cubicBezTo>
                    <a:pt x="6665" y="721"/>
                    <a:pt x="4522" y="470"/>
                    <a:pt x="4522" y="470"/>
                  </a:cubicBezTo>
                  <a:cubicBezTo>
                    <a:pt x="3992" y="607"/>
                    <a:pt x="3525" y="660"/>
                    <a:pt x="3119" y="660"/>
                  </a:cubicBezTo>
                  <a:cubicBezTo>
                    <a:pt x="1693" y="660"/>
                    <a:pt x="1024" y="1"/>
                    <a:pt x="10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267;p60">
              <a:extLst>
                <a:ext uri="{FF2B5EF4-FFF2-40B4-BE49-F238E27FC236}">
                  <a16:creationId xmlns:a16="http://schemas.microsoft.com/office/drawing/2014/main" id="{A50B3CE6-4B96-4290-9FDB-514797F28D05}"/>
                </a:ext>
              </a:extLst>
            </p:cNvPr>
            <p:cNvSpPr/>
            <p:nvPr/>
          </p:nvSpPr>
          <p:spPr>
            <a:xfrm>
              <a:off x="19073675" y="3231375"/>
              <a:ext cx="60325" cy="28875"/>
            </a:xfrm>
            <a:custGeom>
              <a:avLst/>
              <a:gdLst/>
              <a:ahLst/>
              <a:cxnLst/>
              <a:rect l="l" t="t" r="r" b="b"/>
              <a:pathLst>
                <a:path w="2413" h="1155" extrusionOk="0">
                  <a:moveTo>
                    <a:pt x="794" y="0"/>
                  </a:moveTo>
                  <a:cubicBezTo>
                    <a:pt x="493" y="0"/>
                    <a:pt x="243" y="94"/>
                    <a:pt x="201" y="168"/>
                  </a:cubicBezTo>
                  <a:cubicBezTo>
                    <a:pt x="0" y="520"/>
                    <a:pt x="1540" y="871"/>
                    <a:pt x="2042" y="1106"/>
                  </a:cubicBezTo>
                  <a:cubicBezTo>
                    <a:pt x="2112" y="1139"/>
                    <a:pt x="2163" y="1154"/>
                    <a:pt x="2199" y="1154"/>
                  </a:cubicBezTo>
                  <a:cubicBezTo>
                    <a:pt x="2413" y="1154"/>
                    <a:pt x="2102" y="634"/>
                    <a:pt x="2160" y="520"/>
                  </a:cubicBezTo>
                  <a:cubicBezTo>
                    <a:pt x="2227" y="403"/>
                    <a:pt x="1842" y="352"/>
                    <a:pt x="1339" y="118"/>
                  </a:cubicBezTo>
                  <a:cubicBezTo>
                    <a:pt x="1161" y="32"/>
                    <a:pt x="969" y="0"/>
                    <a:pt x="794" y="0"/>
                  </a:cubicBezTo>
                  <a:close/>
                </a:path>
              </a:pathLst>
            </a:custGeom>
            <a:solidFill>
              <a:srgbClr val="EBD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268;p60">
              <a:extLst>
                <a:ext uri="{FF2B5EF4-FFF2-40B4-BE49-F238E27FC236}">
                  <a16:creationId xmlns:a16="http://schemas.microsoft.com/office/drawing/2014/main" id="{CADED37D-AC7D-473D-87FE-68E36F596572}"/>
                </a:ext>
              </a:extLst>
            </p:cNvPr>
            <p:cNvSpPr/>
            <p:nvPr/>
          </p:nvSpPr>
          <p:spPr>
            <a:xfrm>
              <a:off x="19115100" y="2946000"/>
              <a:ext cx="138950" cy="331250"/>
            </a:xfrm>
            <a:custGeom>
              <a:avLst/>
              <a:gdLst/>
              <a:ahLst/>
              <a:cxnLst/>
              <a:rect l="l" t="t" r="r" b="b"/>
              <a:pathLst>
                <a:path w="5558" h="13250" extrusionOk="0">
                  <a:moveTo>
                    <a:pt x="0" y="0"/>
                  </a:moveTo>
                  <a:lnTo>
                    <a:pt x="0" y="0"/>
                  </a:lnTo>
                  <a:cubicBezTo>
                    <a:pt x="101" y="1557"/>
                    <a:pt x="134" y="3114"/>
                    <a:pt x="151" y="4670"/>
                  </a:cubicBezTo>
                  <a:cubicBezTo>
                    <a:pt x="888" y="6227"/>
                    <a:pt x="1658" y="7934"/>
                    <a:pt x="1658" y="7934"/>
                  </a:cubicBezTo>
                  <a:cubicBezTo>
                    <a:pt x="1909" y="8303"/>
                    <a:pt x="620" y="11834"/>
                    <a:pt x="620" y="11834"/>
                  </a:cubicBezTo>
                  <a:cubicBezTo>
                    <a:pt x="620" y="11834"/>
                    <a:pt x="836" y="13250"/>
                    <a:pt x="1578" y="13250"/>
                  </a:cubicBezTo>
                  <a:cubicBezTo>
                    <a:pt x="1635" y="13250"/>
                    <a:pt x="1695" y="13242"/>
                    <a:pt x="1758" y="13224"/>
                  </a:cubicBezTo>
                  <a:cubicBezTo>
                    <a:pt x="1758" y="13224"/>
                    <a:pt x="5558" y="8369"/>
                    <a:pt x="4687" y="7365"/>
                  </a:cubicBezTo>
                  <a:cubicBezTo>
                    <a:pt x="4168" y="6193"/>
                    <a:pt x="3582" y="5055"/>
                    <a:pt x="2980" y="3934"/>
                  </a:cubicBezTo>
                  <a:cubicBezTo>
                    <a:pt x="2394" y="2879"/>
                    <a:pt x="1206" y="1390"/>
                    <a:pt x="0" y="0"/>
                  </a:cubicBezTo>
                  <a:close/>
                </a:path>
              </a:pathLst>
            </a:custGeom>
            <a:solidFill>
              <a:srgbClr val="F0E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269;p60">
              <a:extLst>
                <a:ext uri="{FF2B5EF4-FFF2-40B4-BE49-F238E27FC236}">
                  <a16:creationId xmlns:a16="http://schemas.microsoft.com/office/drawing/2014/main" id="{12C19F31-58A8-45DC-8901-FB3904A7695C}"/>
                </a:ext>
              </a:extLst>
            </p:cNvPr>
            <p:cNvSpPr/>
            <p:nvPr/>
          </p:nvSpPr>
          <p:spPr>
            <a:xfrm>
              <a:off x="18830550" y="2526500"/>
              <a:ext cx="246900" cy="270225"/>
            </a:xfrm>
            <a:custGeom>
              <a:avLst/>
              <a:gdLst/>
              <a:ahLst/>
              <a:cxnLst/>
              <a:rect l="l" t="t" r="r" b="b"/>
              <a:pathLst>
                <a:path w="9876" h="10809" extrusionOk="0">
                  <a:moveTo>
                    <a:pt x="3640" y="0"/>
                  </a:moveTo>
                  <a:cubicBezTo>
                    <a:pt x="3156" y="0"/>
                    <a:pt x="2705" y="202"/>
                    <a:pt x="2327" y="778"/>
                  </a:cubicBezTo>
                  <a:cubicBezTo>
                    <a:pt x="2059" y="1163"/>
                    <a:pt x="2059" y="1682"/>
                    <a:pt x="1825" y="2100"/>
                  </a:cubicBezTo>
                  <a:cubicBezTo>
                    <a:pt x="1624" y="2452"/>
                    <a:pt x="1289" y="2720"/>
                    <a:pt x="988" y="2988"/>
                  </a:cubicBezTo>
                  <a:cubicBezTo>
                    <a:pt x="352" y="3540"/>
                    <a:pt x="0" y="4076"/>
                    <a:pt x="402" y="4913"/>
                  </a:cubicBezTo>
                  <a:cubicBezTo>
                    <a:pt x="770" y="5716"/>
                    <a:pt x="837" y="6168"/>
                    <a:pt x="871" y="7038"/>
                  </a:cubicBezTo>
                  <a:cubicBezTo>
                    <a:pt x="921" y="8227"/>
                    <a:pt x="2009" y="8595"/>
                    <a:pt x="2394" y="9599"/>
                  </a:cubicBezTo>
                  <a:cubicBezTo>
                    <a:pt x="2411" y="9616"/>
                    <a:pt x="2411" y="9650"/>
                    <a:pt x="2427" y="9666"/>
                  </a:cubicBezTo>
                  <a:cubicBezTo>
                    <a:pt x="2494" y="9934"/>
                    <a:pt x="2477" y="10269"/>
                    <a:pt x="2662" y="10487"/>
                  </a:cubicBezTo>
                  <a:cubicBezTo>
                    <a:pt x="2861" y="10714"/>
                    <a:pt x="3097" y="10809"/>
                    <a:pt x="3349" y="10809"/>
                  </a:cubicBezTo>
                  <a:cubicBezTo>
                    <a:pt x="4321" y="10809"/>
                    <a:pt x="5529" y="9394"/>
                    <a:pt x="5808" y="8729"/>
                  </a:cubicBezTo>
                  <a:cubicBezTo>
                    <a:pt x="5976" y="8277"/>
                    <a:pt x="3783" y="6101"/>
                    <a:pt x="4905" y="5331"/>
                  </a:cubicBezTo>
                  <a:cubicBezTo>
                    <a:pt x="5004" y="5260"/>
                    <a:pt x="5095" y="5230"/>
                    <a:pt x="5180" y="5230"/>
                  </a:cubicBezTo>
                  <a:cubicBezTo>
                    <a:pt x="5673" y="5230"/>
                    <a:pt x="5917" y="6269"/>
                    <a:pt x="6025" y="6269"/>
                  </a:cubicBezTo>
                  <a:cubicBezTo>
                    <a:pt x="6039" y="6269"/>
                    <a:pt x="6050" y="6253"/>
                    <a:pt x="6060" y="6218"/>
                  </a:cubicBezTo>
                  <a:cubicBezTo>
                    <a:pt x="6223" y="5529"/>
                    <a:pt x="6652" y="5381"/>
                    <a:pt x="7158" y="5381"/>
                  </a:cubicBezTo>
                  <a:cubicBezTo>
                    <a:pt x="7542" y="5381"/>
                    <a:pt x="7969" y="5466"/>
                    <a:pt x="8359" y="5466"/>
                  </a:cubicBezTo>
                  <a:cubicBezTo>
                    <a:pt x="8454" y="5466"/>
                    <a:pt x="8547" y="5461"/>
                    <a:pt x="8637" y="5448"/>
                  </a:cubicBezTo>
                  <a:cubicBezTo>
                    <a:pt x="9826" y="5264"/>
                    <a:pt x="9809" y="3975"/>
                    <a:pt x="9842" y="3055"/>
                  </a:cubicBezTo>
                  <a:cubicBezTo>
                    <a:pt x="9876" y="2335"/>
                    <a:pt x="9775" y="1615"/>
                    <a:pt x="9022" y="1314"/>
                  </a:cubicBezTo>
                  <a:cubicBezTo>
                    <a:pt x="8085" y="946"/>
                    <a:pt x="6997" y="1230"/>
                    <a:pt x="6060" y="845"/>
                  </a:cubicBezTo>
                  <a:cubicBezTo>
                    <a:pt x="5284" y="525"/>
                    <a:pt x="4420" y="0"/>
                    <a:pt x="3640" y="0"/>
                  </a:cubicBezTo>
                  <a:close/>
                </a:path>
              </a:pathLst>
            </a:custGeom>
            <a:solidFill>
              <a:srgbClr val="9D5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270;p60">
              <a:extLst>
                <a:ext uri="{FF2B5EF4-FFF2-40B4-BE49-F238E27FC236}">
                  <a16:creationId xmlns:a16="http://schemas.microsoft.com/office/drawing/2014/main" id="{F292565F-EDDF-48E2-97C2-2DFB332B37FC}"/>
                </a:ext>
              </a:extLst>
            </p:cNvPr>
            <p:cNvSpPr/>
            <p:nvPr/>
          </p:nvSpPr>
          <p:spPr>
            <a:xfrm>
              <a:off x="19097950" y="3968725"/>
              <a:ext cx="319300" cy="505100"/>
            </a:xfrm>
            <a:custGeom>
              <a:avLst/>
              <a:gdLst/>
              <a:ahLst/>
              <a:cxnLst/>
              <a:rect l="l" t="t" r="r" b="b"/>
              <a:pathLst>
                <a:path w="12772" h="20204" extrusionOk="0">
                  <a:moveTo>
                    <a:pt x="6378" y="0"/>
                  </a:moveTo>
                  <a:cubicBezTo>
                    <a:pt x="6378" y="0"/>
                    <a:pt x="0" y="10278"/>
                    <a:pt x="0" y="13810"/>
                  </a:cubicBezTo>
                  <a:cubicBezTo>
                    <a:pt x="0" y="17341"/>
                    <a:pt x="2846" y="20204"/>
                    <a:pt x="6378" y="20204"/>
                  </a:cubicBezTo>
                  <a:cubicBezTo>
                    <a:pt x="9909" y="20204"/>
                    <a:pt x="12772" y="17341"/>
                    <a:pt x="12772" y="13810"/>
                  </a:cubicBezTo>
                  <a:cubicBezTo>
                    <a:pt x="12772" y="10278"/>
                    <a:pt x="6378" y="0"/>
                    <a:pt x="6378"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271;p60">
              <a:extLst>
                <a:ext uri="{FF2B5EF4-FFF2-40B4-BE49-F238E27FC236}">
                  <a16:creationId xmlns:a16="http://schemas.microsoft.com/office/drawing/2014/main" id="{FEE4565D-FF7C-4154-A0F7-023BBD3E9651}"/>
                </a:ext>
              </a:extLst>
            </p:cNvPr>
            <p:cNvSpPr/>
            <p:nvPr/>
          </p:nvSpPr>
          <p:spPr>
            <a:xfrm>
              <a:off x="19248575" y="4190500"/>
              <a:ext cx="13425" cy="422250"/>
            </a:xfrm>
            <a:custGeom>
              <a:avLst/>
              <a:gdLst/>
              <a:ahLst/>
              <a:cxnLst/>
              <a:rect l="l" t="t" r="r" b="b"/>
              <a:pathLst>
                <a:path w="537" h="16890" fill="none" extrusionOk="0">
                  <a:moveTo>
                    <a:pt x="537" y="1"/>
                  </a:moveTo>
                  <a:lnTo>
                    <a:pt x="1" y="16890"/>
                  </a:lnTo>
                </a:path>
              </a:pathLst>
            </a:custGeom>
            <a:noFill/>
            <a:ln w="7950" cap="rnd" cmpd="sng">
              <a:solidFill>
                <a:srgbClr val="964F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272;p60">
              <a:extLst>
                <a:ext uri="{FF2B5EF4-FFF2-40B4-BE49-F238E27FC236}">
                  <a16:creationId xmlns:a16="http://schemas.microsoft.com/office/drawing/2014/main" id="{DEAD6809-9C1E-43C9-B80F-DD0D681828D6}"/>
                </a:ext>
              </a:extLst>
            </p:cNvPr>
            <p:cNvSpPr/>
            <p:nvPr/>
          </p:nvSpPr>
          <p:spPr>
            <a:xfrm>
              <a:off x="18026675" y="4615250"/>
              <a:ext cx="922325" cy="391550"/>
            </a:xfrm>
            <a:custGeom>
              <a:avLst/>
              <a:gdLst/>
              <a:ahLst/>
              <a:cxnLst/>
              <a:rect l="l" t="t" r="r" b="b"/>
              <a:pathLst>
                <a:path w="36893" h="15662" extrusionOk="0">
                  <a:moveTo>
                    <a:pt x="34" y="0"/>
                  </a:moveTo>
                  <a:cubicBezTo>
                    <a:pt x="34" y="11"/>
                    <a:pt x="34" y="22"/>
                    <a:pt x="34" y="33"/>
                  </a:cubicBezTo>
                  <a:lnTo>
                    <a:pt x="34" y="33"/>
                  </a:lnTo>
                  <a:lnTo>
                    <a:pt x="34" y="0"/>
                  </a:lnTo>
                  <a:close/>
                  <a:moveTo>
                    <a:pt x="36892" y="118"/>
                  </a:moveTo>
                  <a:lnTo>
                    <a:pt x="36892" y="160"/>
                  </a:lnTo>
                  <a:lnTo>
                    <a:pt x="36892" y="160"/>
                  </a:lnTo>
                  <a:cubicBezTo>
                    <a:pt x="36892" y="146"/>
                    <a:pt x="36892" y="132"/>
                    <a:pt x="36892" y="118"/>
                  </a:cubicBezTo>
                  <a:close/>
                  <a:moveTo>
                    <a:pt x="34" y="33"/>
                  </a:moveTo>
                  <a:lnTo>
                    <a:pt x="17" y="4921"/>
                  </a:lnTo>
                  <a:cubicBezTo>
                    <a:pt x="0" y="7683"/>
                    <a:pt x="1825" y="10428"/>
                    <a:pt x="5457" y="12537"/>
                  </a:cubicBezTo>
                  <a:cubicBezTo>
                    <a:pt x="9061" y="14619"/>
                    <a:pt x="13779" y="15661"/>
                    <a:pt x="18495" y="15661"/>
                  </a:cubicBezTo>
                  <a:cubicBezTo>
                    <a:pt x="23220" y="15661"/>
                    <a:pt x="27942" y="14615"/>
                    <a:pt x="31536" y="12521"/>
                  </a:cubicBezTo>
                  <a:cubicBezTo>
                    <a:pt x="35084" y="10462"/>
                    <a:pt x="36875" y="7750"/>
                    <a:pt x="36875" y="5022"/>
                  </a:cubicBezTo>
                  <a:lnTo>
                    <a:pt x="36892" y="160"/>
                  </a:lnTo>
                  <a:lnTo>
                    <a:pt x="36892" y="160"/>
                  </a:lnTo>
                  <a:cubicBezTo>
                    <a:pt x="36874" y="2857"/>
                    <a:pt x="35083" y="5552"/>
                    <a:pt x="31536" y="7616"/>
                  </a:cubicBezTo>
                  <a:cubicBezTo>
                    <a:pt x="27954" y="9700"/>
                    <a:pt x="23242" y="10742"/>
                    <a:pt x="18524" y="10742"/>
                  </a:cubicBezTo>
                  <a:cubicBezTo>
                    <a:pt x="13806" y="10742"/>
                    <a:pt x="9081" y="9700"/>
                    <a:pt x="5474" y="7616"/>
                  </a:cubicBezTo>
                  <a:cubicBezTo>
                    <a:pt x="1856" y="5516"/>
                    <a:pt x="32" y="2784"/>
                    <a:pt x="34" y="33"/>
                  </a:cubicBez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273;p60">
              <a:extLst>
                <a:ext uri="{FF2B5EF4-FFF2-40B4-BE49-F238E27FC236}">
                  <a16:creationId xmlns:a16="http://schemas.microsoft.com/office/drawing/2014/main" id="{7241D5F2-AB64-47AE-B550-7BA56E5D63BB}"/>
                </a:ext>
              </a:extLst>
            </p:cNvPr>
            <p:cNvSpPr/>
            <p:nvPr/>
          </p:nvSpPr>
          <p:spPr>
            <a:xfrm>
              <a:off x="18027100" y="4347125"/>
              <a:ext cx="922300" cy="391175"/>
            </a:xfrm>
            <a:custGeom>
              <a:avLst/>
              <a:gdLst/>
              <a:ahLst/>
              <a:cxnLst/>
              <a:rect l="l" t="t" r="r" b="b"/>
              <a:pathLst>
                <a:path w="36892" h="15647" extrusionOk="0">
                  <a:moveTo>
                    <a:pt x="0" y="15504"/>
                  </a:moveTo>
                  <a:cubicBezTo>
                    <a:pt x="0" y="15518"/>
                    <a:pt x="0" y="15532"/>
                    <a:pt x="0" y="15546"/>
                  </a:cubicBezTo>
                  <a:lnTo>
                    <a:pt x="0" y="15504"/>
                  </a:lnTo>
                  <a:close/>
                  <a:moveTo>
                    <a:pt x="18385" y="0"/>
                  </a:moveTo>
                  <a:cubicBezTo>
                    <a:pt x="13667" y="0"/>
                    <a:pt x="8955" y="1042"/>
                    <a:pt x="5373" y="3126"/>
                  </a:cubicBezTo>
                  <a:cubicBezTo>
                    <a:pt x="1808" y="5202"/>
                    <a:pt x="17" y="7913"/>
                    <a:pt x="17" y="10625"/>
                  </a:cubicBezTo>
                  <a:lnTo>
                    <a:pt x="0" y="15504"/>
                  </a:lnTo>
                  <a:lnTo>
                    <a:pt x="0" y="15504"/>
                  </a:lnTo>
                  <a:cubicBezTo>
                    <a:pt x="19" y="12807"/>
                    <a:pt x="1809" y="10112"/>
                    <a:pt x="5356" y="8047"/>
                  </a:cubicBezTo>
                  <a:cubicBezTo>
                    <a:pt x="8947" y="5963"/>
                    <a:pt x="13659" y="4921"/>
                    <a:pt x="18375" y="4921"/>
                  </a:cubicBezTo>
                  <a:cubicBezTo>
                    <a:pt x="23091" y="4921"/>
                    <a:pt x="27811" y="5963"/>
                    <a:pt x="31418" y="8047"/>
                  </a:cubicBezTo>
                  <a:cubicBezTo>
                    <a:pt x="35036" y="10131"/>
                    <a:pt x="36861" y="12879"/>
                    <a:pt x="36859" y="15614"/>
                  </a:cubicBezTo>
                  <a:lnTo>
                    <a:pt x="36859" y="15614"/>
                  </a:lnTo>
                  <a:lnTo>
                    <a:pt x="36875" y="10742"/>
                  </a:lnTo>
                  <a:cubicBezTo>
                    <a:pt x="36892" y="7980"/>
                    <a:pt x="35067" y="5235"/>
                    <a:pt x="31435" y="3126"/>
                  </a:cubicBezTo>
                  <a:cubicBezTo>
                    <a:pt x="27828" y="1042"/>
                    <a:pt x="23104" y="0"/>
                    <a:pt x="18385" y="0"/>
                  </a:cubicBezTo>
                  <a:close/>
                  <a:moveTo>
                    <a:pt x="36859" y="15614"/>
                  </a:moveTo>
                  <a:lnTo>
                    <a:pt x="36858" y="15646"/>
                  </a:lnTo>
                  <a:cubicBezTo>
                    <a:pt x="36859" y="15635"/>
                    <a:pt x="36859" y="15624"/>
                    <a:pt x="36859" y="15614"/>
                  </a:cubicBez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274;p60">
              <a:extLst>
                <a:ext uri="{FF2B5EF4-FFF2-40B4-BE49-F238E27FC236}">
                  <a16:creationId xmlns:a16="http://schemas.microsoft.com/office/drawing/2014/main" id="{4F0F70D5-3340-4968-A66A-E68CDB354A1E}"/>
                </a:ext>
              </a:extLst>
            </p:cNvPr>
            <p:cNvSpPr/>
            <p:nvPr/>
          </p:nvSpPr>
          <p:spPr>
            <a:xfrm>
              <a:off x="17981900" y="4349625"/>
              <a:ext cx="1012700" cy="534150"/>
            </a:xfrm>
            <a:custGeom>
              <a:avLst/>
              <a:gdLst/>
              <a:ahLst/>
              <a:cxnLst/>
              <a:rect l="l" t="t" r="r" b="b"/>
              <a:pathLst>
                <a:path w="40508" h="21366" extrusionOk="0">
                  <a:moveTo>
                    <a:pt x="20208" y="1344"/>
                  </a:moveTo>
                  <a:cubicBezTo>
                    <a:pt x="24334" y="1344"/>
                    <a:pt x="28464" y="2256"/>
                    <a:pt x="31620" y="4081"/>
                  </a:cubicBezTo>
                  <a:cubicBezTo>
                    <a:pt x="37930" y="7730"/>
                    <a:pt x="37963" y="13638"/>
                    <a:pt x="31686" y="17287"/>
                  </a:cubicBezTo>
                  <a:cubicBezTo>
                    <a:pt x="28548" y="19112"/>
                    <a:pt x="24426" y="20024"/>
                    <a:pt x="20300" y="20024"/>
                  </a:cubicBezTo>
                  <a:cubicBezTo>
                    <a:pt x="16174" y="20024"/>
                    <a:pt x="12044" y="19112"/>
                    <a:pt x="8889" y="17287"/>
                  </a:cubicBezTo>
                  <a:cubicBezTo>
                    <a:pt x="2578" y="13638"/>
                    <a:pt x="2545" y="7730"/>
                    <a:pt x="8822" y="4081"/>
                  </a:cubicBezTo>
                  <a:cubicBezTo>
                    <a:pt x="11960" y="2256"/>
                    <a:pt x="16082" y="1344"/>
                    <a:pt x="20208" y="1344"/>
                  </a:cubicBezTo>
                  <a:close/>
                  <a:moveTo>
                    <a:pt x="20193" y="1"/>
                  </a:moveTo>
                  <a:cubicBezTo>
                    <a:pt x="15475" y="1"/>
                    <a:pt x="10763" y="1042"/>
                    <a:pt x="7181" y="3126"/>
                  </a:cubicBezTo>
                  <a:cubicBezTo>
                    <a:pt x="0" y="7311"/>
                    <a:pt x="34" y="14057"/>
                    <a:pt x="7265" y="18241"/>
                  </a:cubicBezTo>
                  <a:cubicBezTo>
                    <a:pt x="10868" y="20323"/>
                    <a:pt x="15587" y="21365"/>
                    <a:pt x="20301" y="21365"/>
                  </a:cubicBezTo>
                  <a:cubicBezTo>
                    <a:pt x="25023" y="21365"/>
                    <a:pt x="29741" y="20319"/>
                    <a:pt x="33327" y="18225"/>
                  </a:cubicBezTo>
                  <a:cubicBezTo>
                    <a:pt x="40508" y="14057"/>
                    <a:pt x="40474" y="7311"/>
                    <a:pt x="33243" y="3126"/>
                  </a:cubicBezTo>
                  <a:cubicBezTo>
                    <a:pt x="29636" y="1042"/>
                    <a:pt x="24912" y="1"/>
                    <a:pt x="20193" y="1"/>
                  </a:cubicBez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275;p60">
              <a:extLst>
                <a:ext uri="{FF2B5EF4-FFF2-40B4-BE49-F238E27FC236}">
                  <a16:creationId xmlns:a16="http://schemas.microsoft.com/office/drawing/2014/main" id="{24A6A748-8911-4819-90D8-08FFD7A5F1FB}"/>
                </a:ext>
              </a:extLst>
            </p:cNvPr>
            <p:cNvSpPr/>
            <p:nvPr/>
          </p:nvSpPr>
          <p:spPr>
            <a:xfrm>
              <a:off x="18069350" y="4383200"/>
              <a:ext cx="837800" cy="275175"/>
            </a:xfrm>
            <a:custGeom>
              <a:avLst/>
              <a:gdLst/>
              <a:ahLst/>
              <a:cxnLst/>
              <a:rect l="l" t="t" r="r" b="b"/>
              <a:pathLst>
                <a:path w="33512" h="11007" extrusionOk="0">
                  <a:moveTo>
                    <a:pt x="16710" y="1"/>
                  </a:moveTo>
                  <a:cubicBezTo>
                    <a:pt x="12584" y="1"/>
                    <a:pt x="8462" y="913"/>
                    <a:pt x="5324" y="2738"/>
                  </a:cubicBezTo>
                  <a:cubicBezTo>
                    <a:pt x="1474" y="4964"/>
                    <a:pt x="1" y="8060"/>
                    <a:pt x="888" y="10939"/>
                  </a:cubicBezTo>
                  <a:cubicBezTo>
                    <a:pt x="1440" y="9132"/>
                    <a:pt x="2913" y="7408"/>
                    <a:pt x="5324" y="6018"/>
                  </a:cubicBezTo>
                  <a:cubicBezTo>
                    <a:pt x="8462" y="4194"/>
                    <a:pt x="12584" y="3282"/>
                    <a:pt x="16710" y="3282"/>
                  </a:cubicBezTo>
                  <a:cubicBezTo>
                    <a:pt x="20836" y="3282"/>
                    <a:pt x="24966" y="4194"/>
                    <a:pt x="28122" y="6018"/>
                  </a:cubicBezTo>
                  <a:cubicBezTo>
                    <a:pt x="30565" y="7424"/>
                    <a:pt x="32072" y="9182"/>
                    <a:pt x="32624" y="11006"/>
                  </a:cubicBezTo>
                  <a:cubicBezTo>
                    <a:pt x="33511" y="8094"/>
                    <a:pt x="32022" y="4981"/>
                    <a:pt x="28122" y="2738"/>
                  </a:cubicBezTo>
                  <a:cubicBezTo>
                    <a:pt x="24966" y="913"/>
                    <a:pt x="20836" y="1"/>
                    <a:pt x="16710" y="1"/>
                  </a:cubicBez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276;p60">
              <a:extLst>
                <a:ext uri="{FF2B5EF4-FFF2-40B4-BE49-F238E27FC236}">
                  <a16:creationId xmlns:a16="http://schemas.microsoft.com/office/drawing/2014/main" id="{B1708094-B27C-4DDF-91D4-B2080D3BF7D8}"/>
                </a:ext>
              </a:extLst>
            </p:cNvPr>
            <p:cNvSpPr/>
            <p:nvPr/>
          </p:nvSpPr>
          <p:spPr>
            <a:xfrm>
              <a:off x="18775725" y="4797650"/>
              <a:ext cx="746150" cy="497625"/>
            </a:xfrm>
            <a:custGeom>
              <a:avLst/>
              <a:gdLst/>
              <a:ahLst/>
              <a:cxnLst/>
              <a:rect l="l" t="t" r="r" b="b"/>
              <a:pathLst>
                <a:path w="29846" h="19905" extrusionOk="0">
                  <a:moveTo>
                    <a:pt x="1828" y="392"/>
                  </a:moveTo>
                  <a:cubicBezTo>
                    <a:pt x="1810" y="401"/>
                    <a:pt x="1792" y="411"/>
                    <a:pt x="1775" y="421"/>
                  </a:cubicBezTo>
                  <a:cubicBezTo>
                    <a:pt x="1784" y="411"/>
                    <a:pt x="1805" y="401"/>
                    <a:pt x="1828" y="392"/>
                  </a:cubicBezTo>
                  <a:close/>
                  <a:moveTo>
                    <a:pt x="3289" y="1"/>
                  </a:moveTo>
                  <a:cubicBezTo>
                    <a:pt x="3195" y="1"/>
                    <a:pt x="3093" y="7"/>
                    <a:pt x="2980" y="19"/>
                  </a:cubicBezTo>
                  <a:cubicBezTo>
                    <a:pt x="2802" y="35"/>
                    <a:pt x="2374" y="98"/>
                    <a:pt x="1831" y="390"/>
                  </a:cubicBezTo>
                  <a:lnTo>
                    <a:pt x="1831" y="390"/>
                  </a:lnTo>
                  <a:cubicBezTo>
                    <a:pt x="1806" y="400"/>
                    <a:pt x="1779" y="410"/>
                    <a:pt x="1758" y="421"/>
                  </a:cubicBezTo>
                  <a:cubicBezTo>
                    <a:pt x="1273" y="722"/>
                    <a:pt x="804" y="990"/>
                    <a:pt x="519" y="1442"/>
                  </a:cubicBezTo>
                  <a:cubicBezTo>
                    <a:pt x="469" y="1526"/>
                    <a:pt x="0" y="2011"/>
                    <a:pt x="0" y="2664"/>
                  </a:cubicBezTo>
                  <a:lnTo>
                    <a:pt x="0" y="3116"/>
                  </a:lnTo>
                  <a:cubicBezTo>
                    <a:pt x="0" y="3333"/>
                    <a:pt x="235" y="3752"/>
                    <a:pt x="469" y="4187"/>
                  </a:cubicBezTo>
                  <a:cubicBezTo>
                    <a:pt x="687" y="4605"/>
                    <a:pt x="1055" y="4806"/>
                    <a:pt x="1273" y="4940"/>
                  </a:cubicBezTo>
                  <a:lnTo>
                    <a:pt x="1323" y="4940"/>
                  </a:lnTo>
                  <a:cubicBezTo>
                    <a:pt x="9792" y="9861"/>
                    <a:pt x="18763" y="14999"/>
                    <a:pt x="27232" y="19903"/>
                  </a:cubicBezTo>
                  <a:lnTo>
                    <a:pt x="27232" y="19903"/>
                  </a:lnTo>
                  <a:cubicBezTo>
                    <a:pt x="26965" y="19735"/>
                    <a:pt x="29563" y="15149"/>
                    <a:pt x="29836" y="15149"/>
                  </a:cubicBezTo>
                  <a:cubicBezTo>
                    <a:pt x="29840" y="15149"/>
                    <a:pt x="29843" y="15149"/>
                    <a:pt x="29845" y="15151"/>
                  </a:cubicBezTo>
                  <a:lnTo>
                    <a:pt x="26916" y="13477"/>
                  </a:lnTo>
                  <a:cubicBezTo>
                    <a:pt x="25225" y="12506"/>
                    <a:pt x="23535" y="11518"/>
                    <a:pt x="21844" y="10531"/>
                  </a:cubicBezTo>
                  <a:cubicBezTo>
                    <a:pt x="15919" y="7083"/>
                    <a:pt x="9993" y="3651"/>
                    <a:pt x="4085" y="203"/>
                  </a:cubicBezTo>
                  <a:lnTo>
                    <a:pt x="4068" y="203"/>
                  </a:lnTo>
                  <a:cubicBezTo>
                    <a:pt x="3814" y="63"/>
                    <a:pt x="3588" y="1"/>
                    <a:pt x="3289" y="1"/>
                  </a:cubicBezTo>
                  <a:close/>
                  <a:moveTo>
                    <a:pt x="27232" y="19903"/>
                  </a:moveTo>
                  <a:cubicBezTo>
                    <a:pt x="27233" y="19904"/>
                    <a:pt x="27233" y="19904"/>
                    <a:pt x="27234" y="19904"/>
                  </a:cubicBezTo>
                  <a:cubicBezTo>
                    <a:pt x="27233" y="19904"/>
                    <a:pt x="27233" y="19904"/>
                    <a:pt x="27232" y="19903"/>
                  </a:cubicBez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277;p60">
              <a:extLst>
                <a:ext uri="{FF2B5EF4-FFF2-40B4-BE49-F238E27FC236}">
                  <a16:creationId xmlns:a16="http://schemas.microsoft.com/office/drawing/2014/main" id="{C88FF1AB-0A99-4B63-9C5F-068E06EFDC99}"/>
                </a:ext>
              </a:extLst>
            </p:cNvPr>
            <p:cNvSpPr/>
            <p:nvPr/>
          </p:nvSpPr>
          <p:spPr>
            <a:xfrm>
              <a:off x="19437725" y="5172200"/>
              <a:ext cx="97125" cy="124275"/>
            </a:xfrm>
            <a:custGeom>
              <a:avLst/>
              <a:gdLst/>
              <a:ahLst/>
              <a:cxnLst/>
              <a:rect l="l" t="t" r="r" b="b"/>
              <a:pathLst>
                <a:path w="3885" h="4971" extrusionOk="0">
                  <a:moveTo>
                    <a:pt x="2808" y="0"/>
                  </a:moveTo>
                  <a:cubicBezTo>
                    <a:pt x="2547" y="0"/>
                    <a:pt x="2253" y="87"/>
                    <a:pt x="1942" y="269"/>
                  </a:cubicBezTo>
                  <a:cubicBezTo>
                    <a:pt x="871" y="888"/>
                    <a:pt x="1" y="2378"/>
                    <a:pt x="18" y="3600"/>
                  </a:cubicBezTo>
                  <a:cubicBezTo>
                    <a:pt x="18" y="4466"/>
                    <a:pt x="455" y="4971"/>
                    <a:pt x="1091" y="4971"/>
                  </a:cubicBezTo>
                  <a:cubicBezTo>
                    <a:pt x="1352" y="4971"/>
                    <a:pt x="1647" y="4885"/>
                    <a:pt x="1959" y="4705"/>
                  </a:cubicBezTo>
                  <a:cubicBezTo>
                    <a:pt x="3014" y="4086"/>
                    <a:pt x="3884" y="2596"/>
                    <a:pt x="3867" y="1374"/>
                  </a:cubicBezTo>
                  <a:cubicBezTo>
                    <a:pt x="3867" y="499"/>
                    <a:pt x="3434" y="0"/>
                    <a:pt x="2808" y="0"/>
                  </a:cubicBez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278;p60">
              <a:extLst>
                <a:ext uri="{FF2B5EF4-FFF2-40B4-BE49-F238E27FC236}">
                  <a16:creationId xmlns:a16="http://schemas.microsoft.com/office/drawing/2014/main" id="{F3EF0A50-D759-4F46-AE09-7C88FE6A52C5}"/>
                </a:ext>
              </a:extLst>
            </p:cNvPr>
            <p:cNvSpPr/>
            <p:nvPr/>
          </p:nvSpPr>
          <p:spPr>
            <a:xfrm>
              <a:off x="17799025" y="2467700"/>
              <a:ext cx="125150" cy="252775"/>
            </a:xfrm>
            <a:custGeom>
              <a:avLst/>
              <a:gdLst/>
              <a:ahLst/>
              <a:cxnLst/>
              <a:rect l="l" t="t" r="r" b="b"/>
              <a:pathLst>
                <a:path w="5006" h="10111" extrusionOk="0">
                  <a:moveTo>
                    <a:pt x="4987" y="458"/>
                  </a:moveTo>
                  <a:cubicBezTo>
                    <a:pt x="4993" y="462"/>
                    <a:pt x="4999" y="465"/>
                    <a:pt x="5005" y="469"/>
                  </a:cubicBezTo>
                  <a:cubicBezTo>
                    <a:pt x="5000" y="465"/>
                    <a:pt x="4994" y="461"/>
                    <a:pt x="4987" y="458"/>
                  </a:cubicBezTo>
                  <a:close/>
                  <a:moveTo>
                    <a:pt x="4085" y="0"/>
                  </a:moveTo>
                  <a:cubicBezTo>
                    <a:pt x="3984" y="0"/>
                    <a:pt x="3867" y="34"/>
                    <a:pt x="3750" y="100"/>
                  </a:cubicBezTo>
                  <a:cubicBezTo>
                    <a:pt x="3482" y="251"/>
                    <a:pt x="3214" y="569"/>
                    <a:pt x="3097" y="937"/>
                  </a:cubicBezTo>
                  <a:lnTo>
                    <a:pt x="1" y="9675"/>
                  </a:lnTo>
                  <a:lnTo>
                    <a:pt x="737" y="10110"/>
                  </a:lnTo>
                  <a:lnTo>
                    <a:pt x="3834" y="1373"/>
                  </a:lnTo>
                  <a:cubicBezTo>
                    <a:pt x="3951" y="1004"/>
                    <a:pt x="4219" y="686"/>
                    <a:pt x="4487" y="519"/>
                  </a:cubicBezTo>
                  <a:cubicBezTo>
                    <a:pt x="4604" y="452"/>
                    <a:pt x="4721" y="419"/>
                    <a:pt x="4821" y="419"/>
                  </a:cubicBezTo>
                  <a:cubicBezTo>
                    <a:pt x="4880" y="433"/>
                    <a:pt x="4940" y="435"/>
                    <a:pt x="4987" y="458"/>
                  </a:cubicBezTo>
                  <a:lnTo>
                    <a:pt x="4987" y="458"/>
                  </a:lnTo>
                  <a:cubicBezTo>
                    <a:pt x="4758" y="327"/>
                    <a:pt x="4514" y="181"/>
                    <a:pt x="4269" y="50"/>
                  </a:cubicBezTo>
                  <a:cubicBezTo>
                    <a:pt x="4219" y="17"/>
                    <a:pt x="4152" y="0"/>
                    <a:pt x="4085" y="0"/>
                  </a:cubicBezTo>
                  <a:close/>
                </a:path>
              </a:pathLst>
            </a:custGeom>
            <a:solidFill>
              <a:srgbClr val="A26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279;p60">
              <a:extLst>
                <a:ext uri="{FF2B5EF4-FFF2-40B4-BE49-F238E27FC236}">
                  <a16:creationId xmlns:a16="http://schemas.microsoft.com/office/drawing/2014/main" id="{0D3FA7A5-68D3-47B0-AB1B-1016752AF2A9}"/>
                </a:ext>
              </a:extLst>
            </p:cNvPr>
            <p:cNvSpPr/>
            <p:nvPr/>
          </p:nvSpPr>
          <p:spPr>
            <a:xfrm>
              <a:off x="17715325" y="2670725"/>
              <a:ext cx="92925" cy="108325"/>
            </a:xfrm>
            <a:custGeom>
              <a:avLst/>
              <a:gdLst/>
              <a:ahLst/>
              <a:cxnLst/>
              <a:rect l="l" t="t" r="r" b="b"/>
              <a:pathLst>
                <a:path w="3717" h="4333" extrusionOk="0">
                  <a:moveTo>
                    <a:pt x="1166" y="0"/>
                  </a:moveTo>
                  <a:cubicBezTo>
                    <a:pt x="1060" y="0"/>
                    <a:pt x="944" y="36"/>
                    <a:pt x="821" y="98"/>
                  </a:cubicBezTo>
                  <a:cubicBezTo>
                    <a:pt x="654" y="198"/>
                    <a:pt x="486" y="365"/>
                    <a:pt x="352" y="583"/>
                  </a:cubicBezTo>
                  <a:cubicBezTo>
                    <a:pt x="34" y="1069"/>
                    <a:pt x="1" y="1621"/>
                    <a:pt x="269" y="1838"/>
                  </a:cubicBezTo>
                  <a:lnTo>
                    <a:pt x="2947" y="3881"/>
                  </a:lnTo>
                  <a:cubicBezTo>
                    <a:pt x="2964" y="3881"/>
                    <a:pt x="2980" y="3897"/>
                    <a:pt x="2980" y="3897"/>
                  </a:cubicBezTo>
                  <a:cubicBezTo>
                    <a:pt x="3231" y="4031"/>
                    <a:pt x="3483" y="4182"/>
                    <a:pt x="3717" y="4333"/>
                  </a:cubicBezTo>
                  <a:cubicBezTo>
                    <a:pt x="3717" y="4316"/>
                    <a:pt x="3700" y="4316"/>
                    <a:pt x="3683" y="4299"/>
                  </a:cubicBezTo>
                  <a:lnTo>
                    <a:pt x="1005" y="2257"/>
                  </a:lnTo>
                  <a:cubicBezTo>
                    <a:pt x="737" y="2056"/>
                    <a:pt x="771" y="1504"/>
                    <a:pt x="1072" y="1018"/>
                  </a:cubicBezTo>
                  <a:cubicBezTo>
                    <a:pt x="1223" y="801"/>
                    <a:pt x="1390" y="633"/>
                    <a:pt x="1558" y="533"/>
                  </a:cubicBezTo>
                  <a:cubicBezTo>
                    <a:pt x="1675" y="465"/>
                    <a:pt x="1786" y="430"/>
                    <a:pt x="1889" y="430"/>
                  </a:cubicBezTo>
                  <a:cubicBezTo>
                    <a:pt x="1962" y="430"/>
                    <a:pt x="2030" y="448"/>
                    <a:pt x="2093" y="483"/>
                  </a:cubicBezTo>
                  <a:lnTo>
                    <a:pt x="1357" y="47"/>
                  </a:lnTo>
                  <a:cubicBezTo>
                    <a:pt x="1298" y="15"/>
                    <a:pt x="1234" y="0"/>
                    <a:pt x="1166" y="0"/>
                  </a:cubicBezTo>
                  <a:close/>
                </a:path>
              </a:pathLst>
            </a:custGeom>
            <a:solidFill>
              <a:srgbClr val="A26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280;p60">
              <a:extLst>
                <a:ext uri="{FF2B5EF4-FFF2-40B4-BE49-F238E27FC236}">
                  <a16:creationId xmlns:a16="http://schemas.microsoft.com/office/drawing/2014/main" id="{CB5E5B1E-79BC-420B-9442-B23CAF999634}"/>
                </a:ext>
              </a:extLst>
            </p:cNvPr>
            <p:cNvSpPr/>
            <p:nvPr/>
          </p:nvSpPr>
          <p:spPr>
            <a:xfrm>
              <a:off x="17733750" y="2478475"/>
              <a:ext cx="198800" cy="301700"/>
            </a:xfrm>
            <a:custGeom>
              <a:avLst/>
              <a:gdLst/>
              <a:ahLst/>
              <a:cxnLst/>
              <a:rect l="l" t="t" r="r" b="b"/>
              <a:pathLst>
                <a:path w="7952" h="12068" extrusionOk="0">
                  <a:moveTo>
                    <a:pt x="7392" y="1"/>
                  </a:moveTo>
                  <a:cubicBezTo>
                    <a:pt x="7301" y="1"/>
                    <a:pt x="7199" y="47"/>
                    <a:pt x="7098" y="105"/>
                  </a:cubicBezTo>
                  <a:cubicBezTo>
                    <a:pt x="6830" y="255"/>
                    <a:pt x="6562" y="573"/>
                    <a:pt x="6445" y="942"/>
                  </a:cubicBezTo>
                  <a:lnTo>
                    <a:pt x="3348" y="9679"/>
                  </a:lnTo>
                  <a:lnTo>
                    <a:pt x="1390" y="8189"/>
                  </a:lnTo>
                  <a:cubicBezTo>
                    <a:pt x="1322" y="8137"/>
                    <a:pt x="1244" y="8111"/>
                    <a:pt x="1159" y="8111"/>
                  </a:cubicBezTo>
                  <a:cubicBezTo>
                    <a:pt x="1055" y="8111"/>
                    <a:pt x="940" y="8149"/>
                    <a:pt x="821" y="8223"/>
                  </a:cubicBezTo>
                  <a:cubicBezTo>
                    <a:pt x="653" y="8323"/>
                    <a:pt x="486" y="8474"/>
                    <a:pt x="335" y="8708"/>
                  </a:cubicBezTo>
                  <a:cubicBezTo>
                    <a:pt x="34" y="9194"/>
                    <a:pt x="0" y="9746"/>
                    <a:pt x="268" y="9947"/>
                  </a:cubicBezTo>
                  <a:lnTo>
                    <a:pt x="2946" y="11989"/>
                  </a:lnTo>
                  <a:cubicBezTo>
                    <a:pt x="3014" y="12042"/>
                    <a:pt x="3092" y="12067"/>
                    <a:pt x="3177" y="12067"/>
                  </a:cubicBezTo>
                  <a:cubicBezTo>
                    <a:pt x="3281" y="12067"/>
                    <a:pt x="3396" y="12029"/>
                    <a:pt x="3516" y="11956"/>
                  </a:cubicBezTo>
                  <a:cubicBezTo>
                    <a:pt x="3549" y="11956"/>
                    <a:pt x="3566" y="11922"/>
                    <a:pt x="3599" y="11905"/>
                  </a:cubicBezTo>
                  <a:cubicBezTo>
                    <a:pt x="3850" y="11738"/>
                    <a:pt x="4051" y="11437"/>
                    <a:pt x="4168" y="11119"/>
                  </a:cubicBezTo>
                  <a:lnTo>
                    <a:pt x="7767" y="958"/>
                  </a:lnTo>
                  <a:cubicBezTo>
                    <a:pt x="7951" y="439"/>
                    <a:pt x="7801" y="4"/>
                    <a:pt x="7432" y="4"/>
                  </a:cubicBezTo>
                  <a:cubicBezTo>
                    <a:pt x="7419" y="2"/>
                    <a:pt x="7406" y="1"/>
                    <a:pt x="7392"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281;p60">
              <a:extLst>
                <a:ext uri="{FF2B5EF4-FFF2-40B4-BE49-F238E27FC236}">
                  <a16:creationId xmlns:a16="http://schemas.microsoft.com/office/drawing/2014/main" id="{81695053-A344-4D7D-9375-F54E3F23FB5A}"/>
                </a:ext>
              </a:extLst>
            </p:cNvPr>
            <p:cNvSpPr/>
            <p:nvPr/>
          </p:nvSpPr>
          <p:spPr>
            <a:xfrm>
              <a:off x="21840125" y="1656175"/>
              <a:ext cx="369525" cy="508575"/>
            </a:xfrm>
            <a:custGeom>
              <a:avLst/>
              <a:gdLst/>
              <a:ahLst/>
              <a:cxnLst/>
              <a:rect l="l" t="t" r="r" b="b"/>
              <a:pathLst>
                <a:path w="14781" h="20343" extrusionOk="0">
                  <a:moveTo>
                    <a:pt x="19" y="1367"/>
                  </a:moveTo>
                  <a:cubicBezTo>
                    <a:pt x="13" y="1371"/>
                    <a:pt x="7" y="1374"/>
                    <a:pt x="1" y="1378"/>
                  </a:cubicBezTo>
                  <a:lnTo>
                    <a:pt x="19" y="1367"/>
                  </a:lnTo>
                  <a:close/>
                  <a:moveTo>
                    <a:pt x="3526" y="0"/>
                  </a:moveTo>
                  <a:cubicBezTo>
                    <a:pt x="2764" y="0"/>
                    <a:pt x="2072" y="179"/>
                    <a:pt x="1474" y="524"/>
                  </a:cubicBezTo>
                  <a:lnTo>
                    <a:pt x="19" y="1367"/>
                  </a:lnTo>
                  <a:lnTo>
                    <a:pt x="19" y="1367"/>
                  </a:lnTo>
                  <a:cubicBezTo>
                    <a:pt x="606" y="1029"/>
                    <a:pt x="1288" y="854"/>
                    <a:pt x="2040" y="854"/>
                  </a:cubicBezTo>
                  <a:cubicBezTo>
                    <a:pt x="3088" y="854"/>
                    <a:pt x="4273" y="1195"/>
                    <a:pt x="5525" y="1913"/>
                  </a:cubicBezTo>
                  <a:cubicBezTo>
                    <a:pt x="9826" y="4407"/>
                    <a:pt x="13291" y="10416"/>
                    <a:pt x="13291" y="15354"/>
                  </a:cubicBezTo>
                  <a:cubicBezTo>
                    <a:pt x="13275" y="17763"/>
                    <a:pt x="12429" y="19473"/>
                    <a:pt x="11074" y="20307"/>
                  </a:cubicBezTo>
                  <a:lnTo>
                    <a:pt x="11074" y="20307"/>
                  </a:lnTo>
                  <a:cubicBezTo>
                    <a:pt x="11303" y="20168"/>
                    <a:pt x="11520" y="20030"/>
                    <a:pt x="11751" y="19907"/>
                  </a:cubicBezTo>
                  <a:cubicBezTo>
                    <a:pt x="12002" y="19756"/>
                    <a:pt x="12254" y="19623"/>
                    <a:pt x="12488" y="19472"/>
                  </a:cubicBezTo>
                  <a:cubicBezTo>
                    <a:pt x="13894" y="18668"/>
                    <a:pt x="14748" y="16944"/>
                    <a:pt x="14764" y="14484"/>
                  </a:cubicBezTo>
                  <a:cubicBezTo>
                    <a:pt x="14781" y="9546"/>
                    <a:pt x="11299" y="3537"/>
                    <a:pt x="7014" y="1060"/>
                  </a:cubicBezTo>
                  <a:cubicBezTo>
                    <a:pt x="5762" y="341"/>
                    <a:pt x="4578" y="0"/>
                    <a:pt x="3526" y="0"/>
                  </a:cubicBezTo>
                  <a:close/>
                  <a:moveTo>
                    <a:pt x="11074" y="20307"/>
                  </a:moveTo>
                  <a:lnTo>
                    <a:pt x="11074" y="20307"/>
                  </a:lnTo>
                  <a:cubicBezTo>
                    <a:pt x="11054" y="20319"/>
                    <a:pt x="11035" y="20330"/>
                    <a:pt x="11015" y="20342"/>
                  </a:cubicBezTo>
                  <a:cubicBezTo>
                    <a:pt x="11035" y="20331"/>
                    <a:pt x="11054" y="20319"/>
                    <a:pt x="11074" y="20307"/>
                  </a:cubicBezTo>
                  <a:close/>
                </a:path>
              </a:pathLst>
            </a:custGeom>
            <a:solidFill>
              <a:srgbClr val="EAC5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282;p60">
              <a:extLst>
                <a:ext uri="{FF2B5EF4-FFF2-40B4-BE49-F238E27FC236}">
                  <a16:creationId xmlns:a16="http://schemas.microsoft.com/office/drawing/2014/main" id="{4262FCD7-83CA-4E4F-99D1-361C4E344AF7}"/>
                </a:ext>
              </a:extLst>
            </p:cNvPr>
            <p:cNvSpPr/>
            <p:nvPr/>
          </p:nvSpPr>
          <p:spPr>
            <a:xfrm>
              <a:off x="21783225" y="1677375"/>
              <a:ext cx="389600" cy="500450"/>
            </a:xfrm>
            <a:custGeom>
              <a:avLst/>
              <a:gdLst/>
              <a:ahLst/>
              <a:cxnLst/>
              <a:rect l="l" t="t" r="r" b="b"/>
              <a:pathLst>
                <a:path w="15584" h="20018" extrusionOk="0">
                  <a:moveTo>
                    <a:pt x="4325" y="0"/>
                  </a:moveTo>
                  <a:cubicBezTo>
                    <a:pt x="1771" y="0"/>
                    <a:pt x="12" y="2020"/>
                    <a:pt x="0" y="5518"/>
                  </a:cubicBezTo>
                  <a:cubicBezTo>
                    <a:pt x="0" y="10456"/>
                    <a:pt x="3465" y="16465"/>
                    <a:pt x="7767" y="18942"/>
                  </a:cubicBezTo>
                  <a:cubicBezTo>
                    <a:pt x="9021" y="19672"/>
                    <a:pt x="10208" y="20018"/>
                    <a:pt x="11260" y="20018"/>
                  </a:cubicBezTo>
                  <a:cubicBezTo>
                    <a:pt x="13802" y="20018"/>
                    <a:pt x="15555" y="17999"/>
                    <a:pt x="15567" y="14506"/>
                  </a:cubicBezTo>
                  <a:cubicBezTo>
                    <a:pt x="15584" y="9568"/>
                    <a:pt x="12102" y="3559"/>
                    <a:pt x="7817" y="1065"/>
                  </a:cubicBezTo>
                  <a:cubicBezTo>
                    <a:pt x="6563" y="343"/>
                    <a:pt x="5376" y="0"/>
                    <a:pt x="4325"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283;p60">
              <a:extLst>
                <a:ext uri="{FF2B5EF4-FFF2-40B4-BE49-F238E27FC236}">
                  <a16:creationId xmlns:a16="http://schemas.microsoft.com/office/drawing/2014/main" id="{54B787DC-0CB5-402C-989A-73DD658D7D55}"/>
                </a:ext>
              </a:extLst>
            </p:cNvPr>
            <p:cNvSpPr/>
            <p:nvPr/>
          </p:nvSpPr>
          <p:spPr>
            <a:xfrm>
              <a:off x="21860650" y="1791950"/>
              <a:ext cx="246900" cy="278650"/>
            </a:xfrm>
            <a:custGeom>
              <a:avLst/>
              <a:gdLst/>
              <a:ahLst/>
              <a:cxnLst/>
              <a:rect l="l" t="t" r="r" b="b"/>
              <a:pathLst>
                <a:path w="9876" h="11146" extrusionOk="0">
                  <a:moveTo>
                    <a:pt x="1545" y="0"/>
                  </a:moveTo>
                  <a:cubicBezTo>
                    <a:pt x="702" y="0"/>
                    <a:pt x="46" y="746"/>
                    <a:pt x="34" y="1788"/>
                  </a:cubicBezTo>
                  <a:cubicBezTo>
                    <a:pt x="0" y="4450"/>
                    <a:pt x="2427" y="7982"/>
                    <a:pt x="4201" y="10241"/>
                  </a:cubicBezTo>
                  <a:cubicBezTo>
                    <a:pt x="4285" y="10342"/>
                    <a:pt x="4771" y="11028"/>
                    <a:pt x="4938" y="11128"/>
                  </a:cubicBezTo>
                  <a:cubicBezTo>
                    <a:pt x="4955" y="11145"/>
                    <a:pt x="4971" y="11145"/>
                    <a:pt x="4988" y="11145"/>
                  </a:cubicBezTo>
                  <a:cubicBezTo>
                    <a:pt x="5825" y="11095"/>
                    <a:pt x="6629" y="10877"/>
                    <a:pt x="7348" y="10559"/>
                  </a:cubicBezTo>
                  <a:cubicBezTo>
                    <a:pt x="8587" y="9990"/>
                    <a:pt x="9876" y="9019"/>
                    <a:pt x="9491" y="6743"/>
                  </a:cubicBezTo>
                  <a:cubicBezTo>
                    <a:pt x="9340" y="5889"/>
                    <a:pt x="8989" y="4851"/>
                    <a:pt x="8369" y="4098"/>
                  </a:cubicBezTo>
                  <a:cubicBezTo>
                    <a:pt x="8102" y="3763"/>
                    <a:pt x="7683" y="3429"/>
                    <a:pt x="7281" y="3194"/>
                  </a:cubicBezTo>
                  <a:cubicBezTo>
                    <a:pt x="6934" y="2989"/>
                    <a:pt x="6601" y="2858"/>
                    <a:pt x="6354" y="2858"/>
                  </a:cubicBezTo>
                  <a:cubicBezTo>
                    <a:pt x="6339" y="2858"/>
                    <a:pt x="6325" y="2859"/>
                    <a:pt x="6311" y="2860"/>
                  </a:cubicBezTo>
                  <a:cubicBezTo>
                    <a:pt x="6009" y="2876"/>
                    <a:pt x="5289" y="2742"/>
                    <a:pt x="4720" y="3998"/>
                  </a:cubicBezTo>
                  <a:cubicBezTo>
                    <a:pt x="4436" y="2408"/>
                    <a:pt x="3649" y="968"/>
                    <a:pt x="2444" y="282"/>
                  </a:cubicBezTo>
                  <a:cubicBezTo>
                    <a:pt x="2410" y="248"/>
                    <a:pt x="2377" y="232"/>
                    <a:pt x="2343" y="215"/>
                  </a:cubicBezTo>
                  <a:cubicBezTo>
                    <a:pt x="2069" y="68"/>
                    <a:pt x="1798" y="0"/>
                    <a:pt x="15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284;p60">
              <a:extLst>
                <a:ext uri="{FF2B5EF4-FFF2-40B4-BE49-F238E27FC236}">
                  <a16:creationId xmlns:a16="http://schemas.microsoft.com/office/drawing/2014/main" id="{C1195DFB-560B-411D-B150-1FB4CB20993D}"/>
                </a:ext>
              </a:extLst>
            </p:cNvPr>
            <p:cNvSpPr/>
            <p:nvPr/>
          </p:nvSpPr>
          <p:spPr>
            <a:xfrm>
              <a:off x="17501075" y="991750"/>
              <a:ext cx="436500" cy="600950"/>
            </a:xfrm>
            <a:custGeom>
              <a:avLst/>
              <a:gdLst/>
              <a:ahLst/>
              <a:cxnLst/>
              <a:rect l="l" t="t" r="r" b="b"/>
              <a:pathLst>
                <a:path w="17460" h="24038" extrusionOk="0">
                  <a:moveTo>
                    <a:pt x="13305" y="0"/>
                  </a:moveTo>
                  <a:cubicBezTo>
                    <a:pt x="12063" y="0"/>
                    <a:pt x="10660" y="408"/>
                    <a:pt x="9174" y="1273"/>
                  </a:cubicBezTo>
                  <a:cubicBezTo>
                    <a:pt x="4102" y="4203"/>
                    <a:pt x="1" y="11300"/>
                    <a:pt x="18" y="17141"/>
                  </a:cubicBezTo>
                  <a:cubicBezTo>
                    <a:pt x="18" y="20037"/>
                    <a:pt x="1039" y="22063"/>
                    <a:pt x="2696" y="23033"/>
                  </a:cubicBezTo>
                  <a:cubicBezTo>
                    <a:pt x="2980" y="23201"/>
                    <a:pt x="3282" y="23368"/>
                    <a:pt x="3566" y="23536"/>
                  </a:cubicBezTo>
                  <a:cubicBezTo>
                    <a:pt x="3832" y="23692"/>
                    <a:pt x="4112" y="23848"/>
                    <a:pt x="4379" y="24004"/>
                  </a:cubicBezTo>
                  <a:lnTo>
                    <a:pt x="4379" y="24004"/>
                  </a:lnTo>
                  <a:cubicBezTo>
                    <a:pt x="2756" y="23036"/>
                    <a:pt x="1758" y="21008"/>
                    <a:pt x="1758" y="18146"/>
                  </a:cubicBezTo>
                  <a:cubicBezTo>
                    <a:pt x="1742" y="12321"/>
                    <a:pt x="5843" y="5207"/>
                    <a:pt x="10914" y="2278"/>
                  </a:cubicBezTo>
                  <a:cubicBezTo>
                    <a:pt x="12398" y="1424"/>
                    <a:pt x="13798" y="1020"/>
                    <a:pt x="15038" y="1020"/>
                  </a:cubicBezTo>
                  <a:cubicBezTo>
                    <a:pt x="15938" y="1020"/>
                    <a:pt x="16755" y="1233"/>
                    <a:pt x="17459" y="1642"/>
                  </a:cubicBezTo>
                  <a:lnTo>
                    <a:pt x="15718" y="620"/>
                  </a:lnTo>
                  <a:cubicBezTo>
                    <a:pt x="15016" y="213"/>
                    <a:pt x="14202" y="0"/>
                    <a:pt x="13305" y="0"/>
                  </a:cubicBezTo>
                  <a:close/>
                  <a:moveTo>
                    <a:pt x="4379" y="24004"/>
                  </a:moveTo>
                  <a:cubicBezTo>
                    <a:pt x="4398" y="24015"/>
                    <a:pt x="4417" y="24027"/>
                    <a:pt x="4437" y="24038"/>
                  </a:cubicBezTo>
                  <a:cubicBezTo>
                    <a:pt x="4417" y="24026"/>
                    <a:pt x="4398" y="24015"/>
                    <a:pt x="4379" y="24004"/>
                  </a:cubicBezTo>
                  <a:close/>
                </a:path>
              </a:pathLst>
            </a:custGeom>
            <a:solidFill>
              <a:srgbClr val="EAC5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285;p60">
              <a:extLst>
                <a:ext uri="{FF2B5EF4-FFF2-40B4-BE49-F238E27FC236}">
                  <a16:creationId xmlns:a16="http://schemas.microsoft.com/office/drawing/2014/main" id="{FBE63371-CAE5-4278-A43A-0B8DB4932C41}"/>
                </a:ext>
              </a:extLst>
            </p:cNvPr>
            <p:cNvSpPr/>
            <p:nvPr/>
          </p:nvSpPr>
          <p:spPr>
            <a:xfrm>
              <a:off x="17544600" y="1017225"/>
              <a:ext cx="460325" cy="591050"/>
            </a:xfrm>
            <a:custGeom>
              <a:avLst/>
              <a:gdLst/>
              <a:ahLst/>
              <a:cxnLst/>
              <a:rect l="l" t="t" r="r" b="b"/>
              <a:pathLst>
                <a:path w="18413" h="23642" extrusionOk="0">
                  <a:moveTo>
                    <a:pt x="13299" y="0"/>
                  </a:moveTo>
                  <a:cubicBezTo>
                    <a:pt x="12058" y="0"/>
                    <a:pt x="10657" y="405"/>
                    <a:pt x="9173" y="1259"/>
                  </a:cubicBezTo>
                  <a:cubicBezTo>
                    <a:pt x="4102" y="4188"/>
                    <a:pt x="1" y="11302"/>
                    <a:pt x="17" y="17127"/>
                  </a:cubicBezTo>
                  <a:cubicBezTo>
                    <a:pt x="29" y="21253"/>
                    <a:pt x="2099" y="23641"/>
                    <a:pt x="5115" y="23641"/>
                  </a:cubicBezTo>
                  <a:cubicBezTo>
                    <a:pt x="6356" y="23641"/>
                    <a:pt x="7757" y="23237"/>
                    <a:pt x="9240" y="22383"/>
                  </a:cubicBezTo>
                  <a:cubicBezTo>
                    <a:pt x="14312" y="19453"/>
                    <a:pt x="18413" y="12340"/>
                    <a:pt x="18396" y="6514"/>
                  </a:cubicBezTo>
                  <a:cubicBezTo>
                    <a:pt x="18384" y="2388"/>
                    <a:pt x="16314" y="0"/>
                    <a:pt x="13299" y="0"/>
                  </a:cubicBezTo>
                  <a:close/>
                </a:path>
              </a:pathLst>
            </a:custGeom>
            <a:solidFill>
              <a:srgbClr val="D07B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286;p60">
              <a:extLst>
                <a:ext uri="{FF2B5EF4-FFF2-40B4-BE49-F238E27FC236}">
                  <a16:creationId xmlns:a16="http://schemas.microsoft.com/office/drawing/2014/main" id="{B79A722E-BA47-42E1-95CE-B77DD363AECF}"/>
                </a:ext>
              </a:extLst>
            </p:cNvPr>
            <p:cNvSpPr/>
            <p:nvPr/>
          </p:nvSpPr>
          <p:spPr>
            <a:xfrm>
              <a:off x="17656325" y="1132800"/>
              <a:ext cx="237300" cy="360075"/>
            </a:xfrm>
            <a:custGeom>
              <a:avLst/>
              <a:gdLst/>
              <a:ahLst/>
              <a:cxnLst/>
              <a:rect l="l" t="t" r="r" b="b"/>
              <a:pathLst>
                <a:path w="9492" h="14403" extrusionOk="0">
                  <a:moveTo>
                    <a:pt x="8889" y="0"/>
                  </a:moveTo>
                  <a:cubicBezTo>
                    <a:pt x="8755" y="0"/>
                    <a:pt x="8621" y="34"/>
                    <a:pt x="8470" y="117"/>
                  </a:cubicBezTo>
                  <a:cubicBezTo>
                    <a:pt x="8152" y="301"/>
                    <a:pt x="7851" y="686"/>
                    <a:pt x="7684" y="1122"/>
                  </a:cubicBezTo>
                  <a:lnTo>
                    <a:pt x="4001" y="11566"/>
                  </a:lnTo>
                  <a:lnTo>
                    <a:pt x="1658" y="9775"/>
                  </a:lnTo>
                  <a:cubicBezTo>
                    <a:pt x="1585" y="9717"/>
                    <a:pt x="1495" y="9690"/>
                    <a:pt x="1397" y="9690"/>
                  </a:cubicBezTo>
                  <a:cubicBezTo>
                    <a:pt x="1270" y="9690"/>
                    <a:pt x="1129" y="9734"/>
                    <a:pt x="988" y="9809"/>
                  </a:cubicBezTo>
                  <a:cubicBezTo>
                    <a:pt x="787" y="9926"/>
                    <a:pt x="587" y="10127"/>
                    <a:pt x="419" y="10395"/>
                  </a:cubicBezTo>
                  <a:cubicBezTo>
                    <a:pt x="51" y="10964"/>
                    <a:pt x="1" y="11633"/>
                    <a:pt x="319" y="11884"/>
                  </a:cubicBezTo>
                  <a:lnTo>
                    <a:pt x="3533" y="14312"/>
                  </a:lnTo>
                  <a:cubicBezTo>
                    <a:pt x="3609" y="14373"/>
                    <a:pt x="3699" y="14402"/>
                    <a:pt x="3800" y="14402"/>
                  </a:cubicBezTo>
                  <a:cubicBezTo>
                    <a:pt x="3921" y="14402"/>
                    <a:pt x="4056" y="14360"/>
                    <a:pt x="4202" y="14278"/>
                  </a:cubicBezTo>
                  <a:cubicBezTo>
                    <a:pt x="4236" y="14261"/>
                    <a:pt x="4269" y="14245"/>
                    <a:pt x="4303" y="14211"/>
                  </a:cubicBezTo>
                  <a:cubicBezTo>
                    <a:pt x="4604" y="14010"/>
                    <a:pt x="4855" y="13659"/>
                    <a:pt x="4989" y="13274"/>
                  </a:cubicBezTo>
                  <a:lnTo>
                    <a:pt x="9274" y="1138"/>
                  </a:lnTo>
                  <a:cubicBezTo>
                    <a:pt x="9492" y="519"/>
                    <a:pt x="9324" y="0"/>
                    <a:pt x="88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287;p60">
              <a:extLst>
                <a:ext uri="{FF2B5EF4-FFF2-40B4-BE49-F238E27FC236}">
                  <a16:creationId xmlns:a16="http://schemas.microsoft.com/office/drawing/2014/main" id="{492179EC-7881-4C10-8C61-50C496BE64CA}"/>
                </a:ext>
              </a:extLst>
            </p:cNvPr>
            <p:cNvSpPr/>
            <p:nvPr/>
          </p:nvSpPr>
          <p:spPr>
            <a:xfrm>
              <a:off x="19424350" y="563400"/>
              <a:ext cx="424750" cy="584050"/>
            </a:xfrm>
            <a:custGeom>
              <a:avLst/>
              <a:gdLst/>
              <a:ahLst/>
              <a:cxnLst/>
              <a:rect l="l" t="t" r="r" b="b"/>
              <a:pathLst>
                <a:path w="16990" h="23362" extrusionOk="0">
                  <a:moveTo>
                    <a:pt x="4059" y="1"/>
                  </a:moveTo>
                  <a:cubicBezTo>
                    <a:pt x="3191" y="1"/>
                    <a:pt x="2404" y="205"/>
                    <a:pt x="1724" y="597"/>
                  </a:cubicBezTo>
                  <a:lnTo>
                    <a:pt x="0" y="1602"/>
                  </a:lnTo>
                  <a:cubicBezTo>
                    <a:pt x="681" y="1208"/>
                    <a:pt x="1472" y="1004"/>
                    <a:pt x="2344" y="1004"/>
                  </a:cubicBezTo>
                  <a:cubicBezTo>
                    <a:pt x="3550" y="1004"/>
                    <a:pt x="4913" y="1395"/>
                    <a:pt x="6361" y="2221"/>
                  </a:cubicBezTo>
                  <a:cubicBezTo>
                    <a:pt x="11282" y="5067"/>
                    <a:pt x="15266" y="11963"/>
                    <a:pt x="15249" y="17637"/>
                  </a:cubicBezTo>
                  <a:cubicBezTo>
                    <a:pt x="15249" y="20449"/>
                    <a:pt x="14245" y="22425"/>
                    <a:pt x="12655" y="23362"/>
                  </a:cubicBezTo>
                  <a:lnTo>
                    <a:pt x="14362" y="22358"/>
                  </a:lnTo>
                  <a:cubicBezTo>
                    <a:pt x="15969" y="21437"/>
                    <a:pt x="16956" y="19445"/>
                    <a:pt x="16973" y="16633"/>
                  </a:cubicBezTo>
                  <a:cubicBezTo>
                    <a:pt x="16990" y="10975"/>
                    <a:pt x="13006" y="4079"/>
                    <a:pt x="8068" y="1234"/>
                  </a:cubicBezTo>
                  <a:cubicBezTo>
                    <a:pt x="6627" y="396"/>
                    <a:pt x="5266" y="1"/>
                    <a:pt x="4059" y="1"/>
                  </a:cubicBezTo>
                  <a:close/>
                </a:path>
              </a:pathLst>
            </a:custGeom>
            <a:solidFill>
              <a:srgbClr val="EAC5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288;p60">
              <a:extLst>
                <a:ext uri="{FF2B5EF4-FFF2-40B4-BE49-F238E27FC236}">
                  <a16:creationId xmlns:a16="http://schemas.microsoft.com/office/drawing/2014/main" id="{EF088129-FE88-41CB-821A-5BAFD58413FA}"/>
                </a:ext>
              </a:extLst>
            </p:cNvPr>
            <p:cNvSpPr/>
            <p:nvPr/>
          </p:nvSpPr>
          <p:spPr>
            <a:xfrm>
              <a:off x="19359050" y="588350"/>
              <a:ext cx="446950" cy="574175"/>
            </a:xfrm>
            <a:custGeom>
              <a:avLst/>
              <a:gdLst/>
              <a:ahLst/>
              <a:cxnLst/>
              <a:rect l="l" t="t" r="r" b="b"/>
              <a:pathLst>
                <a:path w="17878" h="22967" extrusionOk="0">
                  <a:moveTo>
                    <a:pt x="4968" y="1"/>
                  </a:moveTo>
                  <a:cubicBezTo>
                    <a:pt x="2039" y="1"/>
                    <a:pt x="25" y="2320"/>
                    <a:pt x="1" y="6328"/>
                  </a:cubicBezTo>
                  <a:cubicBezTo>
                    <a:pt x="1" y="11986"/>
                    <a:pt x="3968" y="18899"/>
                    <a:pt x="8906" y="21745"/>
                  </a:cubicBezTo>
                  <a:cubicBezTo>
                    <a:pt x="10346" y="22574"/>
                    <a:pt x="11705" y="22967"/>
                    <a:pt x="12910" y="22967"/>
                  </a:cubicBezTo>
                  <a:cubicBezTo>
                    <a:pt x="15838" y="22967"/>
                    <a:pt x="17849" y="20647"/>
                    <a:pt x="17861" y="16639"/>
                  </a:cubicBezTo>
                  <a:cubicBezTo>
                    <a:pt x="17878" y="10965"/>
                    <a:pt x="13894" y="4069"/>
                    <a:pt x="8973" y="1223"/>
                  </a:cubicBezTo>
                  <a:cubicBezTo>
                    <a:pt x="7533" y="393"/>
                    <a:pt x="6173" y="1"/>
                    <a:pt x="4968"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289;p60">
              <a:extLst>
                <a:ext uri="{FF2B5EF4-FFF2-40B4-BE49-F238E27FC236}">
                  <a16:creationId xmlns:a16="http://schemas.microsoft.com/office/drawing/2014/main" id="{64D2A78F-F39F-4D67-A35E-C09B27269585}"/>
                </a:ext>
              </a:extLst>
            </p:cNvPr>
            <p:cNvSpPr/>
            <p:nvPr/>
          </p:nvSpPr>
          <p:spPr>
            <a:xfrm>
              <a:off x="19504275" y="682950"/>
              <a:ext cx="133925" cy="353625"/>
            </a:xfrm>
            <a:custGeom>
              <a:avLst/>
              <a:gdLst/>
              <a:ahLst/>
              <a:cxnLst/>
              <a:rect l="l" t="t" r="r" b="b"/>
              <a:pathLst>
                <a:path w="5357" h="14145" extrusionOk="0">
                  <a:moveTo>
                    <a:pt x="2394" y="0"/>
                  </a:moveTo>
                  <a:lnTo>
                    <a:pt x="2394" y="1607"/>
                  </a:lnTo>
                  <a:cubicBezTo>
                    <a:pt x="2106" y="1491"/>
                    <a:pt x="1841" y="1434"/>
                    <a:pt x="1603" y="1434"/>
                  </a:cubicBezTo>
                  <a:cubicBezTo>
                    <a:pt x="844" y="1434"/>
                    <a:pt x="369" y="2013"/>
                    <a:pt x="369" y="3097"/>
                  </a:cubicBezTo>
                  <a:cubicBezTo>
                    <a:pt x="369" y="6193"/>
                    <a:pt x="4218" y="7867"/>
                    <a:pt x="4218" y="10445"/>
                  </a:cubicBezTo>
                  <a:cubicBezTo>
                    <a:pt x="4218" y="11107"/>
                    <a:pt x="3985" y="11483"/>
                    <a:pt x="3525" y="11483"/>
                  </a:cubicBezTo>
                  <a:cubicBezTo>
                    <a:pt x="3298" y="11483"/>
                    <a:pt x="3015" y="11392"/>
                    <a:pt x="2678" y="11198"/>
                  </a:cubicBezTo>
                  <a:cubicBezTo>
                    <a:pt x="1825" y="10713"/>
                    <a:pt x="1122" y="9826"/>
                    <a:pt x="536" y="8888"/>
                  </a:cubicBezTo>
                  <a:lnTo>
                    <a:pt x="0" y="9491"/>
                  </a:lnTo>
                  <a:cubicBezTo>
                    <a:pt x="586" y="10462"/>
                    <a:pt x="1473" y="11466"/>
                    <a:pt x="2360" y="12085"/>
                  </a:cubicBezTo>
                  <a:lnTo>
                    <a:pt x="2344" y="13659"/>
                  </a:lnTo>
                  <a:lnTo>
                    <a:pt x="3181" y="14144"/>
                  </a:lnTo>
                  <a:lnTo>
                    <a:pt x="3181" y="12537"/>
                  </a:lnTo>
                  <a:cubicBezTo>
                    <a:pt x="3512" y="12676"/>
                    <a:pt x="3814" y="12744"/>
                    <a:pt x="4079" y="12744"/>
                  </a:cubicBezTo>
                  <a:cubicBezTo>
                    <a:pt x="4870" y="12744"/>
                    <a:pt x="5340" y="12138"/>
                    <a:pt x="5340" y="10997"/>
                  </a:cubicBezTo>
                  <a:cubicBezTo>
                    <a:pt x="5357" y="7583"/>
                    <a:pt x="1490" y="5976"/>
                    <a:pt x="1490" y="3683"/>
                  </a:cubicBezTo>
                  <a:cubicBezTo>
                    <a:pt x="1490" y="3048"/>
                    <a:pt x="1743" y="2713"/>
                    <a:pt x="2166" y="2713"/>
                  </a:cubicBezTo>
                  <a:cubicBezTo>
                    <a:pt x="2368" y="2713"/>
                    <a:pt x="2609" y="2789"/>
                    <a:pt x="2879" y="2946"/>
                  </a:cubicBezTo>
                  <a:cubicBezTo>
                    <a:pt x="3633" y="3381"/>
                    <a:pt x="4051" y="3967"/>
                    <a:pt x="4570" y="4838"/>
                  </a:cubicBezTo>
                  <a:lnTo>
                    <a:pt x="5172" y="4402"/>
                  </a:lnTo>
                  <a:cubicBezTo>
                    <a:pt x="4687" y="3515"/>
                    <a:pt x="4101" y="2678"/>
                    <a:pt x="3214" y="2059"/>
                  </a:cubicBezTo>
                  <a:lnTo>
                    <a:pt x="3214" y="486"/>
                  </a:lnTo>
                  <a:lnTo>
                    <a:pt x="23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290;p60">
              <a:extLst>
                <a:ext uri="{FF2B5EF4-FFF2-40B4-BE49-F238E27FC236}">
                  <a16:creationId xmlns:a16="http://schemas.microsoft.com/office/drawing/2014/main" id="{99E0BB1D-2A8E-4D6E-9A78-67FC52B4701A}"/>
                </a:ext>
              </a:extLst>
            </p:cNvPr>
            <p:cNvSpPr/>
            <p:nvPr/>
          </p:nvSpPr>
          <p:spPr>
            <a:xfrm>
              <a:off x="20781850" y="687650"/>
              <a:ext cx="418475" cy="575725"/>
            </a:xfrm>
            <a:custGeom>
              <a:avLst/>
              <a:gdLst/>
              <a:ahLst/>
              <a:cxnLst/>
              <a:rect l="l" t="t" r="r" b="b"/>
              <a:pathLst>
                <a:path w="16739" h="23029" extrusionOk="0">
                  <a:moveTo>
                    <a:pt x="4005" y="1"/>
                  </a:moveTo>
                  <a:cubicBezTo>
                    <a:pt x="3145" y="1"/>
                    <a:pt x="2365" y="205"/>
                    <a:pt x="1691" y="599"/>
                  </a:cubicBezTo>
                  <a:lnTo>
                    <a:pt x="0" y="1586"/>
                  </a:lnTo>
                  <a:cubicBezTo>
                    <a:pt x="676" y="1192"/>
                    <a:pt x="1459" y="987"/>
                    <a:pt x="2322" y="987"/>
                  </a:cubicBezTo>
                  <a:cubicBezTo>
                    <a:pt x="3508" y="987"/>
                    <a:pt x="4845" y="1375"/>
                    <a:pt x="6260" y="2189"/>
                  </a:cubicBezTo>
                  <a:cubicBezTo>
                    <a:pt x="11114" y="5001"/>
                    <a:pt x="15048" y="11797"/>
                    <a:pt x="15031" y="17388"/>
                  </a:cubicBezTo>
                  <a:cubicBezTo>
                    <a:pt x="15031" y="20149"/>
                    <a:pt x="14044" y="22108"/>
                    <a:pt x="12470" y="23028"/>
                  </a:cubicBezTo>
                  <a:lnTo>
                    <a:pt x="14161" y="22041"/>
                  </a:lnTo>
                  <a:cubicBezTo>
                    <a:pt x="15734" y="21120"/>
                    <a:pt x="16722" y="19179"/>
                    <a:pt x="16722" y="16400"/>
                  </a:cubicBezTo>
                  <a:cubicBezTo>
                    <a:pt x="16739" y="10809"/>
                    <a:pt x="12822" y="4013"/>
                    <a:pt x="7951" y="1218"/>
                  </a:cubicBezTo>
                  <a:cubicBezTo>
                    <a:pt x="6533" y="392"/>
                    <a:pt x="5193" y="1"/>
                    <a:pt x="4005" y="1"/>
                  </a:cubicBez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291;p60">
              <a:extLst>
                <a:ext uri="{FF2B5EF4-FFF2-40B4-BE49-F238E27FC236}">
                  <a16:creationId xmlns:a16="http://schemas.microsoft.com/office/drawing/2014/main" id="{EB9CD1BB-6D06-4B9D-BA07-DD651FAE5DFA}"/>
                </a:ext>
              </a:extLst>
            </p:cNvPr>
            <p:cNvSpPr/>
            <p:nvPr/>
          </p:nvSpPr>
          <p:spPr>
            <a:xfrm>
              <a:off x="20717400" y="712300"/>
              <a:ext cx="440650" cy="565825"/>
            </a:xfrm>
            <a:custGeom>
              <a:avLst/>
              <a:gdLst/>
              <a:ahLst/>
              <a:cxnLst/>
              <a:rect l="l" t="t" r="r" b="b"/>
              <a:pathLst>
                <a:path w="17626" h="22633" extrusionOk="0">
                  <a:moveTo>
                    <a:pt x="4897" y="1"/>
                  </a:moveTo>
                  <a:cubicBezTo>
                    <a:pt x="2014" y="1"/>
                    <a:pt x="29" y="2281"/>
                    <a:pt x="17" y="6241"/>
                  </a:cubicBezTo>
                  <a:cubicBezTo>
                    <a:pt x="0" y="11815"/>
                    <a:pt x="3917" y="18611"/>
                    <a:pt x="8788" y="21423"/>
                  </a:cubicBezTo>
                  <a:cubicBezTo>
                    <a:pt x="10206" y="22244"/>
                    <a:pt x="11546" y="22633"/>
                    <a:pt x="12734" y="22633"/>
                  </a:cubicBezTo>
                  <a:cubicBezTo>
                    <a:pt x="15614" y="22633"/>
                    <a:pt x="17597" y="20348"/>
                    <a:pt x="17609" y="16402"/>
                  </a:cubicBezTo>
                  <a:cubicBezTo>
                    <a:pt x="17626" y="10811"/>
                    <a:pt x="13709" y="4015"/>
                    <a:pt x="8838" y="1203"/>
                  </a:cubicBezTo>
                  <a:cubicBezTo>
                    <a:pt x="7422" y="388"/>
                    <a:pt x="6083" y="1"/>
                    <a:pt x="4897" y="1"/>
                  </a:cubicBez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292;p60">
              <a:extLst>
                <a:ext uri="{FF2B5EF4-FFF2-40B4-BE49-F238E27FC236}">
                  <a16:creationId xmlns:a16="http://schemas.microsoft.com/office/drawing/2014/main" id="{8131FE5F-9A10-4423-97F6-C32D60834848}"/>
                </a:ext>
              </a:extLst>
            </p:cNvPr>
            <p:cNvSpPr/>
            <p:nvPr/>
          </p:nvSpPr>
          <p:spPr>
            <a:xfrm>
              <a:off x="20885200" y="821425"/>
              <a:ext cx="173675" cy="315575"/>
            </a:xfrm>
            <a:custGeom>
              <a:avLst/>
              <a:gdLst/>
              <a:ahLst/>
              <a:cxnLst/>
              <a:rect l="l" t="t" r="r" b="b"/>
              <a:pathLst>
                <a:path w="6947" h="12623" extrusionOk="0">
                  <a:moveTo>
                    <a:pt x="293" y="0"/>
                  </a:moveTo>
                  <a:cubicBezTo>
                    <a:pt x="140" y="0"/>
                    <a:pt x="34" y="147"/>
                    <a:pt x="34" y="353"/>
                  </a:cubicBezTo>
                  <a:lnTo>
                    <a:pt x="17" y="11702"/>
                  </a:lnTo>
                  <a:cubicBezTo>
                    <a:pt x="0" y="11936"/>
                    <a:pt x="118" y="12187"/>
                    <a:pt x="285" y="12388"/>
                  </a:cubicBezTo>
                  <a:cubicBezTo>
                    <a:pt x="352" y="12455"/>
                    <a:pt x="436" y="12522"/>
                    <a:pt x="503" y="12555"/>
                  </a:cubicBezTo>
                  <a:cubicBezTo>
                    <a:pt x="581" y="12600"/>
                    <a:pt x="659" y="12622"/>
                    <a:pt x="727" y="12622"/>
                  </a:cubicBezTo>
                  <a:cubicBezTo>
                    <a:pt x="761" y="12622"/>
                    <a:pt x="793" y="12617"/>
                    <a:pt x="821" y="12606"/>
                  </a:cubicBezTo>
                  <a:lnTo>
                    <a:pt x="6763" y="10212"/>
                  </a:lnTo>
                  <a:cubicBezTo>
                    <a:pt x="6880" y="10162"/>
                    <a:pt x="6947" y="10045"/>
                    <a:pt x="6947" y="9877"/>
                  </a:cubicBezTo>
                  <a:cubicBezTo>
                    <a:pt x="6947" y="9710"/>
                    <a:pt x="6880" y="9509"/>
                    <a:pt x="6763" y="9325"/>
                  </a:cubicBezTo>
                  <a:lnTo>
                    <a:pt x="854" y="370"/>
                  </a:lnTo>
                  <a:cubicBezTo>
                    <a:pt x="754" y="236"/>
                    <a:pt x="653" y="135"/>
                    <a:pt x="536" y="69"/>
                  </a:cubicBezTo>
                  <a:cubicBezTo>
                    <a:pt x="469" y="18"/>
                    <a:pt x="385" y="2"/>
                    <a:pt x="319" y="2"/>
                  </a:cubicBezTo>
                  <a:cubicBezTo>
                    <a:pt x="310" y="1"/>
                    <a:pt x="302"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293;p60">
              <a:extLst>
                <a:ext uri="{FF2B5EF4-FFF2-40B4-BE49-F238E27FC236}">
                  <a16:creationId xmlns:a16="http://schemas.microsoft.com/office/drawing/2014/main" id="{902CE5D7-BB52-4530-B4F8-5D6B60E8BC6A}"/>
                </a:ext>
              </a:extLst>
            </p:cNvPr>
            <p:cNvSpPr/>
            <p:nvPr/>
          </p:nvSpPr>
          <p:spPr>
            <a:xfrm>
              <a:off x="17702375" y="2469775"/>
              <a:ext cx="506775" cy="1244125"/>
            </a:xfrm>
            <a:custGeom>
              <a:avLst/>
              <a:gdLst/>
              <a:ahLst/>
              <a:cxnLst/>
              <a:rect l="l" t="t" r="r" b="b"/>
              <a:pathLst>
                <a:path w="20271" h="49765" extrusionOk="0">
                  <a:moveTo>
                    <a:pt x="20270" y="1"/>
                  </a:moveTo>
                  <a:lnTo>
                    <a:pt x="100" y="11718"/>
                  </a:lnTo>
                  <a:lnTo>
                    <a:pt x="0" y="49764"/>
                  </a:lnTo>
                  <a:lnTo>
                    <a:pt x="20153" y="38047"/>
                  </a:lnTo>
                  <a:lnTo>
                    <a:pt x="20270"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294;p60">
              <a:extLst>
                <a:ext uri="{FF2B5EF4-FFF2-40B4-BE49-F238E27FC236}">
                  <a16:creationId xmlns:a16="http://schemas.microsoft.com/office/drawing/2014/main" id="{162B908A-C3F3-4910-ADAE-727249EA0CB8}"/>
                </a:ext>
              </a:extLst>
            </p:cNvPr>
            <p:cNvSpPr/>
            <p:nvPr/>
          </p:nvSpPr>
          <p:spPr>
            <a:xfrm>
              <a:off x="17198125" y="2762700"/>
              <a:ext cx="506775" cy="1244125"/>
            </a:xfrm>
            <a:custGeom>
              <a:avLst/>
              <a:gdLst/>
              <a:ahLst/>
              <a:cxnLst/>
              <a:rect l="l" t="t" r="r" b="b"/>
              <a:pathLst>
                <a:path w="20271" h="49765" extrusionOk="0">
                  <a:moveTo>
                    <a:pt x="20270" y="1"/>
                  </a:moveTo>
                  <a:lnTo>
                    <a:pt x="117" y="11718"/>
                  </a:lnTo>
                  <a:lnTo>
                    <a:pt x="0" y="49764"/>
                  </a:lnTo>
                  <a:lnTo>
                    <a:pt x="20170" y="38047"/>
                  </a:lnTo>
                  <a:lnTo>
                    <a:pt x="20270" y="1"/>
                  </a:ln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295;p60">
              <a:extLst>
                <a:ext uri="{FF2B5EF4-FFF2-40B4-BE49-F238E27FC236}">
                  <a16:creationId xmlns:a16="http://schemas.microsoft.com/office/drawing/2014/main" id="{626D251D-2CB7-4022-9BFA-C85645DE1AC3}"/>
                </a:ext>
              </a:extLst>
            </p:cNvPr>
            <p:cNvSpPr/>
            <p:nvPr/>
          </p:nvSpPr>
          <p:spPr>
            <a:xfrm>
              <a:off x="16986800" y="2760625"/>
              <a:ext cx="214275" cy="1246200"/>
            </a:xfrm>
            <a:custGeom>
              <a:avLst/>
              <a:gdLst/>
              <a:ahLst/>
              <a:cxnLst/>
              <a:rect l="l" t="t" r="r" b="b"/>
              <a:pathLst>
                <a:path w="8571" h="49848" extrusionOk="0">
                  <a:moveTo>
                    <a:pt x="117" y="0"/>
                  </a:moveTo>
                  <a:lnTo>
                    <a:pt x="17" y="38047"/>
                  </a:lnTo>
                  <a:cubicBezTo>
                    <a:pt x="0" y="40440"/>
                    <a:pt x="887" y="42851"/>
                    <a:pt x="2678" y="45077"/>
                  </a:cubicBezTo>
                  <a:cubicBezTo>
                    <a:pt x="3080" y="45562"/>
                    <a:pt x="3515" y="46048"/>
                    <a:pt x="4001" y="46516"/>
                  </a:cubicBezTo>
                  <a:cubicBezTo>
                    <a:pt x="4235" y="46768"/>
                    <a:pt x="4486" y="47002"/>
                    <a:pt x="4754" y="47220"/>
                  </a:cubicBezTo>
                  <a:cubicBezTo>
                    <a:pt x="5808" y="48157"/>
                    <a:pt x="7047" y="49027"/>
                    <a:pt x="8453" y="49847"/>
                  </a:cubicBezTo>
                  <a:lnTo>
                    <a:pt x="8570" y="11801"/>
                  </a:lnTo>
                  <a:cubicBezTo>
                    <a:pt x="2929" y="8553"/>
                    <a:pt x="117" y="4268"/>
                    <a:pt x="117" y="0"/>
                  </a:cubicBezTo>
                  <a:close/>
                </a:path>
              </a:pathLst>
            </a:custGeom>
            <a:solidFill>
              <a:srgbClr val="8C3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296;p60">
              <a:extLst>
                <a:ext uri="{FF2B5EF4-FFF2-40B4-BE49-F238E27FC236}">
                  <a16:creationId xmlns:a16="http://schemas.microsoft.com/office/drawing/2014/main" id="{61F25187-C6CB-46EC-9402-230DA7684D51}"/>
                </a:ext>
              </a:extLst>
            </p:cNvPr>
            <p:cNvSpPr/>
            <p:nvPr/>
          </p:nvSpPr>
          <p:spPr>
            <a:xfrm>
              <a:off x="16919425" y="2348625"/>
              <a:ext cx="1289725" cy="707025"/>
            </a:xfrm>
            <a:custGeom>
              <a:avLst/>
              <a:gdLst/>
              <a:ahLst/>
              <a:cxnLst/>
              <a:rect l="l" t="t" r="r" b="b"/>
              <a:pathLst>
                <a:path w="51589" h="28281" extrusionOk="0">
                  <a:moveTo>
                    <a:pt x="31328" y="1"/>
                  </a:moveTo>
                  <a:cubicBezTo>
                    <a:pt x="24007" y="1"/>
                    <a:pt x="16697" y="1616"/>
                    <a:pt x="11131" y="4847"/>
                  </a:cubicBezTo>
                  <a:cubicBezTo>
                    <a:pt x="0" y="11325"/>
                    <a:pt x="50" y="21820"/>
                    <a:pt x="11265" y="28281"/>
                  </a:cubicBezTo>
                  <a:lnTo>
                    <a:pt x="31418" y="16564"/>
                  </a:lnTo>
                  <a:lnTo>
                    <a:pt x="51588" y="4847"/>
                  </a:lnTo>
                  <a:cubicBezTo>
                    <a:pt x="45981" y="1616"/>
                    <a:pt x="38650" y="1"/>
                    <a:pt x="31328" y="1"/>
                  </a:cubicBezTo>
                  <a:close/>
                </a:path>
              </a:pathLst>
            </a:custGeom>
            <a:solidFill>
              <a:srgbClr val="D5B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297;p60">
              <a:extLst>
                <a:ext uri="{FF2B5EF4-FFF2-40B4-BE49-F238E27FC236}">
                  <a16:creationId xmlns:a16="http://schemas.microsoft.com/office/drawing/2014/main" id="{40EA526B-BF2E-4F58-801C-5C4C5594FD08}"/>
                </a:ext>
              </a:extLst>
            </p:cNvPr>
            <p:cNvSpPr/>
            <p:nvPr/>
          </p:nvSpPr>
          <p:spPr>
            <a:xfrm>
              <a:off x="18202850" y="2982825"/>
              <a:ext cx="209675" cy="1011450"/>
            </a:xfrm>
            <a:custGeom>
              <a:avLst/>
              <a:gdLst/>
              <a:ahLst/>
              <a:cxnLst/>
              <a:rect l="l" t="t" r="r" b="b"/>
              <a:pathLst>
                <a:path w="8387" h="40458" extrusionOk="0">
                  <a:moveTo>
                    <a:pt x="8386" y="0"/>
                  </a:moveTo>
                  <a:lnTo>
                    <a:pt x="8386" y="12"/>
                  </a:lnTo>
                  <a:lnTo>
                    <a:pt x="8386" y="12"/>
                  </a:lnTo>
                  <a:cubicBezTo>
                    <a:pt x="8386" y="8"/>
                    <a:pt x="8386" y="4"/>
                    <a:pt x="8386" y="0"/>
                  </a:cubicBezTo>
                  <a:close/>
                  <a:moveTo>
                    <a:pt x="8386" y="12"/>
                  </a:moveTo>
                  <a:lnTo>
                    <a:pt x="8386" y="12"/>
                  </a:lnTo>
                  <a:cubicBezTo>
                    <a:pt x="8385" y="142"/>
                    <a:pt x="8369" y="272"/>
                    <a:pt x="8353" y="402"/>
                  </a:cubicBezTo>
                  <a:cubicBezTo>
                    <a:pt x="8353" y="519"/>
                    <a:pt x="8336" y="636"/>
                    <a:pt x="8336" y="753"/>
                  </a:cubicBezTo>
                  <a:cubicBezTo>
                    <a:pt x="8319" y="854"/>
                    <a:pt x="8303" y="971"/>
                    <a:pt x="8286" y="1071"/>
                  </a:cubicBezTo>
                  <a:cubicBezTo>
                    <a:pt x="8269" y="1189"/>
                    <a:pt x="8236" y="1306"/>
                    <a:pt x="8219" y="1406"/>
                  </a:cubicBezTo>
                  <a:cubicBezTo>
                    <a:pt x="8185" y="1523"/>
                    <a:pt x="8169" y="1624"/>
                    <a:pt x="8135" y="1724"/>
                  </a:cubicBezTo>
                  <a:cubicBezTo>
                    <a:pt x="8102" y="1841"/>
                    <a:pt x="8068" y="1942"/>
                    <a:pt x="8035" y="2059"/>
                  </a:cubicBezTo>
                  <a:cubicBezTo>
                    <a:pt x="8001" y="2159"/>
                    <a:pt x="7968" y="2260"/>
                    <a:pt x="7934" y="2360"/>
                  </a:cubicBezTo>
                  <a:cubicBezTo>
                    <a:pt x="7884" y="2478"/>
                    <a:pt x="7834" y="2595"/>
                    <a:pt x="7784" y="2712"/>
                  </a:cubicBezTo>
                  <a:cubicBezTo>
                    <a:pt x="7750" y="2812"/>
                    <a:pt x="7700" y="2913"/>
                    <a:pt x="7650" y="3013"/>
                  </a:cubicBezTo>
                  <a:cubicBezTo>
                    <a:pt x="7600" y="3130"/>
                    <a:pt x="7533" y="3247"/>
                    <a:pt x="7466" y="3365"/>
                  </a:cubicBezTo>
                  <a:cubicBezTo>
                    <a:pt x="7416" y="3465"/>
                    <a:pt x="7365" y="3549"/>
                    <a:pt x="7298" y="3649"/>
                  </a:cubicBezTo>
                  <a:cubicBezTo>
                    <a:pt x="7231" y="3766"/>
                    <a:pt x="7148" y="3884"/>
                    <a:pt x="7081" y="4001"/>
                  </a:cubicBezTo>
                  <a:cubicBezTo>
                    <a:pt x="7014" y="4101"/>
                    <a:pt x="6947" y="4185"/>
                    <a:pt x="6880" y="4285"/>
                  </a:cubicBezTo>
                  <a:cubicBezTo>
                    <a:pt x="6779" y="4419"/>
                    <a:pt x="6679" y="4570"/>
                    <a:pt x="6562" y="4704"/>
                  </a:cubicBezTo>
                  <a:cubicBezTo>
                    <a:pt x="6512" y="4787"/>
                    <a:pt x="6445" y="4871"/>
                    <a:pt x="6378" y="4955"/>
                  </a:cubicBezTo>
                  <a:cubicBezTo>
                    <a:pt x="6244" y="5105"/>
                    <a:pt x="6093" y="5256"/>
                    <a:pt x="5959" y="5423"/>
                  </a:cubicBezTo>
                  <a:cubicBezTo>
                    <a:pt x="5892" y="5474"/>
                    <a:pt x="5842" y="5541"/>
                    <a:pt x="5792" y="5591"/>
                  </a:cubicBezTo>
                  <a:cubicBezTo>
                    <a:pt x="5558" y="5842"/>
                    <a:pt x="5306" y="6076"/>
                    <a:pt x="5055" y="6294"/>
                  </a:cubicBezTo>
                  <a:cubicBezTo>
                    <a:pt x="4972" y="6361"/>
                    <a:pt x="4905" y="6428"/>
                    <a:pt x="4838" y="6478"/>
                  </a:cubicBezTo>
                  <a:cubicBezTo>
                    <a:pt x="4620" y="6662"/>
                    <a:pt x="4403" y="6830"/>
                    <a:pt x="4185" y="7014"/>
                  </a:cubicBezTo>
                  <a:cubicBezTo>
                    <a:pt x="4085" y="7081"/>
                    <a:pt x="3984" y="7164"/>
                    <a:pt x="3884" y="7231"/>
                  </a:cubicBezTo>
                  <a:cubicBezTo>
                    <a:pt x="3750" y="7332"/>
                    <a:pt x="3616" y="7432"/>
                    <a:pt x="3465" y="7533"/>
                  </a:cubicBezTo>
                  <a:cubicBezTo>
                    <a:pt x="3348" y="7616"/>
                    <a:pt x="3214" y="7717"/>
                    <a:pt x="3080" y="7800"/>
                  </a:cubicBezTo>
                  <a:cubicBezTo>
                    <a:pt x="2930" y="7901"/>
                    <a:pt x="2779" y="7984"/>
                    <a:pt x="2628" y="8085"/>
                  </a:cubicBezTo>
                  <a:cubicBezTo>
                    <a:pt x="2494" y="8169"/>
                    <a:pt x="2360" y="8252"/>
                    <a:pt x="2210" y="8336"/>
                  </a:cubicBezTo>
                  <a:cubicBezTo>
                    <a:pt x="2059" y="8436"/>
                    <a:pt x="1892" y="8520"/>
                    <a:pt x="1724" y="8621"/>
                  </a:cubicBezTo>
                  <a:cubicBezTo>
                    <a:pt x="1574" y="8704"/>
                    <a:pt x="1423" y="8788"/>
                    <a:pt x="1272" y="8872"/>
                  </a:cubicBezTo>
                  <a:cubicBezTo>
                    <a:pt x="1105" y="8955"/>
                    <a:pt x="921" y="9056"/>
                    <a:pt x="754" y="9139"/>
                  </a:cubicBezTo>
                  <a:cubicBezTo>
                    <a:pt x="536" y="9240"/>
                    <a:pt x="335" y="9357"/>
                    <a:pt x="118" y="9457"/>
                  </a:cubicBezTo>
                  <a:lnTo>
                    <a:pt x="0" y="40457"/>
                  </a:lnTo>
                  <a:cubicBezTo>
                    <a:pt x="118" y="40407"/>
                    <a:pt x="218" y="40357"/>
                    <a:pt x="318" y="40307"/>
                  </a:cubicBezTo>
                  <a:cubicBezTo>
                    <a:pt x="436" y="40256"/>
                    <a:pt x="536" y="40206"/>
                    <a:pt x="636" y="40139"/>
                  </a:cubicBezTo>
                  <a:cubicBezTo>
                    <a:pt x="821" y="40056"/>
                    <a:pt x="988" y="39972"/>
                    <a:pt x="1155" y="39871"/>
                  </a:cubicBezTo>
                  <a:cubicBezTo>
                    <a:pt x="1323" y="39788"/>
                    <a:pt x="1473" y="39704"/>
                    <a:pt x="1624" y="39620"/>
                  </a:cubicBezTo>
                  <a:cubicBezTo>
                    <a:pt x="1775" y="39537"/>
                    <a:pt x="1942" y="39436"/>
                    <a:pt x="2093" y="39353"/>
                  </a:cubicBezTo>
                  <a:cubicBezTo>
                    <a:pt x="2243" y="39269"/>
                    <a:pt x="2377" y="39168"/>
                    <a:pt x="2528" y="39085"/>
                  </a:cubicBezTo>
                  <a:cubicBezTo>
                    <a:pt x="2679" y="39001"/>
                    <a:pt x="2829" y="38901"/>
                    <a:pt x="2980" y="38800"/>
                  </a:cubicBezTo>
                  <a:cubicBezTo>
                    <a:pt x="3114" y="38716"/>
                    <a:pt x="3231" y="38633"/>
                    <a:pt x="3365" y="38532"/>
                  </a:cubicBezTo>
                  <a:cubicBezTo>
                    <a:pt x="3499" y="38432"/>
                    <a:pt x="3649" y="38348"/>
                    <a:pt x="3783" y="38248"/>
                  </a:cubicBezTo>
                  <a:cubicBezTo>
                    <a:pt x="3833" y="38198"/>
                    <a:pt x="3884" y="38164"/>
                    <a:pt x="3934" y="38131"/>
                  </a:cubicBezTo>
                  <a:cubicBezTo>
                    <a:pt x="3984" y="38097"/>
                    <a:pt x="4034" y="38047"/>
                    <a:pt x="4085" y="38013"/>
                  </a:cubicBezTo>
                  <a:cubicBezTo>
                    <a:pt x="4302" y="37846"/>
                    <a:pt x="4520" y="37662"/>
                    <a:pt x="4721" y="37495"/>
                  </a:cubicBezTo>
                  <a:cubicBezTo>
                    <a:pt x="4788" y="37428"/>
                    <a:pt x="4871" y="37361"/>
                    <a:pt x="4938" y="37310"/>
                  </a:cubicBezTo>
                  <a:cubicBezTo>
                    <a:pt x="5206" y="37076"/>
                    <a:pt x="5440" y="36842"/>
                    <a:pt x="5675" y="36591"/>
                  </a:cubicBezTo>
                  <a:lnTo>
                    <a:pt x="5708" y="36574"/>
                  </a:lnTo>
                  <a:cubicBezTo>
                    <a:pt x="5758" y="36524"/>
                    <a:pt x="5792" y="36474"/>
                    <a:pt x="5842" y="36423"/>
                  </a:cubicBezTo>
                  <a:cubicBezTo>
                    <a:pt x="5993" y="36256"/>
                    <a:pt x="6127" y="36105"/>
                    <a:pt x="6261" y="35955"/>
                  </a:cubicBezTo>
                  <a:cubicBezTo>
                    <a:pt x="6328" y="35871"/>
                    <a:pt x="6394" y="35787"/>
                    <a:pt x="6461" y="35704"/>
                  </a:cubicBezTo>
                  <a:cubicBezTo>
                    <a:pt x="6562" y="35570"/>
                    <a:pt x="6679" y="35436"/>
                    <a:pt x="6779" y="35285"/>
                  </a:cubicBezTo>
                  <a:cubicBezTo>
                    <a:pt x="6796" y="35252"/>
                    <a:pt x="6830" y="35218"/>
                    <a:pt x="6863" y="35185"/>
                  </a:cubicBezTo>
                  <a:cubicBezTo>
                    <a:pt x="6897" y="35118"/>
                    <a:pt x="6930" y="35067"/>
                    <a:pt x="6964" y="35001"/>
                  </a:cubicBezTo>
                  <a:cubicBezTo>
                    <a:pt x="7047" y="34883"/>
                    <a:pt x="7114" y="34766"/>
                    <a:pt x="7181" y="34649"/>
                  </a:cubicBezTo>
                  <a:cubicBezTo>
                    <a:pt x="7248" y="34565"/>
                    <a:pt x="7298" y="34465"/>
                    <a:pt x="7349" y="34364"/>
                  </a:cubicBezTo>
                  <a:cubicBezTo>
                    <a:pt x="7416" y="34247"/>
                    <a:pt x="7482" y="34130"/>
                    <a:pt x="7533" y="34013"/>
                  </a:cubicBezTo>
                  <a:cubicBezTo>
                    <a:pt x="7566" y="33963"/>
                    <a:pt x="7600" y="33913"/>
                    <a:pt x="7616" y="33862"/>
                  </a:cubicBezTo>
                  <a:cubicBezTo>
                    <a:pt x="7650" y="33812"/>
                    <a:pt x="7650" y="33762"/>
                    <a:pt x="7683" y="33712"/>
                  </a:cubicBezTo>
                  <a:cubicBezTo>
                    <a:pt x="7734" y="33594"/>
                    <a:pt x="7767" y="33494"/>
                    <a:pt x="7817" y="33377"/>
                  </a:cubicBezTo>
                  <a:cubicBezTo>
                    <a:pt x="7851" y="33276"/>
                    <a:pt x="7884" y="33176"/>
                    <a:pt x="7918" y="33059"/>
                  </a:cubicBezTo>
                  <a:cubicBezTo>
                    <a:pt x="7968" y="32958"/>
                    <a:pt x="8001" y="32841"/>
                    <a:pt x="8035" y="32724"/>
                  </a:cubicBezTo>
                  <a:cubicBezTo>
                    <a:pt x="8052" y="32657"/>
                    <a:pt x="8068" y="32607"/>
                    <a:pt x="8085" y="32540"/>
                  </a:cubicBezTo>
                  <a:cubicBezTo>
                    <a:pt x="8085" y="32506"/>
                    <a:pt x="8102" y="32456"/>
                    <a:pt x="8102" y="32423"/>
                  </a:cubicBezTo>
                  <a:cubicBezTo>
                    <a:pt x="8135" y="32306"/>
                    <a:pt x="8152" y="32188"/>
                    <a:pt x="8169" y="32071"/>
                  </a:cubicBezTo>
                  <a:cubicBezTo>
                    <a:pt x="8185" y="31971"/>
                    <a:pt x="8202" y="31870"/>
                    <a:pt x="8219" y="31770"/>
                  </a:cubicBezTo>
                  <a:cubicBezTo>
                    <a:pt x="8236" y="31653"/>
                    <a:pt x="8236" y="31536"/>
                    <a:pt x="8252" y="31418"/>
                  </a:cubicBezTo>
                  <a:cubicBezTo>
                    <a:pt x="8252" y="31352"/>
                    <a:pt x="8269" y="31285"/>
                    <a:pt x="8269" y="31201"/>
                  </a:cubicBezTo>
                  <a:cubicBezTo>
                    <a:pt x="8269" y="31134"/>
                    <a:pt x="8269" y="31067"/>
                    <a:pt x="8269" y="31000"/>
                  </a:cubicBezTo>
                  <a:lnTo>
                    <a:pt x="8386" y="12"/>
                  </a:lnTo>
                  <a:close/>
                </a:path>
              </a:pathLst>
            </a:custGeom>
            <a:solidFill>
              <a:srgbClr val="E2A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298;p60">
              <a:extLst>
                <a:ext uri="{FF2B5EF4-FFF2-40B4-BE49-F238E27FC236}">
                  <a16:creationId xmlns:a16="http://schemas.microsoft.com/office/drawing/2014/main" id="{6610FB56-DE9D-43F0-9038-867AAA11AEA6}"/>
                </a:ext>
              </a:extLst>
            </p:cNvPr>
            <p:cNvSpPr/>
            <p:nvPr/>
          </p:nvSpPr>
          <p:spPr>
            <a:xfrm>
              <a:off x="17694825" y="2981150"/>
              <a:ext cx="510975" cy="1013125"/>
            </a:xfrm>
            <a:custGeom>
              <a:avLst/>
              <a:gdLst/>
              <a:ahLst/>
              <a:cxnLst/>
              <a:rect l="l" t="t" r="r" b="b"/>
              <a:pathLst>
                <a:path w="20439" h="40525" extrusionOk="0">
                  <a:moveTo>
                    <a:pt x="101" y="0"/>
                  </a:moveTo>
                  <a:lnTo>
                    <a:pt x="1" y="31000"/>
                  </a:lnTo>
                  <a:lnTo>
                    <a:pt x="20338" y="40524"/>
                  </a:lnTo>
                  <a:lnTo>
                    <a:pt x="20439" y="9524"/>
                  </a:lnTo>
                  <a:lnTo>
                    <a:pt x="101" y="0"/>
                  </a:lnTo>
                  <a:close/>
                </a:path>
              </a:pathLst>
            </a:custGeom>
            <a:solidFill>
              <a:srgbClr val="D07B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299;p60">
              <a:extLst>
                <a:ext uri="{FF2B5EF4-FFF2-40B4-BE49-F238E27FC236}">
                  <a16:creationId xmlns:a16="http://schemas.microsoft.com/office/drawing/2014/main" id="{1B373B9D-C74E-4E2A-94ED-98D4760F106C}"/>
                </a:ext>
              </a:extLst>
            </p:cNvPr>
            <p:cNvSpPr/>
            <p:nvPr/>
          </p:nvSpPr>
          <p:spPr>
            <a:xfrm>
              <a:off x="17697350" y="2677750"/>
              <a:ext cx="785475" cy="585050"/>
            </a:xfrm>
            <a:custGeom>
              <a:avLst/>
              <a:gdLst/>
              <a:ahLst/>
              <a:cxnLst/>
              <a:rect l="l" t="t" r="r" b="b"/>
              <a:pathLst>
                <a:path w="31419" h="23402" extrusionOk="0">
                  <a:moveTo>
                    <a:pt x="20153" y="1"/>
                  </a:moveTo>
                  <a:lnTo>
                    <a:pt x="0" y="11701"/>
                  </a:lnTo>
                  <a:lnTo>
                    <a:pt x="20338" y="23401"/>
                  </a:lnTo>
                  <a:cubicBezTo>
                    <a:pt x="31418" y="16923"/>
                    <a:pt x="31351" y="6445"/>
                    <a:pt x="20153" y="1"/>
                  </a:cubicBezTo>
                  <a:close/>
                </a:path>
              </a:pathLst>
            </a:custGeom>
            <a:solidFill>
              <a:srgbClr val="EAC5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300;p60">
              <a:extLst>
                <a:ext uri="{FF2B5EF4-FFF2-40B4-BE49-F238E27FC236}">
                  <a16:creationId xmlns:a16="http://schemas.microsoft.com/office/drawing/2014/main" id="{577DB705-C19A-4E35-8EB4-A1711C1D2405}"/>
                </a:ext>
              </a:extLst>
            </p:cNvPr>
            <p:cNvSpPr/>
            <p:nvPr/>
          </p:nvSpPr>
          <p:spPr>
            <a:xfrm>
              <a:off x="17197275" y="3587925"/>
              <a:ext cx="1015225" cy="526875"/>
            </a:xfrm>
            <a:custGeom>
              <a:avLst/>
              <a:gdLst/>
              <a:ahLst/>
              <a:cxnLst/>
              <a:rect l="l" t="t" r="r" b="b"/>
              <a:pathLst>
                <a:path w="40609" h="21075" extrusionOk="0">
                  <a:moveTo>
                    <a:pt x="19149" y="10930"/>
                  </a:moveTo>
                  <a:cubicBezTo>
                    <a:pt x="18965" y="10947"/>
                    <a:pt x="18781" y="10964"/>
                    <a:pt x="18614" y="10981"/>
                  </a:cubicBezTo>
                  <a:cubicBezTo>
                    <a:pt x="18781" y="10964"/>
                    <a:pt x="18965" y="10930"/>
                    <a:pt x="19149" y="10930"/>
                  </a:cubicBezTo>
                  <a:close/>
                  <a:moveTo>
                    <a:pt x="14680" y="12018"/>
                  </a:moveTo>
                  <a:lnTo>
                    <a:pt x="14429" y="12102"/>
                  </a:lnTo>
                  <a:cubicBezTo>
                    <a:pt x="14513" y="12069"/>
                    <a:pt x="14597" y="12035"/>
                    <a:pt x="14680" y="12018"/>
                  </a:cubicBezTo>
                  <a:close/>
                  <a:moveTo>
                    <a:pt x="37764" y="15015"/>
                  </a:moveTo>
                  <a:cubicBezTo>
                    <a:pt x="37964" y="15098"/>
                    <a:pt x="38148" y="15165"/>
                    <a:pt x="38315" y="15232"/>
                  </a:cubicBezTo>
                  <a:cubicBezTo>
                    <a:pt x="38131" y="15165"/>
                    <a:pt x="37964" y="15098"/>
                    <a:pt x="37764" y="15015"/>
                  </a:cubicBezTo>
                  <a:close/>
                  <a:moveTo>
                    <a:pt x="38935" y="15467"/>
                  </a:moveTo>
                  <a:cubicBezTo>
                    <a:pt x="39085" y="15517"/>
                    <a:pt x="39219" y="15567"/>
                    <a:pt x="39353" y="15634"/>
                  </a:cubicBezTo>
                  <a:cubicBezTo>
                    <a:pt x="39219" y="15584"/>
                    <a:pt x="39085" y="15517"/>
                    <a:pt x="38935" y="15467"/>
                  </a:cubicBezTo>
                  <a:close/>
                  <a:moveTo>
                    <a:pt x="40123" y="15935"/>
                  </a:moveTo>
                  <a:lnTo>
                    <a:pt x="40123" y="15935"/>
                  </a:lnTo>
                  <a:cubicBezTo>
                    <a:pt x="40190" y="15969"/>
                    <a:pt x="40257" y="15986"/>
                    <a:pt x="40324" y="16019"/>
                  </a:cubicBezTo>
                  <a:cubicBezTo>
                    <a:pt x="40257" y="16002"/>
                    <a:pt x="40190" y="15969"/>
                    <a:pt x="40123" y="15935"/>
                  </a:cubicBezTo>
                  <a:close/>
                  <a:moveTo>
                    <a:pt x="40608" y="0"/>
                  </a:moveTo>
                  <a:cubicBezTo>
                    <a:pt x="40173" y="117"/>
                    <a:pt x="39738" y="234"/>
                    <a:pt x="39286" y="335"/>
                  </a:cubicBezTo>
                  <a:cubicBezTo>
                    <a:pt x="39152" y="368"/>
                    <a:pt x="39018" y="402"/>
                    <a:pt x="38901" y="419"/>
                  </a:cubicBezTo>
                  <a:cubicBezTo>
                    <a:pt x="38549" y="502"/>
                    <a:pt x="38181" y="586"/>
                    <a:pt x="37830" y="653"/>
                  </a:cubicBezTo>
                  <a:cubicBezTo>
                    <a:pt x="37713" y="686"/>
                    <a:pt x="37579" y="703"/>
                    <a:pt x="37461" y="720"/>
                  </a:cubicBezTo>
                  <a:cubicBezTo>
                    <a:pt x="36993" y="820"/>
                    <a:pt x="36524" y="904"/>
                    <a:pt x="36039" y="988"/>
                  </a:cubicBezTo>
                  <a:cubicBezTo>
                    <a:pt x="35938" y="1004"/>
                    <a:pt x="35838" y="1021"/>
                    <a:pt x="35754" y="1038"/>
                  </a:cubicBezTo>
                  <a:cubicBezTo>
                    <a:pt x="35352" y="1105"/>
                    <a:pt x="34934" y="1172"/>
                    <a:pt x="34515" y="1239"/>
                  </a:cubicBezTo>
                  <a:cubicBezTo>
                    <a:pt x="34348" y="1256"/>
                    <a:pt x="34181" y="1289"/>
                    <a:pt x="33997" y="1306"/>
                  </a:cubicBezTo>
                  <a:cubicBezTo>
                    <a:pt x="33779" y="1339"/>
                    <a:pt x="33545" y="1373"/>
                    <a:pt x="33310" y="1406"/>
                  </a:cubicBezTo>
                  <a:cubicBezTo>
                    <a:pt x="33109" y="1440"/>
                    <a:pt x="32909" y="1456"/>
                    <a:pt x="32708" y="1490"/>
                  </a:cubicBezTo>
                  <a:cubicBezTo>
                    <a:pt x="32473" y="1523"/>
                    <a:pt x="32239" y="1540"/>
                    <a:pt x="32005" y="1574"/>
                  </a:cubicBezTo>
                  <a:cubicBezTo>
                    <a:pt x="31804" y="1590"/>
                    <a:pt x="31603" y="1624"/>
                    <a:pt x="31385" y="1641"/>
                  </a:cubicBezTo>
                  <a:cubicBezTo>
                    <a:pt x="31151" y="1674"/>
                    <a:pt x="30900" y="1691"/>
                    <a:pt x="30666" y="1724"/>
                  </a:cubicBezTo>
                  <a:cubicBezTo>
                    <a:pt x="30465" y="1741"/>
                    <a:pt x="30264" y="1758"/>
                    <a:pt x="30046" y="1774"/>
                  </a:cubicBezTo>
                  <a:cubicBezTo>
                    <a:pt x="29812" y="1808"/>
                    <a:pt x="29561" y="1825"/>
                    <a:pt x="29310" y="1841"/>
                  </a:cubicBezTo>
                  <a:lnTo>
                    <a:pt x="28724" y="1892"/>
                  </a:lnTo>
                  <a:cubicBezTo>
                    <a:pt x="28188" y="1942"/>
                    <a:pt x="27653" y="1975"/>
                    <a:pt x="27100" y="2009"/>
                  </a:cubicBezTo>
                  <a:cubicBezTo>
                    <a:pt x="27017" y="2026"/>
                    <a:pt x="26916" y="2026"/>
                    <a:pt x="26832" y="2026"/>
                  </a:cubicBezTo>
                  <a:cubicBezTo>
                    <a:pt x="26364" y="2059"/>
                    <a:pt x="25912" y="2076"/>
                    <a:pt x="25443" y="2109"/>
                  </a:cubicBezTo>
                  <a:lnTo>
                    <a:pt x="24891" y="2126"/>
                  </a:lnTo>
                  <a:cubicBezTo>
                    <a:pt x="24590" y="2143"/>
                    <a:pt x="24288" y="2159"/>
                    <a:pt x="23970" y="2159"/>
                  </a:cubicBezTo>
                  <a:lnTo>
                    <a:pt x="23401" y="2176"/>
                  </a:lnTo>
                  <a:cubicBezTo>
                    <a:pt x="23066" y="2193"/>
                    <a:pt x="22748" y="2193"/>
                    <a:pt x="22430" y="2210"/>
                  </a:cubicBezTo>
                  <a:lnTo>
                    <a:pt x="21895" y="2210"/>
                  </a:lnTo>
                  <a:cubicBezTo>
                    <a:pt x="21610" y="2226"/>
                    <a:pt x="21326" y="2226"/>
                    <a:pt x="21041" y="2226"/>
                  </a:cubicBezTo>
                  <a:lnTo>
                    <a:pt x="19049" y="2226"/>
                  </a:lnTo>
                  <a:cubicBezTo>
                    <a:pt x="18765" y="2226"/>
                    <a:pt x="18480" y="2210"/>
                    <a:pt x="18212" y="2210"/>
                  </a:cubicBezTo>
                  <a:cubicBezTo>
                    <a:pt x="18028" y="2210"/>
                    <a:pt x="17844" y="2210"/>
                    <a:pt x="17660" y="2193"/>
                  </a:cubicBezTo>
                  <a:cubicBezTo>
                    <a:pt x="17342" y="2193"/>
                    <a:pt x="17024" y="2176"/>
                    <a:pt x="16706" y="2176"/>
                  </a:cubicBezTo>
                  <a:cubicBezTo>
                    <a:pt x="16572" y="2159"/>
                    <a:pt x="16421" y="2159"/>
                    <a:pt x="16270" y="2159"/>
                  </a:cubicBezTo>
                  <a:cubicBezTo>
                    <a:pt x="15819" y="2143"/>
                    <a:pt x="15350" y="2126"/>
                    <a:pt x="14898" y="2092"/>
                  </a:cubicBezTo>
                  <a:lnTo>
                    <a:pt x="14797" y="2092"/>
                  </a:lnTo>
                  <a:cubicBezTo>
                    <a:pt x="14362" y="2076"/>
                    <a:pt x="13944" y="2042"/>
                    <a:pt x="13525" y="2009"/>
                  </a:cubicBezTo>
                  <a:cubicBezTo>
                    <a:pt x="13425" y="2009"/>
                    <a:pt x="13324" y="2009"/>
                    <a:pt x="13207" y="1992"/>
                  </a:cubicBezTo>
                  <a:cubicBezTo>
                    <a:pt x="12856" y="1975"/>
                    <a:pt x="12504" y="1942"/>
                    <a:pt x="12153" y="1908"/>
                  </a:cubicBezTo>
                  <a:cubicBezTo>
                    <a:pt x="11985" y="1908"/>
                    <a:pt x="11818" y="1892"/>
                    <a:pt x="11651" y="1875"/>
                  </a:cubicBezTo>
                  <a:cubicBezTo>
                    <a:pt x="11366" y="1841"/>
                    <a:pt x="11065" y="1825"/>
                    <a:pt x="10780" y="1791"/>
                  </a:cubicBezTo>
                  <a:cubicBezTo>
                    <a:pt x="10630" y="1791"/>
                    <a:pt x="10479" y="1774"/>
                    <a:pt x="10312" y="1758"/>
                  </a:cubicBezTo>
                  <a:cubicBezTo>
                    <a:pt x="9994" y="1724"/>
                    <a:pt x="9675" y="1691"/>
                    <a:pt x="9357" y="1657"/>
                  </a:cubicBezTo>
                  <a:cubicBezTo>
                    <a:pt x="9190" y="1641"/>
                    <a:pt x="9006" y="1607"/>
                    <a:pt x="8839" y="1590"/>
                  </a:cubicBezTo>
                  <a:cubicBezTo>
                    <a:pt x="8537" y="1557"/>
                    <a:pt x="8253" y="1523"/>
                    <a:pt x="7968" y="1490"/>
                  </a:cubicBezTo>
                  <a:lnTo>
                    <a:pt x="7483" y="1423"/>
                  </a:lnTo>
                  <a:cubicBezTo>
                    <a:pt x="7014" y="1373"/>
                    <a:pt x="6562" y="1306"/>
                    <a:pt x="6127" y="1239"/>
                  </a:cubicBezTo>
                  <a:cubicBezTo>
                    <a:pt x="6043" y="1222"/>
                    <a:pt x="5960" y="1205"/>
                    <a:pt x="5893" y="1205"/>
                  </a:cubicBezTo>
                  <a:cubicBezTo>
                    <a:pt x="5374" y="1122"/>
                    <a:pt x="4872" y="1038"/>
                    <a:pt x="4369" y="954"/>
                  </a:cubicBezTo>
                  <a:cubicBezTo>
                    <a:pt x="4269" y="938"/>
                    <a:pt x="4168" y="904"/>
                    <a:pt x="4068" y="887"/>
                  </a:cubicBezTo>
                  <a:cubicBezTo>
                    <a:pt x="3415" y="770"/>
                    <a:pt x="2779" y="653"/>
                    <a:pt x="2177" y="519"/>
                  </a:cubicBezTo>
                  <a:cubicBezTo>
                    <a:pt x="2110" y="502"/>
                    <a:pt x="2043" y="486"/>
                    <a:pt x="1992" y="469"/>
                  </a:cubicBezTo>
                  <a:cubicBezTo>
                    <a:pt x="1340" y="335"/>
                    <a:pt x="720" y="184"/>
                    <a:pt x="101" y="17"/>
                  </a:cubicBezTo>
                  <a:lnTo>
                    <a:pt x="1" y="16220"/>
                  </a:lnTo>
                  <a:cubicBezTo>
                    <a:pt x="34" y="16203"/>
                    <a:pt x="51" y="16203"/>
                    <a:pt x="84" y="16203"/>
                  </a:cubicBezTo>
                  <a:cubicBezTo>
                    <a:pt x="1" y="16220"/>
                    <a:pt x="34" y="16755"/>
                    <a:pt x="34" y="16755"/>
                  </a:cubicBezTo>
                  <a:cubicBezTo>
                    <a:pt x="34" y="16755"/>
                    <a:pt x="8202" y="21057"/>
                    <a:pt x="20304" y="21074"/>
                  </a:cubicBezTo>
                  <a:cubicBezTo>
                    <a:pt x="20325" y="21074"/>
                    <a:pt x="20345" y="21074"/>
                    <a:pt x="20365" y="21074"/>
                  </a:cubicBezTo>
                  <a:cubicBezTo>
                    <a:pt x="32434" y="21074"/>
                    <a:pt x="40541" y="16119"/>
                    <a:pt x="40541" y="16119"/>
                  </a:cubicBezTo>
                  <a:cubicBezTo>
                    <a:pt x="40541" y="16119"/>
                    <a:pt x="40508" y="16103"/>
                    <a:pt x="40508" y="16103"/>
                  </a:cubicBezTo>
                  <a:lnTo>
                    <a:pt x="40608" y="0"/>
                  </a:ln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301;p60">
              <a:extLst>
                <a:ext uri="{FF2B5EF4-FFF2-40B4-BE49-F238E27FC236}">
                  <a16:creationId xmlns:a16="http://schemas.microsoft.com/office/drawing/2014/main" id="{C2E7DEA1-391F-463F-8C84-3A432BABDD7C}"/>
                </a:ext>
              </a:extLst>
            </p:cNvPr>
            <p:cNvSpPr/>
            <p:nvPr/>
          </p:nvSpPr>
          <p:spPr>
            <a:xfrm>
              <a:off x="18209950" y="3990475"/>
              <a:ext cx="875" cy="450"/>
            </a:xfrm>
            <a:custGeom>
              <a:avLst/>
              <a:gdLst/>
              <a:ahLst/>
              <a:cxnLst/>
              <a:rect l="l" t="t" r="r" b="b"/>
              <a:pathLst>
                <a:path w="35" h="18" extrusionOk="0">
                  <a:moveTo>
                    <a:pt x="1" y="1"/>
                  </a:moveTo>
                  <a:lnTo>
                    <a:pt x="1" y="17"/>
                  </a:lnTo>
                  <a:cubicBezTo>
                    <a:pt x="18" y="17"/>
                    <a:pt x="34" y="1"/>
                    <a:pt x="34" y="1"/>
                  </a:cubicBezTo>
                  <a:close/>
                </a:path>
              </a:pathLst>
            </a:custGeom>
            <a:solidFill>
              <a:srgbClr val="9D5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302;p60">
              <a:extLst>
                <a:ext uri="{FF2B5EF4-FFF2-40B4-BE49-F238E27FC236}">
                  <a16:creationId xmlns:a16="http://schemas.microsoft.com/office/drawing/2014/main" id="{09186C41-9234-416E-89B9-3137C1E6C727}"/>
                </a:ext>
              </a:extLst>
            </p:cNvPr>
            <p:cNvSpPr/>
            <p:nvPr/>
          </p:nvSpPr>
          <p:spPr>
            <a:xfrm>
              <a:off x="17196450" y="3993000"/>
              <a:ext cx="1275" cy="850"/>
            </a:xfrm>
            <a:custGeom>
              <a:avLst/>
              <a:gdLst/>
              <a:ahLst/>
              <a:cxnLst/>
              <a:rect l="l" t="t" r="r" b="b"/>
              <a:pathLst>
                <a:path w="51" h="34" extrusionOk="0">
                  <a:moveTo>
                    <a:pt x="50" y="0"/>
                  </a:moveTo>
                  <a:lnTo>
                    <a:pt x="0" y="17"/>
                  </a:lnTo>
                  <a:cubicBezTo>
                    <a:pt x="0" y="17"/>
                    <a:pt x="17" y="17"/>
                    <a:pt x="50" y="34"/>
                  </a:cubicBezTo>
                  <a:lnTo>
                    <a:pt x="50" y="0"/>
                  </a:lnTo>
                  <a:close/>
                </a:path>
              </a:pathLst>
            </a:custGeom>
            <a:solidFill>
              <a:srgbClr val="9D5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303;p60">
              <a:extLst>
                <a:ext uri="{FF2B5EF4-FFF2-40B4-BE49-F238E27FC236}">
                  <a16:creationId xmlns:a16="http://schemas.microsoft.com/office/drawing/2014/main" id="{BF797DDE-5FAE-4817-9E35-AD603E5FB752}"/>
                </a:ext>
              </a:extLst>
            </p:cNvPr>
            <p:cNvSpPr/>
            <p:nvPr/>
          </p:nvSpPr>
          <p:spPr>
            <a:xfrm>
              <a:off x="17196450" y="3299600"/>
              <a:ext cx="1012700" cy="414300"/>
            </a:xfrm>
            <a:custGeom>
              <a:avLst/>
              <a:gdLst/>
              <a:ahLst/>
              <a:cxnLst/>
              <a:rect l="l" t="t" r="r" b="b"/>
              <a:pathLst>
                <a:path w="40508" h="16572" extrusionOk="0">
                  <a:moveTo>
                    <a:pt x="20170" y="0"/>
                  </a:moveTo>
                  <a:lnTo>
                    <a:pt x="0" y="11717"/>
                  </a:lnTo>
                  <a:cubicBezTo>
                    <a:pt x="5592" y="14952"/>
                    <a:pt x="12908" y="16571"/>
                    <a:pt x="20225" y="16571"/>
                  </a:cubicBezTo>
                  <a:cubicBezTo>
                    <a:pt x="27562" y="16571"/>
                    <a:pt x="34901" y="14944"/>
                    <a:pt x="40507" y="11684"/>
                  </a:cubicBezTo>
                  <a:lnTo>
                    <a:pt x="20170" y="0"/>
                  </a:lnTo>
                  <a:close/>
                </a:path>
              </a:pathLst>
            </a:custGeom>
            <a:solidFill>
              <a:srgbClr val="C86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304;p60">
              <a:extLst>
                <a:ext uri="{FF2B5EF4-FFF2-40B4-BE49-F238E27FC236}">
                  <a16:creationId xmlns:a16="http://schemas.microsoft.com/office/drawing/2014/main" id="{994FD22C-04D4-4324-B057-A3EE69F17A05}"/>
                </a:ext>
              </a:extLst>
            </p:cNvPr>
            <p:cNvSpPr/>
            <p:nvPr/>
          </p:nvSpPr>
          <p:spPr>
            <a:xfrm>
              <a:off x="18073950" y="4032350"/>
              <a:ext cx="145250" cy="92875"/>
            </a:xfrm>
            <a:custGeom>
              <a:avLst/>
              <a:gdLst/>
              <a:ahLst/>
              <a:cxnLst/>
              <a:rect l="l" t="t" r="r" b="b"/>
              <a:pathLst>
                <a:path w="5810" h="3715" extrusionOk="0">
                  <a:moveTo>
                    <a:pt x="1092" y="1"/>
                  </a:moveTo>
                  <a:cubicBezTo>
                    <a:pt x="686" y="1"/>
                    <a:pt x="372" y="170"/>
                    <a:pt x="235" y="451"/>
                  </a:cubicBezTo>
                  <a:cubicBezTo>
                    <a:pt x="51" y="870"/>
                    <a:pt x="1" y="1640"/>
                    <a:pt x="336" y="2109"/>
                  </a:cubicBezTo>
                  <a:cubicBezTo>
                    <a:pt x="520" y="2393"/>
                    <a:pt x="838" y="2343"/>
                    <a:pt x="1373" y="2661"/>
                  </a:cubicBezTo>
                  <a:cubicBezTo>
                    <a:pt x="2397" y="3238"/>
                    <a:pt x="3868" y="3715"/>
                    <a:pt x="4761" y="3715"/>
                  </a:cubicBezTo>
                  <a:cubicBezTo>
                    <a:pt x="5139" y="3715"/>
                    <a:pt x="5413" y="3630"/>
                    <a:pt x="5508" y="3431"/>
                  </a:cubicBezTo>
                  <a:cubicBezTo>
                    <a:pt x="5809" y="2778"/>
                    <a:pt x="4403" y="2561"/>
                    <a:pt x="2980" y="1021"/>
                  </a:cubicBezTo>
                  <a:cubicBezTo>
                    <a:pt x="2323" y="296"/>
                    <a:pt x="1628" y="1"/>
                    <a:pt x="1092" y="1"/>
                  </a:cubicBez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305;p60">
              <a:extLst>
                <a:ext uri="{FF2B5EF4-FFF2-40B4-BE49-F238E27FC236}">
                  <a16:creationId xmlns:a16="http://schemas.microsoft.com/office/drawing/2014/main" id="{133CD4F5-9209-4EBD-8F42-D11549E76597}"/>
                </a:ext>
              </a:extLst>
            </p:cNvPr>
            <p:cNvSpPr/>
            <p:nvPr/>
          </p:nvSpPr>
          <p:spPr>
            <a:xfrm>
              <a:off x="18077725" y="4018525"/>
              <a:ext cx="48975" cy="38850"/>
            </a:xfrm>
            <a:custGeom>
              <a:avLst/>
              <a:gdLst/>
              <a:ahLst/>
              <a:cxnLst/>
              <a:rect l="l" t="t" r="r" b="b"/>
              <a:pathLst>
                <a:path w="1959" h="1554" extrusionOk="0">
                  <a:moveTo>
                    <a:pt x="1524" y="0"/>
                  </a:moveTo>
                  <a:lnTo>
                    <a:pt x="1" y="352"/>
                  </a:lnTo>
                  <a:cubicBezTo>
                    <a:pt x="101" y="1021"/>
                    <a:pt x="335" y="1356"/>
                    <a:pt x="586" y="1507"/>
                  </a:cubicBezTo>
                  <a:cubicBezTo>
                    <a:pt x="643" y="1539"/>
                    <a:pt x="708" y="1554"/>
                    <a:pt x="779" y="1554"/>
                  </a:cubicBezTo>
                  <a:cubicBezTo>
                    <a:pt x="1250" y="1554"/>
                    <a:pt x="1959" y="921"/>
                    <a:pt x="1959" y="921"/>
                  </a:cubicBezTo>
                  <a:lnTo>
                    <a:pt x="1524" y="0"/>
                  </a:lnTo>
                  <a:close/>
                </a:path>
              </a:pathLst>
            </a:custGeom>
            <a:solidFill>
              <a:srgbClr val="EBD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306;p60">
              <a:extLst>
                <a:ext uri="{FF2B5EF4-FFF2-40B4-BE49-F238E27FC236}">
                  <a16:creationId xmlns:a16="http://schemas.microsoft.com/office/drawing/2014/main" id="{88856395-28A5-4DEE-B37C-3ACB43A1D605}"/>
                </a:ext>
              </a:extLst>
            </p:cNvPr>
            <p:cNvSpPr/>
            <p:nvPr/>
          </p:nvSpPr>
          <p:spPr>
            <a:xfrm>
              <a:off x="17776850" y="3440625"/>
              <a:ext cx="349850" cy="587725"/>
            </a:xfrm>
            <a:custGeom>
              <a:avLst/>
              <a:gdLst/>
              <a:ahLst/>
              <a:cxnLst/>
              <a:rect l="l" t="t" r="r" b="b"/>
              <a:pathLst>
                <a:path w="13994" h="23509" extrusionOk="0">
                  <a:moveTo>
                    <a:pt x="2043" y="0"/>
                  </a:moveTo>
                  <a:lnTo>
                    <a:pt x="0" y="2260"/>
                  </a:lnTo>
                  <a:lnTo>
                    <a:pt x="8805" y="10495"/>
                  </a:lnTo>
                  <a:lnTo>
                    <a:pt x="12036" y="23468"/>
                  </a:lnTo>
                  <a:cubicBezTo>
                    <a:pt x="12036" y="23468"/>
                    <a:pt x="12256" y="23509"/>
                    <a:pt x="12555" y="23509"/>
                  </a:cubicBezTo>
                  <a:cubicBezTo>
                    <a:pt x="12947" y="23509"/>
                    <a:pt x="13476" y="23439"/>
                    <a:pt x="13827" y="23116"/>
                  </a:cubicBezTo>
                  <a:lnTo>
                    <a:pt x="13676" y="9223"/>
                  </a:lnTo>
                  <a:cubicBezTo>
                    <a:pt x="13676" y="9223"/>
                    <a:pt x="13994" y="6863"/>
                    <a:pt x="9608" y="4419"/>
                  </a:cubicBezTo>
                  <a:lnTo>
                    <a:pt x="2043" y="0"/>
                  </a:lnTo>
                  <a:close/>
                </a:path>
              </a:pathLst>
            </a:custGeom>
            <a:solidFill>
              <a:srgbClr val="EAC5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07;p60">
              <a:extLst>
                <a:ext uri="{FF2B5EF4-FFF2-40B4-BE49-F238E27FC236}">
                  <a16:creationId xmlns:a16="http://schemas.microsoft.com/office/drawing/2014/main" id="{BD75E3F2-3448-4295-94E1-C1808E409E27}"/>
                </a:ext>
              </a:extLst>
            </p:cNvPr>
            <p:cNvSpPr/>
            <p:nvPr/>
          </p:nvSpPr>
          <p:spPr>
            <a:xfrm>
              <a:off x="17991525" y="4077350"/>
              <a:ext cx="145225" cy="92875"/>
            </a:xfrm>
            <a:custGeom>
              <a:avLst/>
              <a:gdLst/>
              <a:ahLst/>
              <a:cxnLst/>
              <a:rect l="l" t="t" r="r" b="b"/>
              <a:pathLst>
                <a:path w="5809" h="3715" extrusionOk="0">
                  <a:moveTo>
                    <a:pt x="1092" y="0"/>
                  </a:moveTo>
                  <a:cubicBezTo>
                    <a:pt x="686" y="0"/>
                    <a:pt x="372" y="171"/>
                    <a:pt x="235" y="459"/>
                  </a:cubicBezTo>
                  <a:cubicBezTo>
                    <a:pt x="51" y="861"/>
                    <a:pt x="0" y="1648"/>
                    <a:pt x="335" y="2116"/>
                  </a:cubicBezTo>
                  <a:cubicBezTo>
                    <a:pt x="536" y="2401"/>
                    <a:pt x="837" y="2351"/>
                    <a:pt x="1390" y="2652"/>
                  </a:cubicBezTo>
                  <a:cubicBezTo>
                    <a:pt x="2404" y="3242"/>
                    <a:pt x="3875" y="3715"/>
                    <a:pt x="4767" y="3715"/>
                  </a:cubicBezTo>
                  <a:cubicBezTo>
                    <a:pt x="5141" y="3715"/>
                    <a:pt x="5413" y="3632"/>
                    <a:pt x="5507" y="3439"/>
                  </a:cubicBezTo>
                  <a:cubicBezTo>
                    <a:pt x="5809" y="2786"/>
                    <a:pt x="4403" y="2568"/>
                    <a:pt x="2980" y="1012"/>
                  </a:cubicBezTo>
                  <a:cubicBezTo>
                    <a:pt x="2323" y="297"/>
                    <a:pt x="1628" y="0"/>
                    <a:pt x="1092" y="0"/>
                  </a:cubicBez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08;p60">
              <a:extLst>
                <a:ext uri="{FF2B5EF4-FFF2-40B4-BE49-F238E27FC236}">
                  <a16:creationId xmlns:a16="http://schemas.microsoft.com/office/drawing/2014/main" id="{46AADF2E-1696-4E38-84F4-97A8FFD2CCBA}"/>
                </a:ext>
              </a:extLst>
            </p:cNvPr>
            <p:cNvSpPr/>
            <p:nvPr/>
          </p:nvSpPr>
          <p:spPr>
            <a:xfrm>
              <a:off x="17995300" y="4063300"/>
              <a:ext cx="48975" cy="38875"/>
            </a:xfrm>
            <a:custGeom>
              <a:avLst/>
              <a:gdLst/>
              <a:ahLst/>
              <a:cxnLst/>
              <a:rect l="l" t="t" r="r" b="b"/>
              <a:pathLst>
                <a:path w="1959" h="1555" extrusionOk="0">
                  <a:moveTo>
                    <a:pt x="1523" y="0"/>
                  </a:moveTo>
                  <a:lnTo>
                    <a:pt x="0" y="368"/>
                  </a:lnTo>
                  <a:cubicBezTo>
                    <a:pt x="100" y="1021"/>
                    <a:pt x="335" y="1356"/>
                    <a:pt x="603" y="1507"/>
                  </a:cubicBezTo>
                  <a:cubicBezTo>
                    <a:pt x="658" y="1540"/>
                    <a:pt x="723" y="1554"/>
                    <a:pt x="793" y="1554"/>
                  </a:cubicBezTo>
                  <a:cubicBezTo>
                    <a:pt x="1253" y="1554"/>
                    <a:pt x="1958" y="938"/>
                    <a:pt x="1958" y="938"/>
                  </a:cubicBezTo>
                  <a:lnTo>
                    <a:pt x="1523" y="0"/>
                  </a:lnTo>
                  <a:close/>
                </a:path>
              </a:pathLst>
            </a:custGeom>
            <a:solidFill>
              <a:srgbClr val="EBD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09;p60">
              <a:extLst>
                <a:ext uri="{FF2B5EF4-FFF2-40B4-BE49-F238E27FC236}">
                  <a16:creationId xmlns:a16="http://schemas.microsoft.com/office/drawing/2014/main" id="{789AF86A-F5D0-4726-8103-5613FEABB3C4}"/>
                </a:ext>
              </a:extLst>
            </p:cNvPr>
            <p:cNvSpPr/>
            <p:nvPr/>
          </p:nvSpPr>
          <p:spPr>
            <a:xfrm>
              <a:off x="17545850" y="3451050"/>
              <a:ext cx="501350" cy="628400"/>
            </a:xfrm>
            <a:custGeom>
              <a:avLst/>
              <a:gdLst/>
              <a:ahLst/>
              <a:cxnLst/>
              <a:rect l="l" t="t" r="r" b="b"/>
              <a:pathLst>
                <a:path w="20054" h="25136" extrusionOk="0">
                  <a:moveTo>
                    <a:pt x="6695" y="0"/>
                  </a:moveTo>
                  <a:cubicBezTo>
                    <a:pt x="5006" y="0"/>
                    <a:pt x="2816" y="455"/>
                    <a:pt x="2327" y="2730"/>
                  </a:cubicBezTo>
                  <a:cubicBezTo>
                    <a:pt x="1507" y="6546"/>
                    <a:pt x="1" y="11869"/>
                    <a:pt x="15300" y="12522"/>
                  </a:cubicBezTo>
                  <a:cubicBezTo>
                    <a:pt x="15300" y="12522"/>
                    <a:pt x="16840" y="21310"/>
                    <a:pt x="17978" y="25026"/>
                  </a:cubicBezTo>
                  <a:cubicBezTo>
                    <a:pt x="17978" y="25026"/>
                    <a:pt x="18186" y="25135"/>
                    <a:pt x="18561" y="25135"/>
                  </a:cubicBezTo>
                  <a:cubicBezTo>
                    <a:pt x="18842" y="25135"/>
                    <a:pt x="19217" y="25074"/>
                    <a:pt x="19669" y="24858"/>
                  </a:cubicBezTo>
                  <a:cubicBezTo>
                    <a:pt x="19669" y="24858"/>
                    <a:pt x="20054" y="15050"/>
                    <a:pt x="19551" y="10530"/>
                  </a:cubicBezTo>
                  <a:cubicBezTo>
                    <a:pt x="19551" y="10530"/>
                    <a:pt x="19648" y="6391"/>
                    <a:pt x="14186" y="6391"/>
                  </a:cubicBezTo>
                  <a:cubicBezTo>
                    <a:pt x="14079" y="6391"/>
                    <a:pt x="13971" y="6393"/>
                    <a:pt x="13860" y="6396"/>
                  </a:cubicBezTo>
                  <a:lnTo>
                    <a:pt x="8755" y="203"/>
                  </a:lnTo>
                  <a:cubicBezTo>
                    <a:pt x="8755" y="203"/>
                    <a:pt x="8755" y="203"/>
                    <a:pt x="8754" y="203"/>
                  </a:cubicBezTo>
                  <a:cubicBezTo>
                    <a:pt x="8726" y="203"/>
                    <a:pt x="7822" y="0"/>
                    <a:pt x="66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10;p60">
              <a:extLst>
                <a:ext uri="{FF2B5EF4-FFF2-40B4-BE49-F238E27FC236}">
                  <a16:creationId xmlns:a16="http://schemas.microsoft.com/office/drawing/2014/main" id="{7A8A114B-635D-41F1-AEF6-97AB4C0F9DD0}"/>
                </a:ext>
              </a:extLst>
            </p:cNvPr>
            <p:cNvSpPr/>
            <p:nvPr/>
          </p:nvSpPr>
          <p:spPr>
            <a:xfrm>
              <a:off x="17693150" y="2872800"/>
              <a:ext cx="105075" cy="257525"/>
            </a:xfrm>
            <a:custGeom>
              <a:avLst/>
              <a:gdLst/>
              <a:ahLst/>
              <a:cxnLst/>
              <a:rect l="l" t="t" r="r" b="b"/>
              <a:pathLst>
                <a:path w="4203" h="10301" extrusionOk="0">
                  <a:moveTo>
                    <a:pt x="2245" y="0"/>
                  </a:moveTo>
                  <a:cubicBezTo>
                    <a:pt x="1872" y="0"/>
                    <a:pt x="1591" y="99"/>
                    <a:pt x="1591" y="99"/>
                  </a:cubicBezTo>
                  <a:lnTo>
                    <a:pt x="1" y="9055"/>
                  </a:lnTo>
                  <a:cubicBezTo>
                    <a:pt x="271" y="9985"/>
                    <a:pt x="806" y="10300"/>
                    <a:pt x="1406" y="10300"/>
                  </a:cubicBezTo>
                  <a:cubicBezTo>
                    <a:pt x="2662" y="10300"/>
                    <a:pt x="4202" y="8921"/>
                    <a:pt x="4202" y="8921"/>
                  </a:cubicBezTo>
                  <a:cubicBezTo>
                    <a:pt x="3784" y="8368"/>
                    <a:pt x="3918" y="6711"/>
                    <a:pt x="4052" y="2945"/>
                  </a:cubicBezTo>
                  <a:cubicBezTo>
                    <a:pt x="4153" y="415"/>
                    <a:pt x="3008" y="0"/>
                    <a:pt x="2245" y="0"/>
                  </a:cubicBezTo>
                  <a:close/>
                </a:path>
              </a:pathLst>
            </a:custGeom>
            <a:solidFill>
              <a:srgbClr val="9D5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11;p60">
              <a:extLst>
                <a:ext uri="{FF2B5EF4-FFF2-40B4-BE49-F238E27FC236}">
                  <a16:creationId xmlns:a16="http://schemas.microsoft.com/office/drawing/2014/main" id="{BF81BCC9-FD45-434D-8573-0027F70EB48F}"/>
                </a:ext>
              </a:extLst>
            </p:cNvPr>
            <p:cNvSpPr/>
            <p:nvPr/>
          </p:nvSpPr>
          <p:spPr>
            <a:xfrm>
              <a:off x="17711150" y="3421775"/>
              <a:ext cx="454900" cy="293800"/>
            </a:xfrm>
            <a:custGeom>
              <a:avLst/>
              <a:gdLst/>
              <a:ahLst/>
              <a:cxnLst/>
              <a:rect l="l" t="t" r="r" b="b"/>
              <a:pathLst>
                <a:path w="18196" h="11752" extrusionOk="0">
                  <a:moveTo>
                    <a:pt x="12404" y="1"/>
                  </a:moveTo>
                  <a:lnTo>
                    <a:pt x="1" y="5792"/>
                  </a:lnTo>
                  <a:lnTo>
                    <a:pt x="7282" y="11751"/>
                  </a:lnTo>
                  <a:lnTo>
                    <a:pt x="18195" y="6127"/>
                  </a:lnTo>
                  <a:lnTo>
                    <a:pt x="12404" y="1"/>
                  </a:lnTo>
                  <a:close/>
                </a:path>
              </a:pathLst>
            </a:custGeom>
            <a:solidFill>
              <a:srgbClr val="CEC9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12;p60">
              <a:extLst>
                <a:ext uri="{FF2B5EF4-FFF2-40B4-BE49-F238E27FC236}">
                  <a16:creationId xmlns:a16="http://schemas.microsoft.com/office/drawing/2014/main" id="{646813FD-1E77-41E4-9725-613EDB9BE340}"/>
                </a:ext>
              </a:extLst>
            </p:cNvPr>
            <p:cNvSpPr/>
            <p:nvPr/>
          </p:nvSpPr>
          <p:spPr>
            <a:xfrm>
              <a:off x="17768900" y="3236400"/>
              <a:ext cx="303100" cy="287325"/>
            </a:xfrm>
            <a:custGeom>
              <a:avLst/>
              <a:gdLst/>
              <a:ahLst/>
              <a:cxnLst/>
              <a:rect l="l" t="t" r="r" b="b"/>
              <a:pathLst>
                <a:path w="12124" h="11493" extrusionOk="0">
                  <a:moveTo>
                    <a:pt x="3147" y="1"/>
                  </a:moveTo>
                  <a:cubicBezTo>
                    <a:pt x="2584" y="289"/>
                    <a:pt x="2170" y="325"/>
                    <a:pt x="1805" y="325"/>
                  </a:cubicBezTo>
                  <a:cubicBezTo>
                    <a:pt x="1684" y="325"/>
                    <a:pt x="1569" y="321"/>
                    <a:pt x="1455" y="321"/>
                  </a:cubicBezTo>
                  <a:cubicBezTo>
                    <a:pt x="1014" y="321"/>
                    <a:pt x="600" y="380"/>
                    <a:pt x="0" y="955"/>
                  </a:cubicBezTo>
                  <a:cubicBezTo>
                    <a:pt x="1507" y="3449"/>
                    <a:pt x="2946" y="6311"/>
                    <a:pt x="2946" y="6311"/>
                  </a:cubicBezTo>
                  <a:cubicBezTo>
                    <a:pt x="4721" y="7717"/>
                    <a:pt x="10345" y="11283"/>
                    <a:pt x="10429" y="11383"/>
                  </a:cubicBezTo>
                  <a:cubicBezTo>
                    <a:pt x="10480" y="11459"/>
                    <a:pt x="10550" y="11492"/>
                    <a:pt x="10632" y="11492"/>
                  </a:cubicBezTo>
                  <a:cubicBezTo>
                    <a:pt x="11148" y="11492"/>
                    <a:pt x="12124" y="10160"/>
                    <a:pt x="11753" y="10160"/>
                  </a:cubicBezTo>
                  <a:cubicBezTo>
                    <a:pt x="11747" y="10160"/>
                    <a:pt x="11741" y="10160"/>
                    <a:pt x="11734" y="10161"/>
                  </a:cubicBezTo>
                  <a:cubicBezTo>
                    <a:pt x="11550" y="10094"/>
                    <a:pt x="4804" y="4052"/>
                    <a:pt x="4804" y="4052"/>
                  </a:cubicBezTo>
                  <a:cubicBezTo>
                    <a:pt x="4804" y="4052"/>
                    <a:pt x="3499" y="1122"/>
                    <a:pt x="3147" y="1"/>
                  </a:cubicBezTo>
                  <a:close/>
                </a:path>
              </a:pathLst>
            </a:custGeom>
            <a:solidFill>
              <a:srgbClr val="EBD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13;p60">
              <a:extLst>
                <a:ext uri="{FF2B5EF4-FFF2-40B4-BE49-F238E27FC236}">
                  <a16:creationId xmlns:a16="http://schemas.microsoft.com/office/drawing/2014/main" id="{67E60AF8-DDC3-4B55-A7A2-5B611C4CA417}"/>
                </a:ext>
              </a:extLst>
            </p:cNvPr>
            <p:cNvSpPr/>
            <p:nvPr/>
          </p:nvSpPr>
          <p:spPr>
            <a:xfrm>
              <a:off x="17733325" y="3125425"/>
              <a:ext cx="146900" cy="178375"/>
            </a:xfrm>
            <a:custGeom>
              <a:avLst/>
              <a:gdLst/>
              <a:ahLst/>
              <a:cxnLst/>
              <a:rect l="l" t="t" r="r" b="b"/>
              <a:pathLst>
                <a:path w="5876" h="7135" extrusionOk="0">
                  <a:moveTo>
                    <a:pt x="362" y="0"/>
                  </a:moveTo>
                  <a:cubicBezTo>
                    <a:pt x="87" y="0"/>
                    <a:pt x="1" y="138"/>
                    <a:pt x="1" y="138"/>
                  </a:cubicBezTo>
                  <a:lnTo>
                    <a:pt x="1340" y="2297"/>
                  </a:lnTo>
                  <a:cubicBezTo>
                    <a:pt x="1875" y="3837"/>
                    <a:pt x="2880" y="5578"/>
                    <a:pt x="3901" y="7135"/>
                  </a:cubicBezTo>
                  <a:cubicBezTo>
                    <a:pt x="4587" y="6013"/>
                    <a:pt x="5357" y="6013"/>
                    <a:pt x="5876" y="4791"/>
                  </a:cubicBezTo>
                  <a:cubicBezTo>
                    <a:pt x="2448" y="652"/>
                    <a:pt x="959" y="0"/>
                    <a:pt x="362" y="0"/>
                  </a:cubicBezTo>
                  <a:close/>
                </a:path>
              </a:pathLst>
            </a:custGeom>
            <a:solidFill>
              <a:srgbClr val="4E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14;p60">
              <a:extLst>
                <a:ext uri="{FF2B5EF4-FFF2-40B4-BE49-F238E27FC236}">
                  <a16:creationId xmlns:a16="http://schemas.microsoft.com/office/drawing/2014/main" id="{EEC20DE5-2652-462F-BB5F-5B52FB953213}"/>
                </a:ext>
              </a:extLst>
            </p:cNvPr>
            <p:cNvSpPr/>
            <p:nvPr/>
          </p:nvSpPr>
          <p:spPr>
            <a:xfrm>
              <a:off x="17565525" y="3105300"/>
              <a:ext cx="310100" cy="430125"/>
            </a:xfrm>
            <a:custGeom>
              <a:avLst/>
              <a:gdLst/>
              <a:ahLst/>
              <a:cxnLst/>
              <a:rect l="l" t="t" r="r" b="b"/>
              <a:pathLst>
                <a:path w="12404" h="17205" extrusionOk="0">
                  <a:moveTo>
                    <a:pt x="4064" y="0"/>
                  </a:moveTo>
                  <a:cubicBezTo>
                    <a:pt x="3667" y="0"/>
                    <a:pt x="3296" y="73"/>
                    <a:pt x="2997" y="257"/>
                  </a:cubicBezTo>
                  <a:cubicBezTo>
                    <a:pt x="888" y="1562"/>
                    <a:pt x="1" y="2851"/>
                    <a:pt x="1" y="2851"/>
                  </a:cubicBezTo>
                  <a:cubicBezTo>
                    <a:pt x="17" y="4224"/>
                    <a:pt x="1507" y="14418"/>
                    <a:pt x="1139" y="16711"/>
                  </a:cubicBezTo>
                  <a:cubicBezTo>
                    <a:pt x="951" y="16892"/>
                    <a:pt x="1676" y="17204"/>
                    <a:pt x="2936" y="17204"/>
                  </a:cubicBezTo>
                  <a:cubicBezTo>
                    <a:pt x="4821" y="17204"/>
                    <a:pt x="7904" y="16504"/>
                    <a:pt x="10914" y="13614"/>
                  </a:cubicBezTo>
                  <a:cubicBezTo>
                    <a:pt x="10914" y="13614"/>
                    <a:pt x="10010" y="12576"/>
                    <a:pt x="9592" y="10199"/>
                  </a:cubicBezTo>
                  <a:cubicBezTo>
                    <a:pt x="9592" y="10199"/>
                    <a:pt x="12404" y="8308"/>
                    <a:pt x="10278" y="4810"/>
                  </a:cubicBezTo>
                  <a:cubicBezTo>
                    <a:pt x="9876" y="4123"/>
                    <a:pt x="7767" y="1897"/>
                    <a:pt x="7232" y="1060"/>
                  </a:cubicBezTo>
                  <a:cubicBezTo>
                    <a:pt x="7128" y="878"/>
                    <a:pt x="5440" y="0"/>
                    <a:pt x="4064" y="0"/>
                  </a:cubicBezTo>
                  <a:close/>
                </a:path>
              </a:pathLst>
            </a:custGeom>
            <a:solidFill>
              <a:srgbClr val="4E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15;p60">
              <a:extLst>
                <a:ext uri="{FF2B5EF4-FFF2-40B4-BE49-F238E27FC236}">
                  <a16:creationId xmlns:a16="http://schemas.microsoft.com/office/drawing/2014/main" id="{E43851AD-E514-4C27-8265-F7CDF9642DB0}"/>
                </a:ext>
              </a:extLst>
            </p:cNvPr>
            <p:cNvSpPr/>
            <p:nvPr/>
          </p:nvSpPr>
          <p:spPr>
            <a:xfrm>
              <a:off x="17607375" y="2853925"/>
              <a:ext cx="182475" cy="330825"/>
            </a:xfrm>
            <a:custGeom>
              <a:avLst/>
              <a:gdLst/>
              <a:ahLst/>
              <a:cxnLst/>
              <a:rect l="l" t="t" r="r" b="b"/>
              <a:pathLst>
                <a:path w="7299" h="13233" extrusionOk="0">
                  <a:moveTo>
                    <a:pt x="3064" y="1"/>
                  </a:moveTo>
                  <a:cubicBezTo>
                    <a:pt x="904" y="1"/>
                    <a:pt x="0" y="2495"/>
                    <a:pt x="0" y="5190"/>
                  </a:cubicBezTo>
                  <a:cubicBezTo>
                    <a:pt x="0" y="6177"/>
                    <a:pt x="335" y="7182"/>
                    <a:pt x="837" y="8069"/>
                  </a:cubicBezTo>
                  <a:lnTo>
                    <a:pt x="1072" y="10211"/>
                  </a:lnTo>
                  <a:cubicBezTo>
                    <a:pt x="2086" y="12574"/>
                    <a:pt x="3035" y="13232"/>
                    <a:pt x="3778" y="13232"/>
                  </a:cubicBezTo>
                  <a:cubicBezTo>
                    <a:pt x="4714" y="13232"/>
                    <a:pt x="5323" y="12186"/>
                    <a:pt x="5323" y="12186"/>
                  </a:cubicBezTo>
                  <a:lnTo>
                    <a:pt x="3884" y="10446"/>
                  </a:lnTo>
                  <a:lnTo>
                    <a:pt x="3884" y="10446"/>
                  </a:lnTo>
                  <a:cubicBezTo>
                    <a:pt x="4181" y="10542"/>
                    <a:pt x="4453" y="10587"/>
                    <a:pt x="4701" y="10587"/>
                  </a:cubicBezTo>
                  <a:cubicBezTo>
                    <a:pt x="7079" y="10587"/>
                    <a:pt x="7298" y="6463"/>
                    <a:pt x="7298" y="4068"/>
                  </a:cubicBezTo>
                  <a:cubicBezTo>
                    <a:pt x="7298" y="1357"/>
                    <a:pt x="5223" y="1"/>
                    <a:pt x="3064" y="1"/>
                  </a:cubicBezTo>
                  <a:close/>
                </a:path>
              </a:pathLst>
            </a:custGeom>
            <a:solidFill>
              <a:srgbClr val="EBD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16;p60">
              <a:extLst>
                <a:ext uri="{FF2B5EF4-FFF2-40B4-BE49-F238E27FC236}">
                  <a16:creationId xmlns:a16="http://schemas.microsoft.com/office/drawing/2014/main" id="{931EA297-F6F6-4BA4-BABE-5F03DB46513B}"/>
                </a:ext>
              </a:extLst>
            </p:cNvPr>
            <p:cNvSpPr/>
            <p:nvPr/>
          </p:nvSpPr>
          <p:spPr>
            <a:xfrm>
              <a:off x="17583525" y="3276575"/>
              <a:ext cx="459500" cy="362450"/>
            </a:xfrm>
            <a:custGeom>
              <a:avLst/>
              <a:gdLst/>
              <a:ahLst/>
              <a:cxnLst/>
              <a:rect l="l" t="t" r="r" b="b"/>
              <a:pathLst>
                <a:path w="18380" h="14498" extrusionOk="0">
                  <a:moveTo>
                    <a:pt x="2846" y="1"/>
                  </a:moveTo>
                  <a:cubicBezTo>
                    <a:pt x="1356" y="754"/>
                    <a:pt x="1222" y="1474"/>
                    <a:pt x="0" y="2629"/>
                  </a:cubicBezTo>
                  <a:cubicBezTo>
                    <a:pt x="1523" y="5139"/>
                    <a:pt x="3699" y="7700"/>
                    <a:pt x="3699" y="7700"/>
                  </a:cubicBezTo>
                  <a:cubicBezTo>
                    <a:pt x="5491" y="9106"/>
                    <a:pt x="13107" y="11617"/>
                    <a:pt x="13190" y="11734"/>
                  </a:cubicBezTo>
                  <a:cubicBezTo>
                    <a:pt x="13575" y="12304"/>
                    <a:pt x="14128" y="13191"/>
                    <a:pt x="14663" y="13626"/>
                  </a:cubicBezTo>
                  <a:cubicBezTo>
                    <a:pt x="15386" y="14220"/>
                    <a:pt x="16190" y="14497"/>
                    <a:pt x="16834" y="14497"/>
                  </a:cubicBezTo>
                  <a:cubicBezTo>
                    <a:pt x="17279" y="14497"/>
                    <a:pt x="17648" y="14364"/>
                    <a:pt x="17860" y="14111"/>
                  </a:cubicBezTo>
                  <a:cubicBezTo>
                    <a:pt x="18379" y="13492"/>
                    <a:pt x="17559" y="12203"/>
                    <a:pt x="16337" y="11199"/>
                  </a:cubicBezTo>
                  <a:lnTo>
                    <a:pt x="16337" y="11199"/>
                  </a:lnTo>
                  <a:cubicBezTo>
                    <a:pt x="16451" y="11204"/>
                    <a:pt x="16563" y="11207"/>
                    <a:pt x="16672" y="11207"/>
                  </a:cubicBezTo>
                  <a:cubicBezTo>
                    <a:pt x="17538" y="11207"/>
                    <a:pt x="18212" y="11037"/>
                    <a:pt x="18212" y="10814"/>
                  </a:cubicBezTo>
                  <a:cubicBezTo>
                    <a:pt x="18229" y="10563"/>
                    <a:pt x="17408" y="10312"/>
                    <a:pt x="16371" y="10261"/>
                  </a:cubicBezTo>
                  <a:cubicBezTo>
                    <a:pt x="15709" y="10233"/>
                    <a:pt x="14800" y="10117"/>
                    <a:pt x="14249" y="10117"/>
                  </a:cubicBezTo>
                  <a:cubicBezTo>
                    <a:pt x="14159" y="10117"/>
                    <a:pt x="14079" y="10120"/>
                    <a:pt x="14010" y="10128"/>
                  </a:cubicBezTo>
                  <a:cubicBezTo>
                    <a:pt x="13826" y="10061"/>
                    <a:pt x="4921" y="5273"/>
                    <a:pt x="4921" y="5273"/>
                  </a:cubicBezTo>
                  <a:cubicBezTo>
                    <a:pt x="4118" y="2746"/>
                    <a:pt x="3181" y="1122"/>
                    <a:pt x="2846" y="1"/>
                  </a:cubicBezTo>
                  <a:close/>
                </a:path>
              </a:pathLst>
            </a:custGeom>
            <a:solidFill>
              <a:srgbClr val="EBD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17;p60">
              <a:extLst>
                <a:ext uri="{FF2B5EF4-FFF2-40B4-BE49-F238E27FC236}">
                  <a16:creationId xmlns:a16="http://schemas.microsoft.com/office/drawing/2014/main" id="{5C2B1D59-9BC4-4B77-B433-E2CAC9015C69}"/>
                </a:ext>
              </a:extLst>
            </p:cNvPr>
            <p:cNvSpPr/>
            <p:nvPr/>
          </p:nvSpPr>
          <p:spPr>
            <a:xfrm>
              <a:off x="17542500" y="3160800"/>
              <a:ext cx="128925" cy="207025"/>
            </a:xfrm>
            <a:custGeom>
              <a:avLst/>
              <a:gdLst/>
              <a:ahLst/>
              <a:cxnLst/>
              <a:rect l="l" t="t" r="r" b="b"/>
              <a:pathLst>
                <a:path w="5157" h="8281" extrusionOk="0">
                  <a:moveTo>
                    <a:pt x="1641" y="1"/>
                  </a:moveTo>
                  <a:cubicBezTo>
                    <a:pt x="1510" y="1"/>
                    <a:pt x="1388" y="34"/>
                    <a:pt x="1273" y="96"/>
                  </a:cubicBezTo>
                  <a:cubicBezTo>
                    <a:pt x="319" y="614"/>
                    <a:pt x="1" y="3092"/>
                    <a:pt x="235" y="4381"/>
                  </a:cubicBezTo>
                  <a:cubicBezTo>
                    <a:pt x="302" y="4749"/>
                    <a:pt x="1407" y="8230"/>
                    <a:pt x="1340" y="8281"/>
                  </a:cubicBezTo>
                  <a:cubicBezTo>
                    <a:pt x="3399" y="7879"/>
                    <a:pt x="5156" y="5636"/>
                    <a:pt x="5156" y="5636"/>
                  </a:cubicBezTo>
                  <a:cubicBezTo>
                    <a:pt x="4671" y="4079"/>
                    <a:pt x="4085" y="2456"/>
                    <a:pt x="3114" y="1117"/>
                  </a:cubicBezTo>
                  <a:cubicBezTo>
                    <a:pt x="2532" y="320"/>
                    <a:pt x="2046" y="1"/>
                    <a:pt x="1641" y="1"/>
                  </a:cubicBezTo>
                  <a:close/>
                </a:path>
              </a:pathLst>
            </a:custGeom>
            <a:solidFill>
              <a:srgbClr val="4E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18;p60">
              <a:extLst>
                <a:ext uri="{FF2B5EF4-FFF2-40B4-BE49-F238E27FC236}">
                  <a16:creationId xmlns:a16="http://schemas.microsoft.com/office/drawing/2014/main" id="{D3B63771-ADF3-4915-B6BD-7FF20DA8271A}"/>
                </a:ext>
              </a:extLst>
            </p:cNvPr>
            <p:cNvSpPr/>
            <p:nvPr/>
          </p:nvSpPr>
          <p:spPr>
            <a:xfrm>
              <a:off x="17892350" y="3355675"/>
              <a:ext cx="298375" cy="359900"/>
            </a:xfrm>
            <a:custGeom>
              <a:avLst/>
              <a:gdLst/>
              <a:ahLst/>
              <a:cxnLst/>
              <a:rect l="l" t="t" r="r" b="b"/>
              <a:pathLst>
                <a:path w="11935" h="14396" extrusionOk="0">
                  <a:moveTo>
                    <a:pt x="11935" y="0"/>
                  </a:moveTo>
                  <a:lnTo>
                    <a:pt x="0" y="5390"/>
                  </a:lnTo>
                  <a:lnTo>
                    <a:pt x="34" y="14395"/>
                  </a:lnTo>
                  <a:lnTo>
                    <a:pt x="11717" y="8570"/>
                  </a:lnTo>
                  <a:lnTo>
                    <a:pt x="11935" y="0"/>
                  </a:lnTo>
                  <a:close/>
                </a:path>
              </a:pathLst>
            </a:custGeom>
            <a:solidFill>
              <a:srgbClr val="F6E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19;p60">
              <a:extLst>
                <a:ext uri="{FF2B5EF4-FFF2-40B4-BE49-F238E27FC236}">
                  <a16:creationId xmlns:a16="http://schemas.microsoft.com/office/drawing/2014/main" id="{EC2D07CF-2CFA-4F9E-9F55-EBE41382EA66}"/>
                </a:ext>
              </a:extLst>
            </p:cNvPr>
            <p:cNvSpPr/>
            <p:nvPr/>
          </p:nvSpPr>
          <p:spPr>
            <a:xfrm>
              <a:off x="17542500" y="2842450"/>
              <a:ext cx="220150" cy="279625"/>
            </a:xfrm>
            <a:custGeom>
              <a:avLst/>
              <a:gdLst/>
              <a:ahLst/>
              <a:cxnLst/>
              <a:rect l="l" t="t" r="r" b="b"/>
              <a:pathLst>
                <a:path w="8806" h="11185" extrusionOk="0">
                  <a:moveTo>
                    <a:pt x="5595" y="0"/>
                  </a:moveTo>
                  <a:cubicBezTo>
                    <a:pt x="260" y="0"/>
                    <a:pt x="1" y="9197"/>
                    <a:pt x="1" y="9197"/>
                  </a:cubicBezTo>
                  <a:cubicBezTo>
                    <a:pt x="533" y="10955"/>
                    <a:pt x="2979" y="11184"/>
                    <a:pt x="4217" y="11184"/>
                  </a:cubicBezTo>
                  <a:cubicBezTo>
                    <a:pt x="4653" y="11184"/>
                    <a:pt x="4939" y="11156"/>
                    <a:pt x="4939" y="11156"/>
                  </a:cubicBezTo>
                  <a:cubicBezTo>
                    <a:pt x="3901" y="10335"/>
                    <a:pt x="3801" y="7657"/>
                    <a:pt x="3801" y="7657"/>
                  </a:cubicBezTo>
                  <a:cubicBezTo>
                    <a:pt x="3152" y="5430"/>
                    <a:pt x="3426" y="4699"/>
                    <a:pt x="3880" y="4699"/>
                  </a:cubicBezTo>
                  <a:cubicBezTo>
                    <a:pt x="4397" y="4699"/>
                    <a:pt x="5147" y="5651"/>
                    <a:pt x="5022" y="6419"/>
                  </a:cubicBezTo>
                  <a:cubicBezTo>
                    <a:pt x="5073" y="6787"/>
                    <a:pt x="5140" y="7038"/>
                    <a:pt x="5140" y="7038"/>
                  </a:cubicBezTo>
                  <a:cubicBezTo>
                    <a:pt x="7567" y="5632"/>
                    <a:pt x="8136" y="3925"/>
                    <a:pt x="8253" y="3121"/>
                  </a:cubicBezTo>
                  <a:cubicBezTo>
                    <a:pt x="8805" y="1966"/>
                    <a:pt x="8437" y="1347"/>
                    <a:pt x="8437" y="1347"/>
                  </a:cubicBezTo>
                  <a:cubicBezTo>
                    <a:pt x="8437" y="1347"/>
                    <a:pt x="7751" y="393"/>
                    <a:pt x="6931" y="175"/>
                  </a:cubicBezTo>
                  <a:cubicBezTo>
                    <a:pt x="6453" y="56"/>
                    <a:pt x="6009" y="0"/>
                    <a:pt x="5595" y="0"/>
                  </a:cubicBezTo>
                  <a:close/>
                </a:path>
              </a:pathLst>
            </a:custGeom>
            <a:solidFill>
              <a:srgbClr val="9D5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20;p60">
              <a:extLst>
                <a:ext uri="{FF2B5EF4-FFF2-40B4-BE49-F238E27FC236}">
                  <a16:creationId xmlns:a16="http://schemas.microsoft.com/office/drawing/2014/main" id="{5454E9B0-0BA6-46D8-9A2A-4C997453CEF9}"/>
                </a:ext>
              </a:extLst>
            </p:cNvPr>
            <p:cNvSpPr/>
            <p:nvPr/>
          </p:nvSpPr>
          <p:spPr>
            <a:xfrm>
              <a:off x="17742950" y="2873175"/>
              <a:ext cx="70325" cy="136875"/>
            </a:xfrm>
            <a:custGeom>
              <a:avLst/>
              <a:gdLst/>
              <a:ahLst/>
              <a:cxnLst/>
              <a:rect l="l" t="t" r="r" b="b"/>
              <a:pathLst>
                <a:path w="2813" h="5475" extrusionOk="0">
                  <a:moveTo>
                    <a:pt x="135" y="1"/>
                  </a:moveTo>
                  <a:lnTo>
                    <a:pt x="1" y="1072"/>
                  </a:lnTo>
                  <a:cubicBezTo>
                    <a:pt x="1" y="1072"/>
                    <a:pt x="2478" y="3131"/>
                    <a:pt x="2411" y="5474"/>
                  </a:cubicBezTo>
                  <a:cubicBezTo>
                    <a:pt x="2411" y="5474"/>
                    <a:pt x="2813" y="1022"/>
                    <a:pt x="135" y="1"/>
                  </a:cubicBezTo>
                  <a:close/>
                </a:path>
              </a:pathLst>
            </a:custGeom>
            <a:solidFill>
              <a:srgbClr val="9D5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21;p60">
              <a:extLst>
                <a:ext uri="{FF2B5EF4-FFF2-40B4-BE49-F238E27FC236}">
                  <a16:creationId xmlns:a16="http://schemas.microsoft.com/office/drawing/2014/main" id="{87AFCE79-EC49-4744-B7BB-D282C68AB6C0}"/>
                </a:ext>
              </a:extLst>
            </p:cNvPr>
            <p:cNvSpPr/>
            <p:nvPr/>
          </p:nvSpPr>
          <p:spPr>
            <a:xfrm>
              <a:off x="16746600" y="3767450"/>
              <a:ext cx="319300" cy="505100"/>
            </a:xfrm>
            <a:custGeom>
              <a:avLst/>
              <a:gdLst/>
              <a:ahLst/>
              <a:cxnLst/>
              <a:rect l="l" t="t" r="r" b="b"/>
              <a:pathLst>
                <a:path w="12772" h="20204" extrusionOk="0">
                  <a:moveTo>
                    <a:pt x="6378" y="0"/>
                  </a:moveTo>
                  <a:cubicBezTo>
                    <a:pt x="6378" y="0"/>
                    <a:pt x="0" y="10294"/>
                    <a:pt x="0" y="13826"/>
                  </a:cubicBezTo>
                  <a:cubicBezTo>
                    <a:pt x="0" y="17341"/>
                    <a:pt x="2846" y="20203"/>
                    <a:pt x="6378" y="20203"/>
                  </a:cubicBezTo>
                  <a:cubicBezTo>
                    <a:pt x="9909" y="20203"/>
                    <a:pt x="12772" y="17341"/>
                    <a:pt x="12772" y="13826"/>
                  </a:cubicBezTo>
                  <a:cubicBezTo>
                    <a:pt x="12772" y="10294"/>
                    <a:pt x="6378" y="0"/>
                    <a:pt x="6378" y="0"/>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22;p60">
              <a:extLst>
                <a:ext uri="{FF2B5EF4-FFF2-40B4-BE49-F238E27FC236}">
                  <a16:creationId xmlns:a16="http://schemas.microsoft.com/office/drawing/2014/main" id="{A414BC2F-13D6-4DB9-9A45-87756D62B097}"/>
                </a:ext>
              </a:extLst>
            </p:cNvPr>
            <p:cNvSpPr/>
            <p:nvPr/>
          </p:nvSpPr>
          <p:spPr>
            <a:xfrm>
              <a:off x="16897250" y="3989650"/>
              <a:ext cx="12975" cy="422250"/>
            </a:xfrm>
            <a:custGeom>
              <a:avLst/>
              <a:gdLst/>
              <a:ahLst/>
              <a:cxnLst/>
              <a:rect l="l" t="t" r="r" b="b"/>
              <a:pathLst>
                <a:path w="519" h="16890" fill="none" extrusionOk="0">
                  <a:moveTo>
                    <a:pt x="519" y="0"/>
                  </a:moveTo>
                  <a:lnTo>
                    <a:pt x="0" y="16889"/>
                  </a:lnTo>
                </a:path>
              </a:pathLst>
            </a:custGeom>
            <a:noFill/>
            <a:ln w="7950" cap="rnd" cmpd="sng">
              <a:solidFill>
                <a:srgbClr val="964F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23;p60">
              <a:extLst>
                <a:ext uri="{FF2B5EF4-FFF2-40B4-BE49-F238E27FC236}">
                  <a16:creationId xmlns:a16="http://schemas.microsoft.com/office/drawing/2014/main" id="{20BBCB37-D2A6-49E2-8032-501D65681B45}"/>
                </a:ext>
              </a:extLst>
            </p:cNvPr>
            <p:cNvSpPr/>
            <p:nvPr/>
          </p:nvSpPr>
          <p:spPr>
            <a:xfrm>
              <a:off x="17077175" y="3343525"/>
              <a:ext cx="589650" cy="932800"/>
            </a:xfrm>
            <a:custGeom>
              <a:avLst/>
              <a:gdLst/>
              <a:ahLst/>
              <a:cxnLst/>
              <a:rect l="l" t="t" r="r" b="b"/>
              <a:pathLst>
                <a:path w="23586" h="37312" extrusionOk="0">
                  <a:moveTo>
                    <a:pt x="11801" y="1"/>
                  </a:moveTo>
                  <a:cubicBezTo>
                    <a:pt x="11801" y="1"/>
                    <a:pt x="1" y="19016"/>
                    <a:pt x="1" y="25527"/>
                  </a:cubicBezTo>
                  <a:cubicBezTo>
                    <a:pt x="1" y="32038"/>
                    <a:pt x="5290" y="37311"/>
                    <a:pt x="11801" y="37311"/>
                  </a:cubicBezTo>
                  <a:cubicBezTo>
                    <a:pt x="18313" y="37311"/>
                    <a:pt x="23585" y="32038"/>
                    <a:pt x="23585" y="25527"/>
                  </a:cubicBezTo>
                  <a:cubicBezTo>
                    <a:pt x="23585" y="19016"/>
                    <a:pt x="11801" y="1"/>
                    <a:pt x="11801" y="1"/>
                  </a:cubicBezTo>
                  <a:close/>
                </a:path>
              </a:pathLst>
            </a:custGeom>
            <a:solidFill>
              <a:srgbClr val="E2A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24;p60">
              <a:extLst>
                <a:ext uri="{FF2B5EF4-FFF2-40B4-BE49-F238E27FC236}">
                  <a16:creationId xmlns:a16="http://schemas.microsoft.com/office/drawing/2014/main" id="{40C07F7C-9983-422F-9A7B-C0A5EB00C7A3}"/>
                </a:ext>
              </a:extLst>
            </p:cNvPr>
            <p:cNvSpPr/>
            <p:nvPr/>
          </p:nvSpPr>
          <p:spPr>
            <a:xfrm>
              <a:off x="17355875" y="3753625"/>
              <a:ext cx="24300" cy="780050"/>
            </a:xfrm>
            <a:custGeom>
              <a:avLst/>
              <a:gdLst/>
              <a:ahLst/>
              <a:cxnLst/>
              <a:rect l="l" t="t" r="r" b="b"/>
              <a:pathLst>
                <a:path w="972" h="31202" fill="none" extrusionOk="0">
                  <a:moveTo>
                    <a:pt x="971" y="1"/>
                  </a:moveTo>
                  <a:lnTo>
                    <a:pt x="1" y="31201"/>
                  </a:lnTo>
                </a:path>
              </a:pathLst>
            </a:custGeom>
            <a:noFill/>
            <a:ln w="5450" cap="flat" cmpd="sng">
              <a:solidFill>
                <a:srgbClr val="D07BC0"/>
              </a:solidFill>
              <a:prstDash val="solid"/>
              <a:miter lim="167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25;p60">
              <a:extLst>
                <a:ext uri="{FF2B5EF4-FFF2-40B4-BE49-F238E27FC236}">
                  <a16:creationId xmlns:a16="http://schemas.microsoft.com/office/drawing/2014/main" id="{14FD3934-9C3D-426A-A206-41648330D134}"/>
                </a:ext>
              </a:extLst>
            </p:cNvPr>
            <p:cNvSpPr/>
            <p:nvPr/>
          </p:nvSpPr>
          <p:spPr>
            <a:xfrm>
              <a:off x="21543850" y="4248675"/>
              <a:ext cx="333975" cy="1094725"/>
            </a:xfrm>
            <a:custGeom>
              <a:avLst/>
              <a:gdLst/>
              <a:ahLst/>
              <a:cxnLst/>
              <a:rect l="l" t="t" r="r" b="b"/>
              <a:pathLst>
                <a:path w="13359" h="43789" extrusionOk="0">
                  <a:moveTo>
                    <a:pt x="4320" y="0"/>
                  </a:moveTo>
                  <a:lnTo>
                    <a:pt x="4333" y="62"/>
                  </a:lnTo>
                  <a:lnTo>
                    <a:pt x="4333" y="62"/>
                  </a:lnTo>
                  <a:cubicBezTo>
                    <a:pt x="4330" y="42"/>
                    <a:pt x="4326" y="21"/>
                    <a:pt x="4320" y="0"/>
                  </a:cubicBezTo>
                  <a:close/>
                  <a:moveTo>
                    <a:pt x="4333" y="62"/>
                  </a:moveTo>
                  <a:lnTo>
                    <a:pt x="4333" y="62"/>
                  </a:lnTo>
                  <a:cubicBezTo>
                    <a:pt x="4336" y="92"/>
                    <a:pt x="4336" y="121"/>
                    <a:pt x="4336" y="151"/>
                  </a:cubicBezTo>
                  <a:cubicBezTo>
                    <a:pt x="4336" y="201"/>
                    <a:pt x="4336" y="235"/>
                    <a:pt x="4336" y="285"/>
                  </a:cubicBezTo>
                  <a:cubicBezTo>
                    <a:pt x="4320" y="302"/>
                    <a:pt x="4320" y="335"/>
                    <a:pt x="4320" y="352"/>
                  </a:cubicBezTo>
                  <a:cubicBezTo>
                    <a:pt x="4303" y="369"/>
                    <a:pt x="4303" y="402"/>
                    <a:pt x="4303" y="419"/>
                  </a:cubicBezTo>
                  <a:cubicBezTo>
                    <a:pt x="4286" y="452"/>
                    <a:pt x="4269" y="502"/>
                    <a:pt x="4253" y="553"/>
                  </a:cubicBezTo>
                  <a:lnTo>
                    <a:pt x="4236" y="553"/>
                  </a:lnTo>
                  <a:cubicBezTo>
                    <a:pt x="4219" y="603"/>
                    <a:pt x="4186" y="653"/>
                    <a:pt x="4152" y="703"/>
                  </a:cubicBezTo>
                  <a:cubicBezTo>
                    <a:pt x="4135" y="720"/>
                    <a:pt x="4135" y="737"/>
                    <a:pt x="4119" y="737"/>
                  </a:cubicBezTo>
                  <a:cubicBezTo>
                    <a:pt x="4068" y="821"/>
                    <a:pt x="4002" y="904"/>
                    <a:pt x="3935" y="971"/>
                  </a:cubicBezTo>
                  <a:cubicBezTo>
                    <a:pt x="3918" y="988"/>
                    <a:pt x="3901" y="988"/>
                    <a:pt x="3884" y="1005"/>
                  </a:cubicBezTo>
                  <a:cubicBezTo>
                    <a:pt x="3834" y="1055"/>
                    <a:pt x="3767" y="1122"/>
                    <a:pt x="3700" y="1172"/>
                  </a:cubicBezTo>
                  <a:cubicBezTo>
                    <a:pt x="3633" y="1222"/>
                    <a:pt x="3550" y="1256"/>
                    <a:pt x="3483" y="1306"/>
                  </a:cubicBezTo>
                  <a:cubicBezTo>
                    <a:pt x="3466" y="1323"/>
                    <a:pt x="3449" y="1323"/>
                    <a:pt x="3432" y="1339"/>
                  </a:cubicBezTo>
                  <a:cubicBezTo>
                    <a:pt x="3332" y="1390"/>
                    <a:pt x="3215" y="1457"/>
                    <a:pt x="3098" y="1507"/>
                  </a:cubicBezTo>
                  <a:cubicBezTo>
                    <a:pt x="3081" y="1507"/>
                    <a:pt x="3064" y="1524"/>
                    <a:pt x="3047" y="1524"/>
                  </a:cubicBezTo>
                  <a:cubicBezTo>
                    <a:pt x="2964" y="1557"/>
                    <a:pt x="2897" y="1591"/>
                    <a:pt x="2813" y="1607"/>
                  </a:cubicBezTo>
                  <a:cubicBezTo>
                    <a:pt x="2796" y="1607"/>
                    <a:pt x="2796" y="1607"/>
                    <a:pt x="2780" y="1624"/>
                  </a:cubicBezTo>
                  <a:cubicBezTo>
                    <a:pt x="2713" y="1641"/>
                    <a:pt x="2646" y="1657"/>
                    <a:pt x="2579" y="1674"/>
                  </a:cubicBezTo>
                  <a:cubicBezTo>
                    <a:pt x="2545" y="1674"/>
                    <a:pt x="2512" y="1691"/>
                    <a:pt x="2478" y="1691"/>
                  </a:cubicBezTo>
                  <a:cubicBezTo>
                    <a:pt x="2445" y="1708"/>
                    <a:pt x="2411" y="1708"/>
                    <a:pt x="2361" y="1724"/>
                  </a:cubicBezTo>
                  <a:cubicBezTo>
                    <a:pt x="2294" y="1741"/>
                    <a:pt x="2227" y="1741"/>
                    <a:pt x="2160" y="1758"/>
                  </a:cubicBezTo>
                  <a:cubicBezTo>
                    <a:pt x="2043" y="1775"/>
                    <a:pt x="1943" y="1775"/>
                    <a:pt x="1842" y="1791"/>
                  </a:cubicBezTo>
                  <a:lnTo>
                    <a:pt x="1457" y="1791"/>
                  </a:lnTo>
                  <a:cubicBezTo>
                    <a:pt x="1441" y="1775"/>
                    <a:pt x="1424" y="1775"/>
                    <a:pt x="1407" y="1775"/>
                  </a:cubicBezTo>
                  <a:cubicBezTo>
                    <a:pt x="1323" y="1775"/>
                    <a:pt x="1240" y="1758"/>
                    <a:pt x="1156" y="1741"/>
                  </a:cubicBezTo>
                  <a:cubicBezTo>
                    <a:pt x="1039" y="1724"/>
                    <a:pt x="938" y="1708"/>
                    <a:pt x="838" y="1674"/>
                  </a:cubicBezTo>
                  <a:cubicBezTo>
                    <a:pt x="386" y="1524"/>
                    <a:pt x="85" y="1272"/>
                    <a:pt x="1" y="921"/>
                  </a:cubicBezTo>
                  <a:lnTo>
                    <a:pt x="1" y="921"/>
                  </a:lnTo>
                  <a:lnTo>
                    <a:pt x="9023" y="42918"/>
                  </a:lnTo>
                  <a:cubicBezTo>
                    <a:pt x="9107" y="43270"/>
                    <a:pt x="9408" y="43521"/>
                    <a:pt x="9860" y="43671"/>
                  </a:cubicBezTo>
                  <a:cubicBezTo>
                    <a:pt x="9960" y="43705"/>
                    <a:pt x="10061" y="43721"/>
                    <a:pt x="10178" y="43738"/>
                  </a:cubicBezTo>
                  <a:cubicBezTo>
                    <a:pt x="10195" y="43755"/>
                    <a:pt x="10195" y="43755"/>
                    <a:pt x="10212" y="43755"/>
                  </a:cubicBezTo>
                  <a:cubicBezTo>
                    <a:pt x="10278" y="43755"/>
                    <a:pt x="10345" y="43772"/>
                    <a:pt x="10429" y="43772"/>
                  </a:cubicBezTo>
                  <a:cubicBezTo>
                    <a:pt x="10446" y="43772"/>
                    <a:pt x="10463" y="43788"/>
                    <a:pt x="10479" y="43788"/>
                  </a:cubicBezTo>
                  <a:lnTo>
                    <a:pt x="10948" y="43788"/>
                  </a:lnTo>
                  <a:cubicBezTo>
                    <a:pt x="11015" y="43772"/>
                    <a:pt x="11099" y="43772"/>
                    <a:pt x="11166" y="43755"/>
                  </a:cubicBezTo>
                  <a:lnTo>
                    <a:pt x="11182" y="43755"/>
                  </a:lnTo>
                  <a:cubicBezTo>
                    <a:pt x="11249" y="43755"/>
                    <a:pt x="11316" y="43738"/>
                    <a:pt x="11366" y="43721"/>
                  </a:cubicBezTo>
                  <a:lnTo>
                    <a:pt x="11383" y="43721"/>
                  </a:lnTo>
                  <a:cubicBezTo>
                    <a:pt x="11433" y="43705"/>
                    <a:pt x="11467" y="43705"/>
                    <a:pt x="11500" y="43688"/>
                  </a:cubicBezTo>
                  <a:cubicBezTo>
                    <a:pt x="11534" y="43688"/>
                    <a:pt x="11567" y="43688"/>
                    <a:pt x="11584" y="43671"/>
                  </a:cubicBezTo>
                  <a:lnTo>
                    <a:pt x="11601" y="43671"/>
                  </a:lnTo>
                  <a:cubicBezTo>
                    <a:pt x="11668" y="43654"/>
                    <a:pt x="11735" y="43638"/>
                    <a:pt x="11802" y="43621"/>
                  </a:cubicBezTo>
                  <a:cubicBezTo>
                    <a:pt x="11802" y="43604"/>
                    <a:pt x="11818" y="43604"/>
                    <a:pt x="11818" y="43604"/>
                  </a:cubicBezTo>
                  <a:cubicBezTo>
                    <a:pt x="11902" y="43571"/>
                    <a:pt x="11986" y="43554"/>
                    <a:pt x="12069" y="43521"/>
                  </a:cubicBezTo>
                  <a:cubicBezTo>
                    <a:pt x="12069" y="43521"/>
                    <a:pt x="12086" y="43521"/>
                    <a:pt x="12086" y="43504"/>
                  </a:cubicBezTo>
                  <a:lnTo>
                    <a:pt x="12120" y="43504"/>
                  </a:lnTo>
                  <a:cubicBezTo>
                    <a:pt x="12237" y="43454"/>
                    <a:pt x="12337" y="43387"/>
                    <a:pt x="12454" y="43336"/>
                  </a:cubicBezTo>
                  <a:cubicBezTo>
                    <a:pt x="12454" y="43320"/>
                    <a:pt x="12454" y="43320"/>
                    <a:pt x="12471" y="43320"/>
                  </a:cubicBezTo>
                  <a:cubicBezTo>
                    <a:pt x="12488" y="43320"/>
                    <a:pt x="12488" y="43303"/>
                    <a:pt x="12505" y="43303"/>
                  </a:cubicBezTo>
                  <a:cubicBezTo>
                    <a:pt x="12572" y="43253"/>
                    <a:pt x="12639" y="43203"/>
                    <a:pt x="12722" y="43152"/>
                  </a:cubicBezTo>
                  <a:cubicBezTo>
                    <a:pt x="12789" y="43102"/>
                    <a:pt x="12856" y="43052"/>
                    <a:pt x="12906" y="43002"/>
                  </a:cubicBezTo>
                  <a:cubicBezTo>
                    <a:pt x="12923" y="42985"/>
                    <a:pt x="12923" y="42985"/>
                    <a:pt x="12940" y="42985"/>
                  </a:cubicBezTo>
                  <a:cubicBezTo>
                    <a:pt x="12940" y="42968"/>
                    <a:pt x="12940" y="42968"/>
                    <a:pt x="12940" y="42968"/>
                  </a:cubicBezTo>
                  <a:cubicBezTo>
                    <a:pt x="13024" y="42885"/>
                    <a:pt x="13091" y="42818"/>
                    <a:pt x="13141" y="42734"/>
                  </a:cubicBezTo>
                  <a:cubicBezTo>
                    <a:pt x="13141" y="42734"/>
                    <a:pt x="13157" y="42734"/>
                    <a:pt x="13157" y="42717"/>
                  </a:cubicBezTo>
                  <a:cubicBezTo>
                    <a:pt x="13157" y="42717"/>
                    <a:pt x="13157" y="42717"/>
                    <a:pt x="13174" y="42700"/>
                  </a:cubicBezTo>
                  <a:cubicBezTo>
                    <a:pt x="13208" y="42650"/>
                    <a:pt x="13241" y="42600"/>
                    <a:pt x="13258" y="42550"/>
                  </a:cubicBezTo>
                  <a:cubicBezTo>
                    <a:pt x="13258" y="42550"/>
                    <a:pt x="13258" y="42533"/>
                    <a:pt x="13258" y="42533"/>
                  </a:cubicBezTo>
                  <a:cubicBezTo>
                    <a:pt x="13291" y="42500"/>
                    <a:pt x="13308" y="42449"/>
                    <a:pt x="13325" y="42399"/>
                  </a:cubicBezTo>
                  <a:cubicBezTo>
                    <a:pt x="13325" y="42382"/>
                    <a:pt x="13325" y="42366"/>
                    <a:pt x="13325" y="42349"/>
                  </a:cubicBezTo>
                  <a:cubicBezTo>
                    <a:pt x="13342" y="42315"/>
                    <a:pt x="13342" y="42299"/>
                    <a:pt x="13342" y="42265"/>
                  </a:cubicBezTo>
                  <a:cubicBezTo>
                    <a:pt x="13347" y="42271"/>
                    <a:pt x="13351" y="42273"/>
                    <a:pt x="13353" y="42273"/>
                  </a:cubicBezTo>
                  <a:cubicBezTo>
                    <a:pt x="13358" y="42273"/>
                    <a:pt x="13358" y="42265"/>
                    <a:pt x="13358" y="42265"/>
                  </a:cubicBezTo>
                  <a:cubicBezTo>
                    <a:pt x="13358" y="42232"/>
                    <a:pt x="13358" y="42198"/>
                    <a:pt x="13358" y="42148"/>
                  </a:cubicBezTo>
                  <a:lnTo>
                    <a:pt x="13358" y="42131"/>
                  </a:lnTo>
                  <a:cubicBezTo>
                    <a:pt x="13358" y="42098"/>
                    <a:pt x="13358" y="42048"/>
                    <a:pt x="13342" y="42014"/>
                  </a:cubicBezTo>
                  <a:cubicBezTo>
                    <a:pt x="13342" y="41997"/>
                    <a:pt x="13342" y="41997"/>
                    <a:pt x="13342" y="41997"/>
                  </a:cubicBezTo>
                  <a:lnTo>
                    <a:pt x="4333" y="62"/>
                  </a:ln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26;p60">
              <a:extLst>
                <a:ext uri="{FF2B5EF4-FFF2-40B4-BE49-F238E27FC236}">
                  <a16:creationId xmlns:a16="http://schemas.microsoft.com/office/drawing/2014/main" id="{131F03F4-F619-49C1-980A-8D2EB1327803}"/>
                </a:ext>
              </a:extLst>
            </p:cNvPr>
            <p:cNvSpPr/>
            <p:nvPr/>
          </p:nvSpPr>
          <p:spPr>
            <a:xfrm>
              <a:off x="21543450" y="4226900"/>
              <a:ext cx="108825" cy="66575"/>
            </a:xfrm>
            <a:custGeom>
              <a:avLst/>
              <a:gdLst/>
              <a:ahLst/>
              <a:cxnLst/>
              <a:rect l="l" t="t" r="r" b="b"/>
              <a:pathLst>
                <a:path w="4353" h="2663" extrusionOk="0">
                  <a:moveTo>
                    <a:pt x="2678" y="0"/>
                  </a:moveTo>
                  <a:cubicBezTo>
                    <a:pt x="2517" y="0"/>
                    <a:pt x="2349" y="11"/>
                    <a:pt x="2176" y="34"/>
                  </a:cubicBezTo>
                  <a:cubicBezTo>
                    <a:pt x="971" y="202"/>
                    <a:pt x="0" y="922"/>
                    <a:pt x="0" y="1641"/>
                  </a:cubicBezTo>
                  <a:cubicBezTo>
                    <a:pt x="0" y="2060"/>
                    <a:pt x="335" y="2378"/>
                    <a:pt x="854" y="2545"/>
                  </a:cubicBezTo>
                  <a:cubicBezTo>
                    <a:pt x="1096" y="2622"/>
                    <a:pt x="1374" y="2663"/>
                    <a:pt x="1678" y="2663"/>
                  </a:cubicBezTo>
                  <a:cubicBezTo>
                    <a:pt x="1838" y="2663"/>
                    <a:pt x="2004" y="2652"/>
                    <a:pt x="2176" y="2629"/>
                  </a:cubicBezTo>
                  <a:cubicBezTo>
                    <a:pt x="3381" y="2462"/>
                    <a:pt x="4352" y="1742"/>
                    <a:pt x="4352" y="1022"/>
                  </a:cubicBezTo>
                  <a:cubicBezTo>
                    <a:pt x="4352" y="604"/>
                    <a:pt x="4018" y="285"/>
                    <a:pt x="3499" y="118"/>
                  </a:cubicBezTo>
                  <a:cubicBezTo>
                    <a:pt x="3268" y="41"/>
                    <a:pt x="2986" y="0"/>
                    <a:pt x="2678" y="0"/>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27;p60">
              <a:extLst>
                <a:ext uri="{FF2B5EF4-FFF2-40B4-BE49-F238E27FC236}">
                  <a16:creationId xmlns:a16="http://schemas.microsoft.com/office/drawing/2014/main" id="{0786ABE6-843D-4BF3-8F23-9B447CB152BB}"/>
                </a:ext>
              </a:extLst>
            </p:cNvPr>
            <p:cNvSpPr/>
            <p:nvPr/>
          </p:nvSpPr>
          <p:spPr>
            <a:xfrm>
              <a:off x="21072675" y="3916000"/>
              <a:ext cx="553225" cy="1034775"/>
            </a:xfrm>
            <a:custGeom>
              <a:avLst/>
              <a:gdLst/>
              <a:ahLst/>
              <a:cxnLst/>
              <a:rect l="l" t="t" r="r" b="b"/>
              <a:pathLst>
                <a:path w="22129" h="41391" extrusionOk="0">
                  <a:moveTo>
                    <a:pt x="18128" y="0"/>
                  </a:moveTo>
                  <a:cubicBezTo>
                    <a:pt x="18099" y="29"/>
                    <a:pt x="18083" y="84"/>
                    <a:pt x="18068" y="131"/>
                  </a:cubicBezTo>
                  <a:lnTo>
                    <a:pt x="18068" y="131"/>
                  </a:lnTo>
                  <a:lnTo>
                    <a:pt x="18128" y="0"/>
                  </a:lnTo>
                  <a:close/>
                  <a:moveTo>
                    <a:pt x="22129" y="1858"/>
                  </a:moveTo>
                  <a:lnTo>
                    <a:pt x="22109" y="1901"/>
                  </a:lnTo>
                  <a:lnTo>
                    <a:pt x="22109" y="1901"/>
                  </a:lnTo>
                  <a:cubicBezTo>
                    <a:pt x="22116" y="1887"/>
                    <a:pt x="22123" y="1873"/>
                    <a:pt x="22129" y="1858"/>
                  </a:cubicBezTo>
                  <a:close/>
                  <a:moveTo>
                    <a:pt x="18068" y="131"/>
                  </a:moveTo>
                  <a:lnTo>
                    <a:pt x="84" y="38968"/>
                  </a:lnTo>
                  <a:cubicBezTo>
                    <a:pt x="67" y="38984"/>
                    <a:pt x="67" y="38984"/>
                    <a:pt x="67" y="38984"/>
                  </a:cubicBezTo>
                  <a:cubicBezTo>
                    <a:pt x="51" y="39035"/>
                    <a:pt x="34" y="39068"/>
                    <a:pt x="34" y="39118"/>
                  </a:cubicBezTo>
                  <a:lnTo>
                    <a:pt x="17" y="39118"/>
                  </a:lnTo>
                  <a:cubicBezTo>
                    <a:pt x="17" y="39168"/>
                    <a:pt x="17" y="39202"/>
                    <a:pt x="0" y="39235"/>
                  </a:cubicBezTo>
                  <a:lnTo>
                    <a:pt x="0" y="39252"/>
                  </a:lnTo>
                  <a:cubicBezTo>
                    <a:pt x="0" y="39269"/>
                    <a:pt x="0" y="39302"/>
                    <a:pt x="0" y="39319"/>
                  </a:cubicBezTo>
                  <a:cubicBezTo>
                    <a:pt x="0" y="39336"/>
                    <a:pt x="0" y="39369"/>
                    <a:pt x="0" y="39386"/>
                  </a:cubicBezTo>
                  <a:lnTo>
                    <a:pt x="17" y="39386"/>
                  </a:lnTo>
                  <a:cubicBezTo>
                    <a:pt x="17" y="39436"/>
                    <a:pt x="17" y="39486"/>
                    <a:pt x="34" y="39520"/>
                  </a:cubicBezTo>
                  <a:cubicBezTo>
                    <a:pt x="34" y="39537"/>
                    <a:pt x="34" y="39537"/>
                    <a:pt x="34" y="39537"/>
                  </a:cubicBezTo>
                  <a:cubicBezTo>
                    <a:pt x="51" y="39587"/>
                    <a:pt x="67" y="39654"/>
                    <a:pt x="84" y="39704"/>
                  </a:cubicBezTo>
                  <a:lnTo>
                    <a:pt x="101" y="39738"/>
                  </a:lnTo>
                  <a:cubicBezTo>
                    <a:pt x="101" y="39738"/>
                    <a:pt x="101" y="39738"/>
                    <a:pt x="101" y="39754"/>
                  </a:cubicBezTo>
                  <a:cubicBezTo>
                    <a:pt x="151" y="39838"/>
                    <a:pt x="201" y="39922"/>
                    <a:pt x="251" y="40022"/>
                  </a:cubicBezTo>
                  <a:cubicBezTo>
                    <a:pt x="251" y="40022"/>
                    <a:pt x="251" y="40022"/>
                    <a:pt x="268" y="40039"/>
                  </a:cubicBezTo>
                  <a:lnTo>
                    <a:pt x="285" y="40056"/>
                  </a:lnTo>
                  <a:cubicBezTo>
                    <a:pt x="318" y="40123"/>
                    <a:pt x="369" y="40189"/>
                    <a:pt x="436" y="40256"/>
                  </a:cubicBezTo>
                  <a:cubicBezTo>
                    <a:pt x="486" y="40323"/>
                    <a:pt x="553" y="40390"/>
                    <a:pt x="620" y="40441"/>
                  </a:cubicBezTo>
                  <a:cubicBezTo>
                    <a:pt x="620" y="40457"/>
                    <a:pt x="636" y="40457"/>
                    <a:pt x="636" y="40474"/>
                  </a:cubicBezTo>
                  <a:lnTo>
                    <a:pt x="653" y="40474"/>
                  </a:lnTo>
                  <a:cubicBezTo>
                    <a:pt x="737" y="40558"/>
                    <a:pt x="837" y="40641"/>
                    <a:pt x="938" y="40708"/>
                  </a:cubicBezTo>
                  <a:cubicBezTo>
                    <a:pt x="954" y="40725"/>
                    <a:pt x="954" y="40725"/>
                    <a:pt x="971" y="40725"/>
                  </a:cubicBezTo>
                  <a:cubicBezTo>
                    <a:pt x="971" y="40742"/>
                    <a:pt x="988" y="40742"/>
                    <a:pt x="988" y="40742"/>
                  </a:cubicBezTo>
                  <a:cubicBezTo>
                    <a:pt x="1055" y="40792"/>
                    <a:pt x="1122" y="40842"/>
                    <a:pt x="1206" y="40892"/>
                  </a:cubicBezTo>
                  <a:lnTo>
                    <a:pt x="1222" y="40892"/>
                  </a:lnTo>
                  <a:cubicBezTo>
                    <a:pt x="1289" y="40926"/>
                    <a:pt x="1339" y="40959"/>
                    <a:pt x="1406" y="40993"/>
                  </a:cubicBezTo>
                  <a:lnTo>
                    <a:pt x="1423" y="41010"/>
                  </a:lnTo>
                  <a:cubicBezTo>
                    <a:pt x="1440" y="41010"/>
                    <a:pt x="1473" y="41026"/>
                    <a:pt x="1507" y="41043"/>
                  </a:cubicBezTo>
                  <a:cubicBezTo>
                    <a:pt x="1540" y="41060"/>
                    <a:pt x="1574" y="41077"/>
                    <a:pt x="1607" y="41093"/>
                  </a:cubicBezTo>
                  <a:lnTo>
                    <a:pt x="1624" y="41093"/>
                  </a:lnTo>
                  <a:cubicBezTo>
                    <a:pt x="1674" y="41127"/>
                    <a:pt x="1741" y="41144"/>
                    <a:pt x="1808" y="41177"/>
                  </a:cubicBezTo>
                  <a:lnTo>
                    <a:pt x="1825" y="41177"/>
                  </a:lnTo>
                  <a:cubicBezTo>
                    <a:pt x="1892" y="41211"/>
                    <a:pt x="1959" y="41227"/>
                    <a:pt x="2026" y="41244"/>
                  </a:cubicBezTo>
                  <a:cubicBezTo>
                    <a:pt x="2059" y="41261"/>
                    <a:pt x="2093" y="41261"/>
                    <a:pt x="2109" y="41277"/>
                  </a:cubicBezTo>
                  <a:cubicBezTo>
                    <a:pt x="2143" y="41277"/>
                    <a:pt x="2160" y="41277"/>
                    <a:pt x="2176" y="41294"/>
                  </a:cubicBezTo>
                  <a:cubicBezTo>
                    <a:pt x="2210" y="41294"/>
                    <a:pt x="2227" y="41294"/>
                    <a:pt x="2243" y="41311"/>
                  </a:cubicBezTo>
                  <a:cubicBezTo>
                    <a:pt x="2327" y="41328"/>
                    <a:pt x="2394" y="41344"/>
                    <a:pt x="2478" y="41344"/>
                  </a:cubicBezTo>
                  <a:cubicBezTo>
                    <a:pt x="2494" y="41361"/>
                    <a:pt x="2511" y="41361"/>
                    <a:pt x="2545" y="41361"/>
                  </a:cubicBezTo>
                  <a:cubicBezTo>
                    <a:pt x="2612" y="41361"/>
                    <a:pt x="2679" y="41378"/>
                    <a:pt x="2762" y="41378"/>
                  </a:cubicBezTo>
                  <a:lnTo>
                    <a:pt x="2779" y="41378"/>
                  </a:lnTo>
                  <a:cubicBezTo>
                    <a:pt x="2838" y="41386"/>
                    <a:pt x="2896" y="41390"/>
                    <a:pt x="2953" y="41390"/>
                  </a:cubicBezTo>
                  <a:cubicBezTo>
                    <a:pt x="3009" y="41390"/>
                    <a:pt x="3064" y="41386"/>
                    <a:pt x="3114" y="41378"/>
                  </a:cubicBezTo>
                  <a:cubicBezTo>
                    <a:pt x="3582" y="41344"/>
                    <a:pt x="3934" y="41144"/>
                    <a:pt x="4085" y="40826"/>
                  </a:cubicBezTo>
                  <a:lnTo>
                    <a:pt x="22109" y="1901"/>
                  </a:lnTo>
                  <a:lnTo>
                    <a:pt x="22109" y="1901"/>
                  </a:lnTo>
                  <a:cubicBezTo>
                    <a:pt x="21961" y="2193"/>
                    <a:pt x="21605" y="2363"/>
                    <a:pt x="21158" y="2411"/>
                  </a:cubicBezTo>
                  <a:lnTo>
                    <a:pt x="20823" y="2411"/>
                  </a:lnTo>
                  <a:cubicBezTo>
                    <a:pt x="20739" y="2411"/>
                    <a:pt x="20672" y="2394"/>
                    <a:pt x="20589" y="2377"/>
                  </a:cubicBezTo>
                  <a:lnTo>
                    <a:pt x="20522" y="2377"/>
                  </a:lnTo>
                  <a:cubicBezTo>
                    <a:pt x="20438" y="2360"/>
                    <a:pt x="20321" y="2344"/>
                    <a:pt x="20221" y="2310"/>
                  </a:cubicBezTo>
                  <a:cubicBezTo>
                    <a:pt x="20204" y="2310"/>
                    <a:pt x="20187" y="2293"/>
                    <a:pt x="20154" y="2293"/>
                  </a:cubicBezTo>
                  <a:cubicBezTo>
                    <a:pt x="20053" y="2260"/>
                    <a:pt x="19953" y="2226"/>
                    <a:pt x="19852" y="2193"/>
                  </a:cubicBezTo>
                  <a:cubicBezTo>
                    <a:pt x="19785" y="2176"/>
                    <a:pt x="19718" y="2143"/>
                    <a:pt x="19651" y="2109"/>
                  </a:cubicBezTo>
                  <a:cubicBezTo>
                    <a:pt x="19618" y="2093"/>
                    <a:pt x="19584" y="2076"/>
                    <a:pt x="19551" y="2059"/>
                  </a:cubicBezTo>
                  <a:cubicBezTo>
                    <a:pt x="19518" y="2042"/>
                    <a:pt x="19484" y="2026"/>
                    <a:pt x="19451" y="2026"/>
                  </a:cubicBezTo>
                  <a:cubicBezTo>
                    <a:pt x="19400" y="1992"/>
                    <a:pt x="19333" y="1959"/>
                    <a:pt x="19283" y="1925"/>
                  </a:cubicBezTo>
                  <a:cubicBezTo>
                    <a:pt x="19266" y="1908"/>
                    <a:pt x="19266" y="1908"/>
                    <a:pt x="19250" y="1908"/>
                  </a:cubicBezTo>
                  <a:cubicBezTo>
                    <a:pt x="19183" y="1858"/>
                    <a:pt x="19099" y="1808"/>
                    <a:pt x="19032" y="1758"/>
                  </a:cubicBezTo>
                  <a:lnTo>
                    <a:pt x="18999" y="1741"/>
                  </a:lnTo>
                  <a:cubicBezTo>
                    <a:pt x="18881" y="1657"/>
                    <a:pt x="18798" y="1574"/>
                    <a:pt x="18697" y="1507"/>
                  </a:cubicBezTo>
                  <a:cubicBezTo>
                    <a:pt x="18681" y="1490"/>
                    <a:pt x="18681" y="1473"/>
                    <a:pt x="18664" y="1456"/>
                  </a:cubicBezTo>
                  <a:cubicBezTo>
                    <a:pt x="18597" y="1406"/>
                    <a:pt x="18530" y="1339"/>
                    <a:pt x="18480" y="1272"/>
                  </a:cubicBezTo>
                  <a:cubicBezTo>
                    <a:pt x="18413" y="1205"/>
                    <a:pt x="18363" y="1138"/>
                    <a:pt x="18329" y="1071"/>
                  </a:cubicBezTo>
                  <a:cubicBezTo>
                    <a:pt x="18312" y="1055"/>
                    <a:pt x="18296" y="1055"/>
                    <a:pt x="18296" y="1038"/>
                  </a:cubicBezTo>
                  <a:cubicBezTo>
                    <a:pt x="18229" y="954"/>
                    <a:pt x="18195" y="854"/>
                    <a:pt x="18145" y="770"/>
                  </a:cubicBezTo>
                  <a:cubicBezTo>
                    <a:pt x="18145" y="753"/>
                    <a:pt x="18145" y="737"/>
                    <a:pt x="18128" y="737"/>
                  </a:cubicBezTo>
                  <a:cubicBezTo>
                    <a:pt x="18111" y="670"/>
                    <a:pt x="18095" y="620"/>
                    <a:pt x="18078" y="553"/>
                  </a:cubicBezTo>
                  <a:cubicBezTo>
                    <a:pt x="18061" y="502"/>
                    <a:pt x="18061" y="452"/>
                    <a:pt x="18061" y="402"/>
                  </a:cubicBezTo>
                  <a:cubicBezTo>
                    <a:pt x="18045" y="385"/>
                    <a:pt x="18061" y="368"/>
                    <a:pt x="18045" y="352"/>
                  </a:cubicBezTo>
                  <a:cubicBezTo>
                    <a:pt x="18045" y="318"/>
                    <a:pt x="18045" y="301"/>
                    <a:pt x="18045" y="268"/>
                  </a:cubicBezTo>
                  <a:cubicBezTo>
                    <a:pt x="18061" y="235"/>
                    <a:pt x="18061" y="184"/>
                    <a:pt x="18061" y="151"/>
                  </a:cubicBezTo>
                  <a:cubicBezTo>
                    <a:pt x="18063" y="144"/>
                    <a:pt x="18066" y="138"/>
                    <a:pt x="18068" y="131"/>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28;p60">
              <a:extLst>
                <a:ext uri="{FF2B5EF4-FFF2-40B4-BE49-F238E27FC236}">
                  <a16:creationId xmlns:a16="http://schemas.microsoft.com/office/drawing/2014/main" id="{4542ED93-9762-4EFE-99D8-ACC16FFC7D93}"/>
                </a:ext>
              </a:extLst>
            </p:cNvPr>
            <p:cNvSpPr/>
            <p:nvPr/>
          </p:nvSpPr>
          <p:spPr>
            <a:xfrm>
              <a:off x="21520425" y="3901975"/>
              <a:ext cx="110925" cy="74500"/>
            </a:xfrm>
            <a:custGeom>
              <a:avLst/>
              <a:gdLst/>
              <a:ahLst/>
              <a:cxnLst/>
              <a:rect l="l" t="t" r="r" b="b"/>
              <a:pathLst>
                <a:path w="4437" h="2980" extrusionOk="0">
                  <a:moveTo>
                    <a:pt x="1384" y="1"/>
                  </a:moveTo>
                  <a:cubicBezTo>
                    <a:pt x="1317" y="1"/>
                    <a:pt x="1252" y="3"/>
                    <a:pt x="1189" y="9"/>
                  </a:cubicBezTo>
                  <a:cubicBezTo>
                    <a:pt x="653" y="59"/>
                    <a:pt x="252" y="310"/>
                    <a:pt x="168" y="712"/>
                  </a:cubicBezTo>
                  <a:cubicBezTo>
                    <a:pt x="1" y="1415"/>
                    <a:pt x="804" y="2335"/>
                    <a:pt x="1942" y="2754"/>
                  </a:cubicBezTo>
                  <a:cubicBezTo>
                    <a:pt x="2334" y="2908"/>
                    <a:pt x="2714" y="2980"/>
                    <a:pt x="3053" y="2980"/>
                  </a:cubicBezTo>
                  <a:cubicBezTo>
                    <a:pt x="3120" y="2980"/>
                    <a:pt x="3185" y="2977"/>
                    <a:pt x="3248" y="2972"/>
                  </a:cubicBezTo>
                  <a:cubicBezTo>
                    <a:pt x="3784" y="2921"/>
                    <a:pt x="4185" y="2670"/>
                    <a:pt x="4269" y="2269"/>
                  </a:cubicBezTo>
                  <a:cubicBezTo>
                    <a:pt x="4436" y="1566"/>
                    <a:pt x="3633" y="645"/>
                    <a:pt x="2495" y="226"/>
                  </a:cubicBezTo>
                  <a:cubicBezTo>
                    <a:pt x="2103" y="73"/>
                    <a:pt x="1723" y="1"/>
                    <a:pt x="1384" y="1"/>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29;p60">
              <a:extLst>
                <a:ext uri="{FF2B5EF4-FFF2-40B4-BE49-F238E27FC236}">
                  <a16:creationId xmlns:a16="http://schemas.microsoft.com/office/drawing/2014/main" id="{889B1FE6-F845-4E83-801E-53BF81D000B1}"/>
                </a:ext>
              </a:extLst>
            </p:cNvPr>
            <p:cNvSpPr/>
            <p:nvPr/>
          </p:nvSpPr>
          <p:spPr>
            <a:xfrm>
              <a:off x="21138375" y="3586650"/>
              <a:ext cx="857875" cy="1141600"/>
            </a:xfrm>
            <a:custGeom>
              <a:avLst/>
              <a:gdLst/>
              <a:ahLst/>
              <a:cxnLst/>
              <a:rect l="l" t="t" r="r" b="b"/>
              <a:pathLst>
                <a:path w="34315" h="45664" extrusionOk="0">
                  <a:moveTo>
                    <a:pt x="9491" y="1"/>
                  </a:moveTo>
                  <a:cubicBezTo>
                    <a:pt x="9324" y="1"/>
                    <a:pt x="9140" y="18"/>
                    <a:pt x="8955" y="34"/>
                  </a:cubicBezTo>
                  <a:lnTo>
                    <a:pt x="8805" y="34"/>
                  </a:lnTo>
                  <a:cubicBezTo>
                    <a:pt x="8721" y="34"/>
                    <a:pt x="8654" y="51"/>
                    <a:pt x="8587" y="68"/>
                  </a:cubicBezTo>
                  <a:cubicBezTo>
                    <a:pt x="8520" y="68"/>
                    <a:pt x="8470" y="68"/>
                    <a:pt x="8420" y="85"/>
                  </a:cubicBezTo>
                  <a:cubicBezTo>
                    <a:pt x="8219" y="101"/>
                    <a:pt x="8018" y="135"/>
                    <a:pt x="7817" y="168"/>
                  </a:cubicBezTo>
                  <a:cubicBezTo>
                    <a:pt x="7817" y="185"/>
                    <a:pt x="7817" y="185"/>
                    <a:pt x="7800" y="185"/>
                  </a:cubicBezTo>
                  <a:cubicBezTo>
                    <a:pt x="7750" y="185"/>
                    <a:pt x="7700" y="202"/>
                    <a:pt x="7650" y="219"/>
                  </a:cubicBezTo>
                  <a:cubicBezTo>
                    <a:pt x="7482" y="252"/>
                    <a:pt x="7315" y="285"/>
                    <a:pt x="7164" y="336"/>
                  </a:cubicBezTo>
                  <a:cubicBezTo>
                    <a:pt x="7081" y="352"/>
                    <a:pt x="7014" y="386"/>
                    <a:pt x="6930" y="403"/>
                  </a:cubicBezTo>
                  <a:cubicBezTo>
                    <a:pt x="6830" y="436"/>
                    <a:pt x="6729" y="470"/>
                    <a:pt x="6629" y="503"/>
                  </a:cubicBezTo>
                  <a:cubicBezTo>
                    <a:pt x="6612" y="503"/>
                    <a:pt x="6579" y="520"/>
                    <a:pt x="6562" y="537"/>
                  </a:cubicBezTo>
                  <a:cubicBezTo>
                    <a:pt x="6411" y="587"/>
                    <a:pt x="6261" y="654"/>
                    <a:pt x="6110" y="721"/>
                  </a:cubicBezTo>
                  <a:cubicBezTo>
                    <a:pt x="6043" y="737"/>
                    <a:pt x="5959" y="771"/>
                    <a:pt x="5892" y="804"/>
                  </a:cubicBezTo>
                  <a:cubicBezTo>
                    <a:pt x="5675" y="905"/>
                    <a:pt x="5457" y="1022"/>
                    <a:pt x="5256" y="1139"/>
                  </a:cubicBezTo>
                  <a:lnTo>
                    <a:pt x="0" y="4186"/>
                  </a:lnTo>
                  <a:cubicBezTo>
                    <a:pt x="218" y="4068"/>
                    <a:pt x="419" y="3951"/>
                    <a:pt x="636" y="3851"/>
                  </a:cubicBezTo>
                  <a:cubicBezTo>
                    <a:pt x="720" y="3817"/>
                    <a:pt x="787" y="3801"/>
                    <a:pt x="854" y="3767"/>
                  </a:cubicBezTo>
                  <a:cubicBezTo>
                    <a:pt x="1005" y="3700"/>
                    <a:pt x="1155" y="3633"/>
                    <a:pt x="1306" y="3583"/>
                  </a:cubicBezTo>
                  <a:cubicBezTo>
                    <a:pt x="1440" y="3533"/>
                    <a:pt x="1557" y="3499"/>
                    <a:pt x="1691" y="3449"/>
                  </a:cubicBezTo>
                  <a:cubicBezTo>
                    <a:pt x="1758" y="3432"/>
                    <a:pt x="1842" y="3399"/>
                    <a:pt x="1909" y="3382"/>
                  </a:cubicBezTo>
                  <a:cubicBezTo>
                    <a:pt x="2076" y="3332"/>
                    <a:pt x="2227" y="3298"/>
                    <a:pt x="2394" y="3265"/>
                  </a:cubicBezTo>
                  <a:cubicBezTo>
                    <a:pt x="2444" y="3248"/>
                    <a:pt x="2494" y="3231"/>
                    <a:pt x="2561" y="3231"/>
                  </a:cubicBezTo>
                  <a:cubicBezTo>
                    <a:pt x="2762" y="3181"/>
                    <a:pt x="2963" y="3148"/>
                    <a:pt x="3164" y="3131"/>
                  </a:cubicBezTo>
                  <a:cubicBezTo>
                    <a:pt x="3231" y="3114"/>
                    <a:pt x="3281" y="3114"/>
                    <a:pt x="3331" y="3114"/>
                  </a:cubicBezTo>
                  <a:cubicBezTo>
                    <a:pt x="3465" y="3098"/>
                    <a:pt x="3582" y="3081"/>
                    <a:pt x="3716" y="3081"/>
                  </a:cubicBezTo>
                  <a:cubicBezTo>
                    <a:pt x="3884" y="3064"/>
                    <a:pt x="4068" y="3047"/>
                    <a:pt x="4252" y="3047"/>
                  </a:cubicBezTo>
                  <a:lnTo>
                    <a:pt x="4553" y="3047"/>
                  </a:lnTo>
                  <a:cubicBezTo>
                    <a:pt x="4704" y="3047"/>
                    <a:pt x="4838" y="3047"/>
                    <a:pt x="4988" y="3064"/>
                  </a:cubicBezTo>
                  <a:cubicBezTo>
                    <a:pt x="5106" y="3064"/>
                    <a:pt x="5223" y="3064"/>
                    <a:pt x="5340" y="3081"/>
                  </a:cubicBezTo>
                  <a:cubicBezTo>
                    <a:pt x="5457" y="3081"/>
                    <a:pt x="5591" y="3098"/>
                    <a:pt x="5708" y="3114"/>
                  </a:cubicBezTo>
                  <a:cubicBezTo>
                    <a:pt x="5842" y="3131"/>
                    <a:pt x="5976" y="3148"/>
                    <a:pt x="6110" y="3165"/>
                  </a:cubicBezTo>
                  <a:cubicBezTo>
                    <a:pt x="6227" y="3181"/>
                    <a:pt x="6344" y="3198"/>
                    <a:pt x="6461" y="3215"/>
                  </a:cubicBezTo>
                  <a:cubicBezTo>
                    <a:pt x="6595" y="3248"/>
                    <a:pt x="6746" y="3265"/>
                    <a:pt x="6897" y="3298"/>
                  </a:cubicBezTo>
                  <a:cubicBezTo>
                    <a:pt x="6997" y="3315"/>
                    <a:pt x="7097" y="3349"/>
                    <a:pt x="7198" y="3365"/>
                  </a:cubicBezTo>
                  <a:cubicBezTo>
                    <a:pt x="7349" y="3399"/>
                    <a:pt x="7499" y="3449"/>
                    <a:pt x="7667" y="3483"/>
                  </a:cubicBezTo>
                  <a:cubicBezTo>
                    <a:pt x="7767" y="3516"/>
                    <a:pt x="7867" y="3533"/>
                    <a:pt x="7968" y="3566"/>
                  </a:cubicBezTo>
                  <a:cubicBezTo>
                    <a:pt x="8135" y="3616"/>
                    <a:pt x="8303" y="3667"/>
                    <a:pt x="8487" y="3734"/>
                  </a:cubicBezTo>
                  <a:cubicBezTo>
                    <a:pt x="8570" y="3750"/>
                    <a:pt x="8637" y="3784"/>
                    <a:pt x="8721" y="3817"/>
                  </a:cubicBezTo>
                  <a:cubicBezTo>
                    <a:pt x="8989" y="3901"/>
                    <a:pt x="9240" y="4001"/>
                    <a:pt x="9491" y="4102"/>
                  </a:cubicBezTo>
                  <a:lnTo>
                    <a:pt x="9508" y="4102"/>
                  </a:lnTo>
                  <a:cubicBezTo>
                    <a:pt x="9759" y="4202"/>
                    <a:pt x="10027" y="4319"/>
                    <a:pt x="10278" y="4437"/>
                  </a:cubicBezTo>
                  <a:cubicBezTo>
                    <a:pt x="10361" y="4470"/>
                    <a:pt x="10445" y="4504"/>
                    <a:pt x="10529" y="4554"/>
                  </a:cubicBezTo>
                  <a:cubicBezTo>
                    <a:pt x="10713" y="4638"/>
                    <a:pt x="10897" y="4721"/>
                    <a:pt x="11081" y="4822"/>
                  </a:cubicBezTo>
                  <a:cubicBezTo>
                    <a:pt x="11182" y="4872"/>
                    <a:pt x="11265" y="4922"/>
                    <a:pt x="11366" y="4972"/>
                  </a:cubicBezTo>
                  <a:cubicBezTo>
                    <a:pt x="11617" y="5089"/>
                    <a:pt x="11868" y="5223"/>
                    <a:pt x="12102" y="5374"/>
                  </a:cubicBezTo>
                  <a:cubicBezTo>
                    <a:pt x="12387" y="5525"/>
                    <a:pt x="12655" y="5709"/>
                    <a:pt x="12939" y="5876"/>
                  </a:cubicBezTo>
                  <a:cubicBezTo>
                    <a:pt x="12956" y="5893"/>
                    <a:pt x="12973" y="5893"/>
                    <a:pt x="12989" y="5910"/>
                  </a:cubicBezTo>
                  <a:cubicBezTo>
                    <a:pt x="13257" y="6077"/>
                    <a:pt x="13525" y="6261"/>
                    <a:pt x="13793" y="6445"/>
                  </a:cubicBezTo>
                  <a:cubicBezTo>
                    <a:pt x="13877" y="6496"/>
                    <a:pt x="13977" y="6562"/>
                    <a:pt x="14061" y="6629"/>
                  </a:cubicBezTo>
                  <a:cubicBezTo>
                    <a:pt x="14245" y="6763"/>
                    <a:pt x="14412" y="6880"/>
                    <a:pt x="14596" y="7014"/>
                  </a:cubicBezTo>
                  <a:cubicBezTo>
                    <a:pt x="14697" y="7098"/>
                    <a:pt x="14797" y="7182"/>
                    <a:pt x="14914" y="7249"/>
                  </a:cubicBezTo>
                  <a:cubicBezTo>
                    <a:pt x="15065" y="7383"/>
                    <a:pt x="15232" y="7500"/>
                    <a:pt x="15383" y="7634"/>
                  </a:cubicBezTo>
                  <a:cubicBezTo>
                    <a:pt x="15500" y="7717"/>
                    <a:pt x="15617" y="7818"/>
                    <a:pt x="15735" y="7902"/>
                  </a:cubicBezTo>
                  <a:cubicBezTo>
                    <a:pt x="15885" y="8035"/>
                    <a:pt x="16036" y="8153"/>
                    <a:pt x="16187" y="8287"/>
                  </a:cubicBezTo>
                  <a:cubicBezTo>
                    <a:pt x="16304" y="8387"/>
                    <a:pt x="16421" y="8487"/>
                    <a:pt x="16521" y="8588"/>
                  </a:cubicBezTo>
                  <a:cubicBezTo>
                    <a:pt x="16672" y="8722"/>
                    <a:pt x="16823" y="8856"/>
                    <a:pt x="16956" y="8990"/>
                  </a:cubicBezTo>
                  <a:cubicBezTo>
                    <a:pt x="17074" y="9090"/>
                    <a:pt x="17191" y="9190"/>
                    <a:pt x="17308" y="9308"/>
                  </a:cubicBezTo>
                  <a:cubicBezTo>
                    <a:pt x="17459" y="9441"/>
                    <a:pt x="17593" y="9575"/>
                    <a:pt x="17743" y="9726"/>
                  </a:cubicBezTo>
                  <a:cubicBezTo>
                    <a:pt x="17844" y="9826"/>
                    <a:pt x="17961" y="9927"/>
                    <a:pt x="18061" y="10044"/>
                  </a:cubicBezTo>
                  <a:cubicBezTo>
                    <a:pt x="18212" y="10195"/>
                    <a:pt x="18363" y="10345"/>
                    <a:pt x="18513" y="10496"/>
                  </a:cubicBezTo>
                  <a:cubicBezTo>
                    <a:pt x="18614" y="10596"/>
                    <a:pt x="18697" y="10697"/>
                    <a:pt x="18798" y="10814"/>
                  </a:cubicBezTo>
                  <a:cubicBezTo>
                    <a:pt x="18965" y="10998"/>
                    <a:pt x="19132" y="11182"/>
                    <a:pt x="19300" y="11366"/>
                  </a:cubicBezTo>
                  <a:cubicBezTo>
                    <a:pt x="19367" y="11433"/>
                    <a:pt x="19451" y="11517"/>
                    <a:pt x="19517" y="11584"/>
                  </a:cubicBezTo>
                  <a:cubicBezTo>
                    <a:pt x="19752" y="11852"/>
                    <a:pt x="19986" y="12136"/>
                    <a:pt x="20204" y="12404"/>
                  </a:cubicBezTo>
                  <a:lnTo>
                    <a:pt x="20321" y="12538"/>
                  </a:lnTo>
                  <a:cubicBezTo>
                    <a:pt x="20505" y="12772"/>
                    <a:pt x="20706" y="13007"/>
                    <a:pt x="20890" y="13241"/>
                  </a:cubicBezTo>
                  <a:cubicBezTo>
                    <a:pt x="21124" y="13559"/>
                    <a:pt x="21359" y="13860"/>
                    <a:pt x="21593" y="14179"/>
                  </a:cubicBezTo>
                  <a:cubicBezTo>
                    <a:pt x="21610" y="14179"/>
                    <a:pt x="21610" y="14195"/>
                    <a:pt x="21610" y="14195"/>
                  </a:cubicBezTo>
                  <a:cubicBezTo>
                    <a:pt x="21945" y="14647"/>
                    <a:pt x="22263" y="15116"/>
                    <a:pt x="22581" y="15585"/>
                  </a:cubicBezTo>
                  <a:cubicBezTo>
                    <a:pt x="22648" y="15685"/>
                    <a:pt x="22731" y="15802"/>
                    <a:pt x="22798" y="15903"/>
                  </a:cubicBezTo>
                  <a:cubicBezTo>
                    <a:pt x="22915" y="16070"/>
                    <a:pt x="23033" y="16254"/>
                    <a:pt x="23133" y="16421"/>
                  </a:cubicBezTo>
                  <a:cubicBezTo>
                    <a:pt x="23233" y="16572"/>
                    <a:pt x="23334" y="16740"/>
                    <a:pt x="23434" y="16890"/>
                  </a:cubicBezTo>
                  <a:cubicBezTo>
                    <a:pt x="23535" y="17058"/>
                    <a:pt x="23652" y="17242"/>
                    <a:pt x="23752" y="17409"/>
                  </a:cubicBezTo>
                  <a:cubicBezTo>
                    <a:pt x="23836" y="17560"/>
                    <a:pt x="23936" y="17710"/>
                    <a:pt x="24020" y="17861"/>
                  </a:cubicBezTo>
                  <a:cubicBezTo>
                    <a:pt x="24271" y="18296"/>
                    <a:pt x="24506" y="18731"/>
                    <a:pt x="24757" y="19167"/>
                  </a:cubicBezTo>
                  <a:cubicBezTo>
                    <a:pt x="24840" y="19334"/>
                    <a:pt x="24924" y="19485"/>
                    <a:pt x="25008" y="19652"/>
                  </a:cubicBezTo>
                  <a:cubicBezTo>
                    <a:pt x="25091" y="19819"/>
                    <a:pt x="25175" y="19987"/>
                    <a:pt x="25259" y="20154"/>
                  </a:cubicBezTo>
                  <a:cubicBezTo>
                    <a:pt x="25393" y="20405"/>
                    <a:pt x="25510" y="20656"/>
                    <a:pt x="25627" y="20907"/>
                  </a:cubicBezTo>
                  <a:lnTo>
                    <a:pt x="25727" y="21125"/>
                  </a:lnTo>
                  <a:cubicBezTo>
                    <a:pt x="25878" y="21426"/>
                    <a:pt x="26029" y="21744"/>
                    <a:pt x="26163" y="22062"/>
                  </a:cubicBezTo>
                  <a:cubicBezTo>
                    <a:pt x="26196" y="22146"/>
                    <a:pt x="26230" y="22230"/>
                    <a:pt x="26280" y="22330"/>
                  </a:cubicBezTo>
                  <a:cubicBezTo>
                    <a:pt x="26380" y="22565"/>
                    <a:pt x="26481" y="22799"/>
                    <a:pt x="26564" y="23033"/>
                  </a:cubicBezTo>
                  <a:cubicBezTo>
                    <a:pt x="26615" y="23134"/>
                    <a:pt x="26665" y="23251"/>
                    <a:pt x="26698" y="23351"/>
                  </a:cubicBezTo>
                  <a:cubicBezTo>
                    <a:pt x="26782" y="23586"/>
                    <a:pt x="26882" y="23803"/>
                    <a:pt x="26966" y="24038"/>
                  </a:cubicBezTo>
                  <a:cubicBezTo>
                    <a:pt x="27000" y="24138"/>
                    <a:pt x="27033" y="24222"/>
                    <a:pt x="27067" y="24322"/>
                  </a:cubicBezTo>
                  <a:cubicBezTo>
                    <a:pt x="27184" y="24623"/>
                    <a:pt x="27284" y="24925"/>
                    <a:pt x="27385" y="25226"/>
                  </a:cubicBezTo>
                  <a:cubicBezTo>
                    <a:pt x="27401" y="25259"/>
                    <a:pt x="27401" y="25276"/>
                    <a:pt x="27418" y="25310"/>
                  </a:cubicBezTo>
                  <a:cubicBezTo>
                    <a:pt x="27519" y="25628"/>
                    <a:pt x="27636" y="25962"/>
                    <a:pt x="27736" y="26280"/>
                  </a:cubicBezTo>
                  <a:cubicBezTo>
                    <a:pt x="27753" y="26398"/>
                    <a:pt x="27786" y="26498"/>
                    <a:pt x="27820" y="26599"/>
                  </a:cubicBezTo>
                  <a:cubicBezTo>
                    <a:pt x="27887" y="26833"/>
                    <a:pt x="27954" y="27050"/>
                    <a:pt x="28021" y="27285"/>
                  </a:cubicBezTo>
                  <a:cubicBezTo>
                    <a:pt x="28054" y="27402"/>
                    <a:pt x="28088" y="27536"/>
                    <a:pt x="28104" y="27653"/>
                  </a:cubicBezTo>
                  <a:cubicBezTo>
                    <a:pt x="28171" y="27871"/>
                    <a:pt x="28222" y="28072"/>
                    <a:pt x="28272" y="28289"/>
                  </a:cubicBezTo>
                  <a:cubicBezTo>
                    <a:pt x="28305" y="28406"/>
                    <a:pt x="28322" y="28540"/>
                    <a:pt x="28355" y="28657"/>
                  </a:cubicBezTo>
                  <a:cubicBezTo>
                    <a:pt x="28406" y="28875"/>
                    <a:pt x="28456" y="29093"/>
                    <a:pt x="28489" y="29310"/>
                  </a:cubicBezTo>
                  <a:cubicBezTo>
                    <a:pt x="28523" y="29411"/>
                    <a:pt x="28540" y="29528"/>
                    <a:pt x="28556" y="29645"/>
                  </a:cubicBezTo>
                  <a:cubicBezTo>
                    <a:pt x="28623" y="29929"/>
                    <a:pt x="28673" y="30214"/>
                    <a:pt x="28707" y="30499"/>
                  </a:cubicBezTo>
                  <a:cubicBezTo>
                    <a:pt x="28724" y="30532"/>
                    <a:pt x="28724" y="30582"/>
                    <a:pt x="28740" y="30616"/>
                  </a:cubicBezTo>
                  <a:cubicBezTo>
                    <a:pt x="28791" y="30934"/>
                    <a:pt x="28824" y="31252"/>
                    <a:pt x="28874" y="31587"/>
                  </a:cubicBezTo>
                  <a:cubicBezTo>
                    <a:pt x="28874" y="31670"/>
                    <a:pt x="28891" y="31754"/>
                    <a:pt x="28908" y="31854"/>
                  </a:cubicBezTo>
                  <a:cubicBezTo>
                    <a:pt x="28925" y="32089"/>
                    <a:pt x="28958" y="32306"/>
                    <a:pt x="28975" y="32541"/>
                  </a:cubicBezTo>
                  <a:cubicBezTo>
                    <a:pt x="28975" y="32658"/>
                    <a:pt x="28992" y="32758"/>
                    <a:pt x="28992" y="32875"/>
                  </a:cubicBezTo>
                  <a:cubicBezTo>
                    <a:pt x="29008" y="33093"/>
                    <a:pt x="29025" y="33294"/>
                    <a:pt x="29042" y="33512"/>
                  </a:cubicBezTo>
                  <a:cubicBezTo>
                    <a:pt x="29042" y="33612"/>
                    <a:pt x="29042" y="33729"/>
                    <a:pt x="29058" y="33830"/>
                  </a:cubicBezTo>
                  <a:cubicBezTo>
                    <a:pt x="29058" y="34131"/>
                    <a:pt x="29075" y="34432"/>
                    <a:pt x="29075" y="34733"/>
                  </a:cubicBezTo>
                  <a:cubicBezTo>
                    <a:pt x="29075" y="35051"/>
                    <a:pt x="29058" y="35370"/>
                    <a:pt x="29042" y="35671"/>
                  </a:cubicBezTo>
                  <a:cubicBezTo>
                    <a:pt x="29042" y="35771"/>
                    <a:pt x="29042" y="35855"/>
                    <a:pt x="29025" y="35939"/>
                  </a:cubicBezTo>
                  <a:cubicBezTo>
                    <a:pt x="29008" y="36139"/>
                    <a:pt x="29008" y="36357"/>
                    <a:pt x="28992" y="36558"/>
                  </a:cubicBezTo>
                  <a:cubicBezTo>
                    <a:pt x="28975" y="36675"/>
                    <a:pt x="28958" y="36792"/>
                    <a:pt x="28941" y="36909"/>
                  </a:cubicBezTo>
                  <a:cubicBezTo>
                    <a:pt x="28925" y="37077"/>
                    <a:pt x="28908" y="37261"/>
                    <a:pt x="28891" y="37428"/>
                  </a:cubicBezTo>
                  <a:cubicBezTo>
                    <a:pt x="28874" y="37546"/>
                    <a:pt x="28858" y="37679"/>
                    <a:pt x="28824" y="37797"/>
                  </a:cubicBezTo>
                  <a:cubicBezTo>
                    <a:pt x="28807" y="37947"/>
                    <a:pt x="28774" y="38098"/>
                    <a:pt x="28757" y="38265"/>
                  </a:cubicBezTo>
                  <a:cubicBezTo>
                    <a:pt x="28724" y="38399"/>
                    <a:pt x="28690" y="38533"/>
                    <a:pt x="28673" y="38667"/>
                  </a:cubicBezTo>
                  <a:cubicBezTo>
                    <a:pt x="28640" y="38801"/>
                    <a:pt x="28607" y="38935"/>
                    <a:pt x="28573" y="39069"/>
                  </a:cubicBezTo>
                  <a:cubicBezTo>
                    <a:pt x="28540" y="39236"/>
                    <a:pt x="28489" y="39387"/>
                    <a:pt x="28456" y="39537"/>
                  </a:cubicBezTo>
                  <a:cubicBezTo>
                    <a:pt x="28422" y="39655"/>
                    <a:pt x="28389" y="39772"/>
                    <a:pt x="28355" y="39889"/>
                  </a:cubicBezTo>
                  <a:cubicBezTo>
                    <a:pt x="28288" y="40073"/>
                    <a:pt x="28238" y="40257"/>
                    <a:pt x="28171" y="40441"/>
                  </a:cubicBezTo>
                  <a:cubicBezTo>
                    <a:pt x="28138" y="40525"/>
                    <a:pt x="28104" y="40625"/>
                    <a:pt x="28071" y="40726"/>
                  </a:cubicBezTo>
                  <a:cubicBezTo>
                    <a:pt x="27954" y="41027"/>
                    <a:pt x="27837" y="41312"/>
                    <a:pt x="27703" y="41580"/>
                  </a:cubicBezTo>
                  <a:cubicBezTo>
                    <a:pt x="27602" y="41797"/>
                    <a:pt x="27502" y="42015"/>
                    <a:pt x="27385" y="42216"/>
                  </a:cubicBezTo>
                  <a:cubicBezTo>
                    <a:pt x="27267" y="42416"/>
                    <a:pt x="27150" y="42617"/>
                    <a:pt x="27033" y="42818"/>
                  </a:cubicBezTo>
                  <a:cubicBezTo>
                    <a:pt x="27000" y="42852"/>
                    <a:pt x="26966" y="42885"/>
                    <a:pt x="26949" y="42919"/>
                  </a:cubicBezTo>
                  <a:cubicBezTo>
                    <a:pt x="26849" y="43069"/>
                    <a:pt x="26749" y="43203"/>
                    <a:pt x="26648" y="43337"/>
                  </a:cubicBezTo>
                  <a:cubicBezTo>
                    <a:pt x="26615" y="43404"/>
                    <a:pt x="26581" y="43454"/>
                    <a:pt x="26531" y="43504"/>
                  </a:cubicBezTo>
                  <a:cubicBezTo>
                    <a:pt x="26431" y="43622"/>
                    <a:pt x="26347" y="43739"/>
                    <a:pt x="26246" y="43856"/>
                  </a:cubicBezTo>
                  <a:cubicBezTo>
                    <a:pt x="26196" y="43906"/>
                    <a:pt x="26163" y="43956"/>
                    <a:pt x="26129" y="43990"/>
                  </a:cubicBezTo>
                  <a:cubicBezTo>
                    <a:pt x="25979" y="44141"/>
                    <a:pt x="25845" y="44291"/>
                    <a:pt x="25694" y="44442"/>
                  </a:cubicBezTo>
                  <a:cubicBezTo>
                    <a:pt x="25677" y="44459"/>
                    <a:pt x="25661" y="44475"/>
                    <a:pt x="25644" y="44492"/>
                  </a:cubicBezTo>
                  <a:cubicBezTo>
                    <a:pt x="25510" y="44626"/>
                    <a:pt x="25376" y="44726"/>
                    <a:pt x="25242" y="44844"/>
                  </a:cubicBezTo>
                  <a:cubicBezTo>
                    <a:pt x="25192" y="44894"/>
                    <a:pt x="25142" y="44927"/>
                    <a:pt x="25091" y="44961"/>
                  </a:cubicBezTo>
                  <a:cubicBezTo>
                    <a:pt x="24991" y="45061"/>
                    <a:pt x="24874" y="45145"/>
                    <a:pt x="24757" y="45229"/>
                  </a:cubicBezTo>
                  <a:cubicBezTo>
                    <a:pt x="24706" y="45262"/>
                    <a:pt x="24656" y="45295"/>
                    <a:pt x="24606" y="45329"/>
                  </a:cubicBezTo>
                  <a:cubicBezTo>
                    <a:pt x="24439" y="45446"/>
                    <a:pt x="24271" y="45563"/>
                    <a:pt x="24104" y="45664"/>
                  </a:cubicBezTo>
                  <a:lnTo>
                    <a:pt x="29343" y="42601"/>
                  </a:lnTo>
                  <a:cubicBezTo>
                    <a:pt x="29527" y="42500"/>
                    <a:pt x="29695" y="42400"/>
                    <a:pt x="29862" y="42283"/>
                  </a:cubicBezTo>
                  <a:cubicBezTo>
                    <a:pt x="29912" y="42249"/>
                    <a:pt x="29946" y="42216"/>
                    <a:pt x="29996" y="42182"/>
                  </a:cubicBezTo>
                  <a:cubicBezTo>
                    <a:pt x="30113" y="42098"/>
                    <a:pt x="30230" y="41998"/>
                    <a:pt x="30347" y="41914"/>
                  </a:cubicBezTo>
                  <a:cubicBezTo>
                    <a:pt x="30398" y="41881"/>
                    <a:pt x="30448" y="41831"/>
                    <a:pt x="30498" y="41797"/>
                  </a:cubicBezTo>
                  <a:cubicBezTo>
                    <a:pt x="30632" y="41680"/>
                    <a:pt x="30766" y="41563"/>
                    <a:pt x="30883" y="41446"/>
                  </a:cubicBezTo>
                  <a:lnTo>
                    <a:pt x="30950" y="41395"/>
                  </a:lnTo>
                  <a:cubicBezTo>
                    <a:pt x="31101" y="41245"/>
                    <a:pt x="31234" y="41094"/>
                    <a:pt x="31368" y="40943"/>
                  </a:cubicBezTo>
                  <a:cubicBezTo>
                    <a:pt x="31419" y="40910"/>
                    <a:pt x="31452" y="40860"/>
                    <a:pt x="31486" y="40810"/>
                  </a:cubicBezTo>
                  <a:cubicBezTo>
                    <a:pt x="31586" y="40692"/>
                    <a:pt x="31686" y="40575"/>
                    <a:pt x="31787" y="40458"/>
                  </a:cubicBezTo>
                  <a:cubicBezTo>
                    <a:pt x="31820" y="40408"/>
                    <a:pt x="31871" y="40341"/>
                    <a:pt x="31904" y="40291"/>
                  </a:cubicBezTo>
                  <a:cubicBezTo>
                    <a:pt x="32004" y="40157"/>
                    <a:pt x="32105" y="40023"/>
                    <a:pt x="32189" y="39872"/>
                  </a:cubicBezTo>
                  <a:cubicBezTo>
                    <a:pt x="32222" y="39839"/>
                    <a:pt x="32256" y="39805"/>
                    <a:pt x="32272" y="39755"/>
                  </a:cubicBezTo>
                  <a:cubicBezTo>
                    <a:pt x="32272" y="39755"/>
                    <a:pt x="32289" y="39738"/>
                    <a:pt x="32289" y="39722"/>
                  </a:cubicBezTo>
                  <a:cubicBezTo>
                    <a:pt x="32406" y="39554"/>
                    <a:pt x="32523" y="39353"/>
                    <a:pt x="32624" y="39169"/>
                  </a:cubicBezTo>
                  <a:cubicBezTo>
                    <a:pt x="32641" y="39169"/>
                    <a:pt x="32641" y="39152"/>
                    <a:pt x="32641" y="39152"/>
                  </a:cubicBezTo>
                  <a:cubicBezTo>
                    <a:pt x="32741" y="38968"/>
                    <a:pt x="32841" y="38767"/>
                    <a:pt x="32942" y="38567"/>
                  </a:cubicBezTo>
                  <a:cubicBezTo>
                    <a:pt x="32942" y="38550"/>
                    <a:pt x="32942" y="38550"/>
                    <a:pt x="32959" y="38533"/>
                  </a:cubicBezTo>
                  <a:cubicBezTo>
                    <a:pt x="33076" y="38265"/>
                    <a:pt x="33210" y="37964"/>
                    <a:pt x="33310" y="37679"/>
                  </a:cubicBezTo>
                  <a:cubicBezTo>
                    <a:pt x="33327" y="37646"/>
                    <a:pt x="33344" y="37629"/>
                    <a:pt x="33344" y="37596"/>
                  </a:cubicBezTo>
                  <a:cubicBezTo>
                    <a:pt x="33377" y="37529"/>
                    <a:pt x="33394" y="37462"/>
                    <a:pt x="33410" y="37378"/>
                  </a:cubicBezTo>
                  <a:cubicBezTo>
                    <a:pt x="33477" y="37211"/>
                    <a:pt x="33544" y="37027"/>
                    <a:pt x="33595" y="36843"/>
                  </a:cubicBezTo>
                  <a:cubicBezTo>
                    <a:pt x="33611" y="36792"/>
                    <a:pt x="33628" y="36759"/>
                    <a:pt x="33645" y="36709"/>
                  </a:cubicBezTo>
                  <a:cubicBezTo>
                    <a:pt x="33662" y="36642"/>
                    <a:pt x="33678" y="36558"/>
                    <a:pt x="33695" y="36491"/>
                  </a:cubicBezTo>
                  <a:cubicBezTo>
                    <a:pt x="33745" y="36340"/>
                    <a:pt x="33779" y="36190"/>
                    <a:pt x="33829" y="36022"/>
                  </a:cubicBezTo>
                  <a:cubicBezTo>
                    <a:pt x="33829" y="35955"/>
                    <a:pt x="33862" y="35905"/>
                    <a:pt x="33879" y="35838"/>
                  </a:cubicBezTo>
                  <a:cubicBezTo>
                    <a:pt x="33896" y="35755"/>
                    <a:pt x="33896" y="35688"/>
                    <a:pt x="33913" y="35621"/>
                  </a:cubicBezTo>
                  <a:cubicBezTo>
                    <a:pt x="33946" y="35487"/>
                    <a:pt x="33980" y="35353"/>
                    <a:pt x="33996" y="35202"/>
                  </a:cubicBezTo>
                  <a:cubicBezTo>
                    <a:pt x="34013" y="35135"/>
                    <a:pt x="34030" y="35068"/>
                    <a:pt x="34047" y="35001"/>
                  </a:cubicBezTo>
                  <a:cubicBezTo>
                    <a:pt x="34047" y="34918"/>
                    <a:pt x="34063" y="34834"/>
                    <a:pt x="34080" y="34750"/>
                  </a:cubicBezTo>
                  <a:cubicBezTo>
                    <a:pt x="34097" y="34616"/>
                    <a:pt x="34114" y="34499"/>
                    <a:pt x="34130" y="34382"/>
                  </a:cubicBezTo>
                  <a:cubicBezTo>
                    <a:pt x="34147" y="34315"/>
                    <a:pt x="34147" y="34248"/>
                    <a:pt x="34164" y="34181"/>
                  </a:cubicBezTo>
                  <a:cubicBezTo>
                    <a:pt x="34180" y="34081"/>
                    <a:pt x="34180" y="33963"/>
                    <a:pt x="34197" y="33863"/>
                  </a:cubicBezTo>
                  <a:cubicBezTo>
                    <a:pt x="34214" y="33746"/>
                    <a:pt x="34214" y="33629"/>
                    <a:pt x="34231" y="33512"/>
                  </a:cubicBezTo>
                  <a:cubicBezTo>
                    <a:pt x="34231" y="33461"/>
                    <a:pt x="34247" y="33411"/>
                    <a:pt x="34247" y="33361"/>
                  </a:cubicBezTo>
                  <a:cubicBezTo>
                    <a:pt x="34264" y="33210"/>
                    <a:pt x="34264" y="33043"/>
                    <a:pt x="34281" y="32892"/>
                  </a:cubicBezTo>
                  <a:cubicBezTo>
                    <a:pt x="34281" y="32792"/>
                    <a:pt x="34281" y="32708"/>
                    <a:pt x="34298" y="32624"/>
                  </a:cubicBezTo>
                  <a:cubicBezTo>
                    <a:pt x="34298" y="32608"/>
                    <a:pt x="34298" y="32591"/>
                    <a:pt x="34298" y="32557"/>
                  </a:cubicBezTo>
                  <a:cubicBezTo>
                    <a:pt x="34298" y="32290"/>
                    <a:pt x="34314" y="32022"/>
                    <a:pt x="34314" y="31737"/>
                  </a:cubicBezTo>
                  <a:lnTo>
                    <a:pt x="34314" y="31687"/>
                  </a:lnTo>
                  <a:cubicBezTo>
                    <a:pt x="34314" y="31436"/>
                    <a:pt x="34314" y="31185"/>
                    <a:pt x="34314" y="30934"/>
                  </a:cubicBezTo>
                  <a:lnTo>
                    <a:pt x="34298" y="30783"/>
                  </a:lnTo>
                  <a:cubicBezTo>
                    <a:pt x="34298" y="30683"/>
                    <a:pt x="34281" y="30582"/>
                    <a:pt x="34281" y="30482"/>
                  </a:cubicBezTo>
                  <a:cubicBezTo>
                    <a:pt x="34281" y="30348"/>
                    <a:pt x="34281" y="30231"/>
                    <a:pt x="34264" y="30114"/>
                  </a:cubicBezTo>
                  <a:cubicBezTo>
                    <a:pt x="34264" y="30013"/>
                    <a:pt x="34247" y="29913"/>
                    <a:pt x="34247" y="29829"/>
                  </a:cubicBezTo>
                  <a:cubicBezTo>
                    <a:pt x="34231" y="29712"/>
                    <a:pt x="34231" y="29611"/>
                    <a:pt x="34214" y="29494"/>
                  </a:cubicBezTo>
                  <a:cubicBezTo>
                    <a:pt x="34214" y="29427"/>
                    <a:pt x="34214" y="29344"/>
                    <a:pt x="34197" y="29277"/>
                  </a:cubicBezTo>
                  <a:cubicBezTo>
                    <a:pt x="34180" y="29126"/>
                    <a:pt x="34164" y="28959"/>
                    <a:pt x="34147" y="28808"/>
                  </a:cubicBezTo>
                  <a:cubicBezTo>
                    <a:pt x="34130" y="28724"/>
                    <a:pt x="34130" y="28624"/>
                    <a:pt x="34114" y="28540"/>
                  </a:cubicBezTo>
                  <a:cubicBezTo>
                    <a:pt x="34114" y="28507"/>
                    <a:pt x="34114" y="28473"/>
                    <a:pt x="34114" y="28456"/>
                  </a:cubicBezTo>
                  <a:cubicBezTo>
                    <a:pt x="34063" y="28172"/>
                    <a:pt x="34030" y="27887"/>
                    <a:pt x="33980" y="27603"/>
                  </a:cubicBezTo>
                  <a:cubicBezTo>
                    <a:pt x="33980" y="27586"/>
                    <a:pt x="33980" y="27586"/>
                    <a:pt x="33980" y="27569"/>
                  </a:cubicBezTo>
                  <a:cubicBezTo>
                    <a:pt x="33980" y="27536"/>
                    <a:pt x="33963" y="27502"/>
                    <a:pt x="33963" y="27452"/>
                  </a:cubicBezTo>
                  <a:cubicBezTo>
                    <a:pt x="33913" y="27218"/>
                    <a:pt x="33879" y="26983"/>
                    <a:pt x="33829" y="26732"/>
                  </a:cubicBezTo>
                  <a:cubicBezTo>
                    <a:pt x="33829" y="26699"/>
                    <a:pt x="33812" y="26649"/>
                    <a:pt x="33812" y="26615"/>
                  </a:cubicBezTo>
                  <a:cubicBezTo>
                    <a:pt x="33795" y="26498"/>
                    <a:pt x="33762" y="26381"/>
                    <a:pt x="33745" y="26264"/>
                  </a:cubicBezTo>
                  <a:cubicBezTo>
                    <a:pt x="33712" y="26130"/>
                    <a:pt x="33695" y="25979"/>
                    <a:pt x="33662" y="25845"/>
                  </a:cubicBezTo>
                  <a:cubicBezTo>
                    <a:pt x="33645" y="25778"/>
                    <a:pt x="33628" y="25695"/>
                    <a:pt x="33611" y="25611"/>
                  </a:cubicBezTo>
                  <a:cubicBezTo>
                    <a:pt x="33578" y="25494"/>
                    <a:pt x="33544" y="25360"/>
                    <a:pt x="33511" y="25243"/>
                  </a:cubicBezTo>
                  <a:cubicBezTo>
                    <a:pt x="33494" y="25142"/>
                    <a:pt x="33477" y="25059"/>
                    <a:pt x="33444" y="24958"/>
                  </a:cubicBezTo>
                  <a:cubicBezTo>
                    <a:pt x="33427" y="24841"/>
                    <a:pt x="33394" y="24724"/>
                    <a:pt x="33360" y="24607"/>
                  </a:cubicBezTo>
                  <a:cubicBezTo>
                    <a:pt x="33327" y="24489"/>
                    <a:pt x="33293" y="24356"/>
                    <a:pt x="33260" y="24238"/>
                  </a:cubicBezTo>
                  <a:cubicBezTo>
                    <a:pt x="33243" y="24171"/>
                    <a:pt x="33226" y="24121"/>
                    <a:pt x="33210" y="24054"/>
                  </a:cubicBezTo>
                  <a:cubicBezTo>
                    <a:pt x="33159" y="23887"/>
                    <a:pt x="33126" y="23736"/>
                    <a:pt x="33076" y="23569"/>
                  </a:cubicBezTo>
                  <a:cubicBezTo>
                    <a:pt x="33042" y="23452"/>
                    <a:pt x="33009" y="23351"/>
                    <a:pt x="32975" y="23251"/>
                  </a:cubicBezTo>
                  <a:cubicBezTo>
                    <a:pt x="32975" y="23217"/>
                    <a:pt x="32959" y="23184"/>
                    <a:pt x="32959" y="23150"/>
                  </a:cubicBezTo>
                  <a:cubicBezTo>
                    <a:pt x="32858" y="22866"/>
                    <a:pt x="32774" y="22565"/>
                    <a:pt x="32674" y="22280"/>
                  </a:cubicBezTo>
                  <a:cubicBezTo>
                    <a:pt x="32674" y="22280"/>
                    <a:pt x="32674" y="22263"/>
                    <a:pt x="32674" y="22263"/>
                  </a:cubicBezTo>
                  <a:cubicBezTo>
                    <a:pt x="32657" y="22246"/>
                    <a:pt x="32641" y="22213"/>
                    <a:pt x="32641" y="22180"/>
                  </a:cubicBezTo>
                  <a:cubicBezTo>
                    <a:pt x="32557" y="21928"/>
                    <a:pt x="32456" y="21661"/>
                    <a:pt x="32373" y="21410"/>
                  </a:cubicBezTo>
                  <a:cubicBezTo>
                    <a:pt x="32356" y="21376"/>
                    <a:pt x="32339" y="21326"/>
                    <a:pt x="32322" y="21292"/>
                  </a:cubicBezTo>
                  <a:cubicBezTo>
                    <a:pt x="32289" y="21192"/>
                    <a:pt x="32256" y="21092"/>
                    <a:pt x="32205" y="20991"/>
                  </a:cubicBezTo>
                  <a:cubicBezTo>
                    <a:pt x="32155" y="20857"/>
                    <a:pt x="32105" y="20723"/>
                    <a:pt x="32055" y="20573"/>
                  </a:cubicBezTo>
                  <a:cubicBezTo>
                    <a:pt x="32021" y="20489"/>
                    <a:pt x="31988" y="20405"/>
                    <a:pt x="31937" y="20305"/>
                  </a:cubicBezTo>
                  <a:lnTo>
                    <a:pt x="31820" y="19987"/>
                  </a:lnTo>
                  <a:cubicBezTo>
                    <a:pt x="31787" y="19903"/>
                    <a:pt x="31753" y="19836"/>
                    <a:pt x="31720" y="19752"/>
                  </a:cubicBezTo>
                  <a:cubicBezTo>
                    <a:pt x="31653" y="19602"/>
                    <a:pt x="31586" y="19434"/>
                    <a:pt x="31519" y="19284"/>
                  </a:cubicBezTo>
                  <a:cubicBezTo>
                    <a:pt x="31486" y="19200"/>
                    <a:pt x="31452" y="19116"/>
                    <a:pt x="31402" y="19033"/>
                  </a:cubicBezTo>
                  <a:cubicBezTo>
                    <a:pt x="31402" y="18999"/>
                    <a:pt x="31385" y="18966"/>
                    <a:pt x="31368" y="18932"/>
                  </a:cubicBezTo>
                  <a:cubicBezTo>
                    <a:pt x="31251" y="18664"/>
                    <a:pt x="31117" y="18380"/>
                    <a:pt x="31000" y="18112"/>
                  </a:cubicBezTo>
                  <a:cubicBezTo>
                    <a:pt x="30983" y="18095"/>
                    <a:pt x="30983" y="18095"/>
                    <a:pt x="30983" y="18079"/>
                  </a:cubicBezTo>
                  <a:cubicBezTo>
                    <a:pt x="30950" y="18012"/>
                    <a:pt x="30916" y="17945"/>
                    <a:pt x="30883" y="17861"/>
                  </a:cubicBezTo>
                  <a:cubicBezTo>
                    <a:pt x="30766" y="17643"/>
                    <a:pt x="30665" y="17426"/>
                    <a:pt x="30565" y="17225"/>
                  </a:cubicBezTo>
                  <a:cubicBezTo>
                    <a:pt x="30548" y="17191"/>
                    <a:pt x="30531" y="17158"/>
                    <a:pt x="30515" y="17124"/>
                  </a:cubicBezTo>
                  <a:cubicBezTo>
                    <a:pt x="30431" y="16957"/>
                    <a:pt x="30331" y="16790"/>
                    <a:pt x="30247" y="16622"/>
                  </a:cubicBezTo>
                  <a:cubicBezTo>
                    <a:pt x="30180" y="16472"/>
                    <a:pt x="30113" y="16338"/>
                    <a:pt x="30029" y="16204"/>
                  </a:cubicBezTo>
                  <a:cubicBezTo>
                    <a:pt x="30029" y="16170"/>
                    <a:pt x="30013" y="16154"/>
                    <a:pt x="29996" y="16137"/>
                  </a:cubicBezTo>
                  <a:cubicBezTo>
                    <a:pt x="29761" y="15685"/>
                    <a:pt x="29510" y="15250"/>
                    <a:pt x="29259" y="14815"/>
                  </a:cubicBezTo>
                  <a:cubicBezTo>
                    <a:pt x="29243" y="14781"/>
                    <a:pt x="29226" y="14748"/>
                    <a:pt x="29192" y="14714"/>
                  </a:cubicBezTo>
                  <a:cubicBezTo>
                    <a:pt x="29125" y="14597"/>
                    <a:pt x="29058" y="14497"/>
                    <a:pt x="28992" y="14379"/>
                  </a:cubicBezTo>
                  <a:cubicBezTo>
                    <a:pt x="28891" y="14212"/>
                    <a:pt x="28791" y="14028"/>
                    <a:pt x="28673" y="13860"/>
                  </a:cubicBezTo>
                  <a:cubicBezTo>
                    <a:pt x="28573" y="13693"/>
                    <a:pt x="28489" y="13542"/>
                    <a:pt x="28389" y="13392"/>
                  </a:cubicBezTo>
                  <a:cubicBezTo>
                    <a:pt x="28272" y="13208"/>
                    <a:pt x="28155" y="13040"/>
                    <a:pt x="28054" y="12873"/>
                  </a:cubicBezTo>
                  <a:cubicBezTo>
                    <a:pt x="28004" y="12806"/>
                    <a:pt x="27970" y="12756"/>
                    <a:pt x="27937" y="12689"/>
                  </a:cubicBezTo>
                  <a:cubicBezTo>
                    <a:pt x="27903" y="12639"/>
                    <a:pt x="27870" y="12588"/>
                    <a:pt x="27820" y="12538"/>
                  </a:cubicBezTo>
                  <a:cubicBezTo>
                    <a:pt x="27519" y="12069"/>
                    <a:pt x="27200" y="11618"/>
                    <a:pt x="26866" y="11166"/>
                  </a:cubicBezTo>
                  <a:cubicBezTo>
                    <a:pt x="26866" y="11166"/>
                    <a:pt x="26849" y="11149"/>
                    <a:pt x="26849" y="11149"/>
                  </a:cubicBezTo>
                  <a:cubicBezTo>
                    <a:pt x="26615" y="10831"/>
                    <a:pt x="26380" y="10529"/>
                    <a:pt x="26129" y="10211"/>
                  </a:cubicBezTo>
                  <a:cubicBezTo>
                    <a:pt x="26129" y="10195"/>
                    <a:pt x="26112" y="10178"/>
                    <a:pt x="26112" y="10161"/>
                  </a:cubicBezTo>
                  <a:cubicBezTo>
                    <a:pt x="25928" y="9944"/>
                    <a:pt x="25744" y="9726"/>
                    <a:pt x="25560" y="9492"/>
                  </a:cubicBezTo>
                  <a:lnTo>
                    <a:pt x="25460" y="9375"/>
                  </a:lnTo>
                  <a:cubicBezTo>
                    <a:pt x="25460" y="9358"/>
                    <a:pt x="25460" y="9358"/>
                    <a:pt x="25443" y="9358"/>
                  </a:cubicBezTo>
                  <a:cubicBezTo>
                    <a:pt x="25242" y="9107"/>
                    <a:pt x="25008" y="8839"/>
                    <a:pt x="24790" y="8588"/>
                  </a:cubicBezTo>
                  <a:cubicBezTo>
                    <a:pt x="24790" y="8571"/>
                    <a:pt x="24773" y="8571"/>
                    <a:pt x="24757" y="8554"/>
                  </a:cubicBezTo>
                  <a:cubicBezTo>
                    <a:pt x="24690" y="8471"/>
                    <a:pt x="24623" y="8404"/>
                    <a:pt x="24556" y="8320"/>
                  </a:cubicBezTo>
                  <a:cubicBezTo>
                    <a:pt x="24405" y="8169"/>
                    <a:pt x="24271" y="8019"/>
                    <a:pt x="24137" y="7851"/>
                  </a:cubicBezTo>
                  <a:cubicBezTo>
                    <a:pt x="24104" y="7835"/>
                    <a:pt x="24070" y="7801"/>
                    <a:pt x="24054" y="7768"/>
                  </a:cubicBezTo>
                  <a:cubicBezTo>
                    <a:pt x="23953" y="7667"/>
                    <a:pt x="23853" y="7567"/>
                    <a:pt x="23752" y="7466"/>
                  </a:cubicBezTo>
                  <a:cubicBezTo>
                    <a:pt x="23652" y="7349"/>
                    <a:pt x="23535" y="7232"/>
                    <a:pt x="23434" y="7132"/>
                  </a:cubicBezTo>
                  <a:cubicBezTo>
                    <a:pt x="23401" y="7081"/>
                    <a:pt x="23351" y="7048"/>
                    <a:pt x="23317" y="7014"/>
                  </a:cubicBezTo>
                  <a:cubicBezTo>
                    <a:pt x="23200" y="6897"/>
                    <a:pt x="23100" y="6797"/>
                    <a:pt x="22999" y="6696"/>
                  </a:cubicBezTo>
                  <a:cubicBezTo>
                    <a:pt x="22899" y="6596"/>
                    <a:pt x="22815" y="6512"/>
                    <a:pt x="22715" y="6412"/>
                  </a:cubicBezTo>
                  <a:cubicBezTo>
                    <a:pt x="22664" y="6362"/>
                    <a:pt x="22614" y="6328"/>
                    <a:pt x="22564" y="6278"/>
                  </a:cubicBezTo>
                  <a:cubicBezTo>
                    <a:pt x="22447" y="6161"/>
                    <a:pt x="22330" y="6060"/>
                    <a:pt x="22212" y="5943"/>
                  </a:cubicBezTo>
                  <a:cubicBezTo>
                    <a:pt x="22129" y="5876"/>
                    <a:pt x="22045" y="5792"/>
                    <a:pt x="21961" y="5726"/>
                  </a:cubicBezTo>
                  <a:cubicBezTo>
                    <a:pt x="21911" y="5659"/>
                    <a:pt x="21844" y="5608"/>
                    <a:pt x="21777" y="5558"/>
                  </a:cubicBezTo>
                  <a:cubicBezTo>
                    <a:pt x="21660" y="5458"/>
                    <a:pt x="21543" y="5357"/>
                    <a:pt x="21426" y="5257"/>
                  </a:cubicBezTo>
                  <a:cubicBezTo>
                    <a:pt x="21359" y="5190"/>
                    <a:pt x="21275" y="5123"/>
                    <a:pt x="21208" y="5056"/>
                  </a:cubicBezTo>
                  <a:cubicBezTo>
                    <a:pt x="21141" y="5006"/>
                    <a:pt x="21057" y="4939"/>
                    <a:pt x="20974" y="4872"/>
                  </a:cubicBezTo>
                  <a:lnTo>
                    <a:pt x="20639" y="4587"/>
                  </a:lnTo>
                  <a:cubicBezTo>
                    <a:pt x="20572" y="4537"/>
                    <a:pt x="20522" y="4487"/>
                    <a:pt x="20455" y="4437"/>
                  </a:cubicBezTo>
                  <a:cubicBezTo>
                    <a:pt x="20354" y="4370"/>
                    <a:pt x="20254" y="4303"/>
                    <a:pt x="20170" y="4219"/>
                  </a:cubicBezTo>
                  <a:cubicBezTo>
                    <a:pt x="20053" y="4135"/>
                    <a:pt x="19953" y="4052"/>
                    <a:pt x="19836" y="3968"/>
                  </a:cubicBezTo>
                  <a:cubicBezTo>
                    <a:pt x="19802" y="3935"/>
                    <a:pt x="19752" y="3901"/>
                    <a:pt x="19718" y="3868"/>
                  </a:cubicBezTo>
                  <a:cubicBezTo>
                    <a:pt x="19584" y="3784"/>
                    <a:pt x="19451" y="3683"/>
                    <a:pt x="19317" y="3583"/>
                  </a:cubicBezTo>
                  <a:cubicBezTo>
                    <a:pt x="19216" y="3533"/>
                    <a:pt x="19132" y="3466"/>
                    <a:pt x="19049" y="3399"/>
                  </a:cubicBezTo>
                  <a:lnTo>
                    <a:pt x="18965" y="3349"/>
                  </a:lnTo>
                  <a:cubicBezTo>
                    <a:pt x="18731" y="3181"/>
                    <a:pt x="18496" y="3031"/>
                    <a:pt x="18245" y="2863"/>
                  </a:cubicBezTo>
                  <a:cubicBezTo>
                    <a:pt x="18229" y="2846"/>
                    <a:pt x="18212" y="2846"/>
                    <a:pt x="18195" y="2830"/>
                  </a:cubicBezTo>
                  <a:cubicBezTo>
                    <a:pt x="17978" y="2696"/>
                    <a:pt x="17760" y="2562"/>
                    <a:pt x="17526" y="2428"/>
                  </a:cubicBezTo>
                  <a:cubicBezTo>
                    <a:pt x="17475" y="2395"/>
                    <a:pt x="17425" y="2361"/>
                    <a:pt x="17358" y="2328"/>
                  </a:cubicBezTo>
                  <a:cubicBezTo>
                    <a:pt x="17174" y="2227"/>
                    <a:pt x="17007" y="2127"/>
                    <a:pt x="16823" y="2026"/>
                  </a:cubicBezTo>
                  <a:cubicBezTo>
                    <a:pt x="16756" y="1993"/>
                    <a:pt x="16689" y="1959"/>
                    <a:pt x="16622" y="1926"/>
                  </a:cubicBezTo>
                  <a:cubicBezTo>
                    <a:pt x="16521" y="1876"/>
                    <a:pt x="16438" y="1825"/>
                    <a:pt x="16337" y="1775"/>
                  </a:cubicBezTo>
                  <a:cubicBezTo>
                    <a:pt x="16270" y="1742"/>
                    <a:pt x="16187" y="1708"/>
                    <a:pt x="16120" y="1658"/>
                  </a:cubicBezTo>
                  <a:cubicBezTo>
                    <a:pt x="16002" y="1608"/>
                    <a:pt x="15902" y="1558"/>
                    <a:pt x="15785" y="1507"/>
                  </a:cubicBezTo>
                  <a:cubicBezTo>
                    <a:pt x="15701" y="1474"/>
                    <a:pt x="15617" y="1424"/>
                    <a:pt x="15534" y="1390"/>
                  </a:cubicBezTo>
                  <a:cubicBezTo>
                    <a:pt x="15500" y="1374"/>
                    <a:pt x="15467" y="1357"/>
                    <a:pt x="15433" y="1340"/>
                  </a:cubicBezTo>
                  <a:cubicBezTo>
                    <a:pt x="15199" y="1240"/>
                    <a:pt x="14981" y="1139"/>
                    <a:pt x="14747" y="1055"/>
                  </a:cubicBezTo>
                  <a:cubicBezTo>
                    <a:pt x="14529" y="955"/>
                    <a:pt x="14295" y="871"/>
                    <a:pt x="14061" y="788"/>
                  </a:cubicBezTo>
                  <a:cubicBezTo>
                    <a:pt x="14044" y="788"/>
                    <a:pt x="14010" y="771"/>
                    <a:pt x="13977" y="771"/>
                  </a:cubicBezTo>
                  <a:cubicBezTo>
                    <a:pt x="13893" y="737"/>
                    <a:pt x="13810" y="704"/>
                    <a:pt x="13726" y="687"/>
                  </a:cubicBezTo>
                  <a:cubicBezTo>
                    <a:pt x="13626" y="654"/>
                    <a:pt x="13508" y="604"/>
                    <a:pt x="13391" y="570"/>
                  </a:cubicBezTo>
                  <a:cubicBezTo>
                    <a:pt x="13324" y="553"/>
                    <a:pt x="13274" y="537"/>
                    <a:pt x="13207" y="520"/>
                  </a:cubicBezTo>
                  <a:cubicBezTo>
                    <a:pt x="13107" y="486"/>
                    <a:pt x="13006" y="470"/>
                    <a:pt x="12906" y="436"/>
                  </a:cubicBezTo>
                  <a:cubicBezTo>
                    <a:pt x="12839" y="419"/>
                    <a:pt x="12755" y="403"/>
                    <a:pt x="12688" y="369"/>
                  </a:cubicBezTo>
                  <a:cubicBezTo>
                    <a:pt x="12604" y="352"/>
                    <a:pt x="12521" y="336"/>
                    <a:pt x="12437" y="319"/>
                  </a:cubicBezTo>
                  <a:cubicBezTo>
                    <a:pt x="12337" y="302"/>
                    <a:pt x="12236" y="285"/>
                    <a:pt x="12136" y="252"/>
                  </a:cubicBezTo>
                  <a:cubicBezTo>
                    <a:pt x="12086" y="252"/>
                    <a:pt x="12035" y="235"/>
                    <a:pt x="11985" y="219"/>
                  </a:cubicBezTo>
                  <a:cubicBezTo>
                    <a:pt x="11885" y="202"/>
                    <a:pt x="11801" y="185"/>
                    <a:pt x="11701" y="168"/>
                  </a:cubicBezTo>
                  <a:cubicBezTo>
                    <a:pt x="11583" y="152"/>
                    <a:pt x="11466" y="135"/>
                    <a:pt x="11366" y="118"/>
                  </a:cubicBezTo>
                  <a:cubicBezTo>
                    <a:pt x="11316" y="118"/>
                    <a:pt x="11282" y="101"/>
                    <a:pt x="11232" y="101"/>
                  </a:cubicBezTo>
                  <a:cubicBezTo>
                    <a:pt x="11148" y="85"/>
                    <a:pt x="11048" y="85"/>
                    <a:pt x="10964" y="68"/>
                  </a:cubicBezTo>
                  <a:cubicBezTo>
                    <a:pt x="10830" y="51"/>
                    <a:pt x="10713" y="34"/>
                    <a:pt x="10596" y="34"/>
                  </a:cubicBezTo>
                  <a:cubicBezTo>
                    <a:pt x="10562" y="34"/>
                    <a:pt x="10512" y="18"/>
                    <a:pt x="10479" y="18"/>
                  </a:cubicBezTo>
                  <a:lnTo>
                    <a:pt x="10244" y="18"/>
                  </a:lnTo>
                  <a:cubicBezTo>
                    <a:pt x="10094" y="1"/>
                    <a:pt x="9943" y="1"/>
                    <a:pt x="9809" y="1"/>
                  </a:cubicBezTo>
                  <a:close/>
                </a:path>
              </a:pathLst>
            </a:custGeom>
            <a:solidFill>
              <a:srgbClr val="220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30;p60">
              <a:extLst>
                <a:ext uri="{FF2B5EF4-FFF2-40B4-BE49-F238E27FC236}">
                  <a16:creationId xmlns:a16="http://schemas.microsoft.com/office/drawing/2014/main" id="{4E105BD1-94BE-4AE3-A8C2-BBC8FBCD2BDC}"/>
                </a:ext>
              </a:extLst>
            </p:cNvPr>
            <p:cNvSpPr/>
            <p:nvPr/>
          </p:nvSpPr>
          <p:spPr>
            <a:xfrm>
              <a:off x="21013675" y="3662725"/>
              <a:ext cx="852000" cy="1094150"/>
            </a:xfrm>
            <a:custGeom>
              <a:avLst/>
              <a:gdLst/>
              <a:ahLst/>
              <a:cxnLst/>
              <a:rect l="l" t="t" r="r" b="b"/>
              <a:pathLst>
                <a:path w="34080" h="43766" extrusionOk="0">
                  <a:moveTo>
                    <a:pt x="9475" y="1"/>
                  </a:moveTo>
                  <a:cubicBezTo>
                    <a:pt x="3895" y="1"/>
                    <a:pt x="57" y="4420"/>
                    <a:pt x="34" y="12056"/>
                  </a:cubicBezTo>
                  <a:cubicBezTo>
                    <a:pt x="0" y="22852"/>
                    <a:pt x="7600" y="36009"/>
                    <a:pt x="16990" y="41432"/>
                  </a:cubicBezTo>
                  <a:cubicBezTo>
                    <a:pt x="19731" y="43015"/>
                    <a:pt x="22324" y="43766"/>
                    <a:pt x="24622" y="43766"/>
                  </a:cubicBezTo>
                  <a:cubicBezTo>
                    <a:pt x="30196" y="43766"/>
                    <a:pt x="34035" y="39352"/>
                    <a:pt x="34046" y="31707"/>
                  </a:cubicBezTo>
                  <a:cubicBezTo>
                    <a:pt x="34080" y="20911"/>
                    <a:pt x="26497" y="7771"/>
                    <a:pt x="17107" y="2331"/>
                  </a:cubicBezTo>
                  <a:cubicBezTo>
                    <a:pt x="14364" y="750"/>
                    <a:pt x="11772" y="1"/>
                    <a:pt x="9475" y="1"/>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31;p60">
              <a:extLst>
                <a:ext uri="{FF2B5EF4-FFF2-40B4-BE49-F238E27FC236}">
                  <a16:creationId xmlns:a16="http://schemas.microsoft.com/office/drawing/2014/main" id="{128F36C6-FB2D-4A3D-BB8A-1A45FC069413}"/>
                </a:ext>
              </a:extLst>
            </p:cNvPr>
            <p:cNvSpPr/>
            <p:nvPr/>
          </p:nvSpPr>
          <p:spPr>
            <a:xfrm>
              <a:off x="21076450" y="3741650"/>
              <a:ext cx="727725" cy="934550"/>
            </a:xfrm>
            <a:custGeom>
              <a:avLst/>
              <a:gdLst/>
              <a:ahLst/>
              <a:cxnLst/>
              <a:rect l="l" t="t" r="r" b="b"/>
              <a:pathLst>
                <a:path w="29109" h="37382" extrusionOk="0">
                  <a:moveTo>
                    <a:pt x="8088" y="1"/>
                  </a:moveTo>
                  <a:cubicBezTo>
                    <a:pt x="3324" y="1"/>
                    <a:pt x="40" y="3771"/>
                    <a:pt x="17" y="10305"/>
                  </a:cubicBezTo>
                  <a:cubicBezTo>
                    <a:pt x="0" y="19528"/>
                    <a:pt x="6478" y="30760"/>
                    <a:pt x="14512" y="35396"/>
                  </a:cubicBezTo>
                  <a:cubicBezTo>
                    <a:pt x="16850" y="36743"/>
                    <a:pt x="19061" y="37381"/>
                    <a:pt x="21021" y="37381"/>
                  </a:cubicBezTo>
                  <a:cubicBezTo>
                    <a:pt x="25784" y="37381"/>
                    <a:pt x="29068" y="33611"/>
                    <a:pt x="29092" y="27077"/>
                  </a:cubicBezTo>
                  <a:cubicBezTo>
                    <a:pt x="29108" y="17854"/>
                    <a:pt x="22631" y="6623"/>
                    <a:pt x="14596" y="1986"/>
                  </a:cubicBezTo>
                  <a:cubicBezTo>
                    <a:pt x="12259" y="639"/>
                    <a:pt x="10048" y="1"/>
                    <a:pt x="8088" y="1"/>
                  </a:cubicBezTo>
                  <a:close/>
                </a:path>
              </a:pathLst>
            </a:custGeom>
            <a:solidFill>
              <a:srgbClr val="F0E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32;p60">
              <a:extLst>
                <a:ext uri="{FF2B5EF4-FFF2-40B4-BE49-F238E27FC236}">
                  <a16:creationId xmlns:a16="http://schemas.microsoft.com/office/drawing/2014/main" id="{C828EBEE-9AA7-49E8-A19E-88F09EE2C510}"/>
                </a:ext>
              </a:extLst>
            </p:cNvPr>
            <p:cNvSpPr/>
            <p:nvPr/>
          </p:nvSpPr>
          <p:spPr>
            <a:xfrm>
              <a:off x="21162225" y="3852125"/>
              <a:ext cx="555750" cy="713700"/>
            </a:xfrm>
            <a:custGeom>
              <a:avLst/>
              <a:gdLst/>
              <a:ahLst/>
              <a:cxnLst/>
              <a:rect l="l" t="t" r="r" b="b"/>
              <a:pathLst>
                <a:path w="22230" h="28548" extrusionOk="0">
                  <a:moveTo>
                    <a:pt x="6176" y="0"/>
                  </a:moveTo>
                  <a:cubicBezTo>
                    <a:pt x="2536" y="0"/>
                    <a:pt x="29" y="2881"/>
                    <a:pt x="17" y="7861"/>
                  </a:cubicBezTo>
                  <a:cubicBezTo>
                    <a:pt x="0" y="14908"/>
                    <a:pt x="4955" y="23478"/>
                    <a:pt x="11081" y="27027"/>
                  </a:cubicBezTo>
                  <a:cubicBezTo>
                    <a:pt x="12870" y="28058"/>
                    <a:pt x="14562" y="28547"/>
                    <a:pt x="16061" y="28547"/>
                  </a:cubicBezTo>
                  <a:cubicBezTo>
                    <a:pt x="19697" y="28547"/>
                    <a:pt x="22201" y="25672"/>
                    <a:pt x="22212" y="20683"/>
                  </a:cubicBezTo>
                  <a:cubicBezTo>
                    <a:pt x="22229" y="13636"/>
                    <a:pt x="17291" y="5066"/>
                    <a:pt x="11148" y="1517"/>
                  </a:cubicBezTo>
                  <a:cubicBezTo>
                    <a:pt x="9362" y="488"/>
                    <a:pt x="7673" y="0"/>
                    <a:pt x="6176" y="0"/>
                  </a:cubicBezTo>
                  <a:close/>
                </a:path>
              </a:pathLst>
            </a:custGeom>
            <a:solidFill>
              <a:srgbClr val="C864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33;p60">
              <a:extLst>
                <a:ext uri="{FF2B5EF4-FFF2-40B4-BE49-F238E27FC236}">
                  <a16:creationId xmlns:a16="http://schemas.microsoft.com/office/drawing/2014/main" id="{37FDBB5B-0728-4CA1-863B-D706129CB73A}"/>
                </a:ext>
              </a:extLst>
            </p:cNvPr>
            <p:cNvSpPr/>
            <p:nvPr/>
          </p:nvSpPr>
          <p:spPr>
            <a:xfrm>
              <a:off x="21248425" y="3962500"/>
              <a:ext cx="383750" cy="492850"/>
            </a:xfrm>
            <a:custGeom>
              <a:avLst/>
              <a:gdLst/>
              <a:ahLst/>
              <a:cxnLst/>
              <a:rect l="l" t="t" r="r" b="b"/>
              <a:pathLst>
                <a:path w="15350" h="19714" extrusionOk="0">
                  <a:moveTo>
                    <a:pt x="4258" y="1"/>
                  </a:moveTo>
                  <a:cubicBezTo>
                    <a:pt x="1746" y="1"/>
                    <a:pt x="17" y="1990"/>
                    <a:pt x="17" y="5438"/>
                  </a:cubicBezTo>
                  <a:cubicBezTo>
                    <a:pt x="1" y="10292"/>
                    <a:pt x="3415" y="16218"/>
                    <a:pt x="7650" y="18662"/>
                  </a:cubicBezTo>
                  <a:cubicBezTo>
                    <a:pt x="8887" y="19375"/>
                    <a:pt x="10055" y="19713"/>
                    <a:pt x="11089" y="19713"/>
                  </a:cubicBezTo>
                  <a:cubicBezTo>
                    <a:pt x="13598" y="19713"/>
                    <a:pt x="15321" y="17725"/>
                    <a:pt x="15333" y="14276"/>
                  </a:cubicBezTo>
                  <a:cubicBezTo>
                    <a:pt x="15350" y="9422"/>
                    <a:pt x="11935" y="3497"/>
                    <a:pt x="7700" y="1053"/>
                  </a:cubicBezTo>
                  <a:cubicBezTo>
                    <a:pt x="6464" y="339"/>
                    <a:pt x="5294" y="1"/>
                    <a:pt x="4258" y="1"/>
                  </a:cubicBezTo>
                  <a:close/>
                </a:path>
              </a:pathLst>
            </a:custGeom>
            <a:solidFill>
              <a:srgbClr val="F0E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34;p60">
              <a:extLst>
                <a:ext uri="{FF2B5EF4-FFF2-40B4-BE49-F238E27FC236}">
                  <a16:creationId xmlns:a16="http://schemas.microsoft.com/office/drawing/2014/main" id="{57EF7D54-22D5-4ED6-A1E2-1249175B8333}"/>
                </a:ext>
              </a:extLst>
            </p:cNvPr>
            <p:cNvSpPr/>
            <p:nvPr/>
          </p:nvSpPr>
          <p:spPr>
            <a:xfrm>
              <a:off x="21367275" y="4115550"/>
              <a:ext cx="145650" cy="186975"/>
            </a:xfrm>
            <a:custGeom>
              <a:avLst/>
              <a:gdLst/>
              <a:ahLst/>
              <a:cxnLst/>
              <a:rect l="l" t="t" r="r" b="b"/>
              <a:pathLst>
                <a:path w="5826" h="7479" extrusionOk="0">
                  <a:moveTo>
                    <a:pt x="1622" y="1"/>
                  </a:moveTo>
                  <a:cubicBezTo>
                    <a:pt x="671" y="1"/>
                    <a:pt x="17" y="759"/>
                    <a:pt x="17" y="2061"/>
                  </a:cubicBezTo>
                  <a:cubicBezTo>
                    <a:pt x="0" y="3903"/>
                    <a:pt x="1306" y="6146"/>
                    <a:pt x="2913" y="7083"/>
                  </a:cubicBezTo>
                  <a:cubicBezTo>
                    <a:pt x="3381" y="7351"/>
                    <a:pt x="3824" y="7479"/>
                    <a:pt x="4216" y="7479"/>
                  </a:cubicBezTo>
                  <a:cubicBezTo>
                    <a:pt x="5170" y="7479"/>
                    <a:pt x="5825" y="6725"/>
                    <a:pt x="5825" y="5409"/>
                  </a:cubicBezTo>
                  <a:cubicBezTo>
                    <a:pt x="5825" y="3568"/>
                    <a:pt x="4536" y="1325"/>
                    <a:pt x="2930" y="404"/>
                  </a:cubicBezTo>
                  <a:cubicBezTo>
                    <a:pt x="2460" y="130"/>
                    <a:pt x="2015" y="1"/>
                    <a:pt x="1622" y="1"/>
                  </a:cubicBezTo>
                  <a:close/>
                </a:path>
              </a:pathLst>
            </a:custGeom>
            <a:solidFill>
              <a:srgbClr val="944C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335;p60">
              <a:extLst>
                <a:ext uri="{FF2B5EF4-FFF2-40B4-BE49-F238E27FC236}">
                  <a16:creationId xmlns:a16="http://schemas.microsoft.com/office/drawing/2014/main" id="{3623CC45-5C31-4EF6-BC19-01C00D1EEEF3}"/>
                </a:ext>
              </a:extLst>
            </p:cNvPr>
            <p:cNvSpPr/>
            <p:nvPr/>
          </p:nvSpPr>
          <p:spPr>
            <a:xfrm>
              <a:off x="21347600" y="4218550"/>
              <a:ext cx="33075" cy="43125"/>
            </a:xfrm>
            <a:custGeom>
              <a:avLst/>
              <a:gdLst/>
              <a:ahLst/>
              <a:cxnLst/>
              <a:rect l="l" t="t" r="r" b="b"/>
              <a:pathLst>
                <a:path w="1323" h="1725" extrusionOk="0">
                  <a:moveTo>
                    <a:pt x="1" y="0"/>
                  </a:moveTo>
                  <a:lnTo>
                    <a:pt x="1" y="954"/>
                  </a:lnTo>
                  <a:lnTo>
                    <a:pt x="1323" y="1724"/>
                  </a:lnTo>
                  <a:lnTo>
                    <a:pt x="1323" y="770"/>
                  </a:lnTo>
                  <a:lnTo>
                    <a:pt x="1" y="0"/>
                  </a:lnTo>
                  <a:close/>
                </a:path>
              </a:pathLst>
            </a:custGeom>
            <a:solidFill>
              <a:srgbClr val="944C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336;p60">
              <a:extLst>
                <a:ext uri="{FF2B5EF4-FFF2-40B4-BE49-F238E27FC236}">
                  <a16:creationId xmlns:a16="http://schemas.microsoft.com/office/drawing/2014/main" id="{B00627ED-3BE8-4CCA-A0EF-D21C787C3CF8}"/>
                </a:ext>
              </a:extLst>
            </p:cNvPr>
            <p:cNvSpPr/>
            <p:nvPr/>
          </p:nvSpPr>
          <p:spPr>
            <a:xfrm>
              <a:off x="21380650" y="4237800"/>
              <a:ext cx="16775" cy="33075"/>
            </a:xfrm>
            <a:custGeom>
              <a:avLst/>
              <a:gdLst/>
              <a:ahLst/>
              <a:cxnLst/>
              <a:rect l="l" t="t" r="r" b="b"/>
              <a:pathLst>
                <a:path w="671" h="1323" extrusionOk="0">
                  <a:moveTo>
                    <a:pt x="1" y="0"/>
                  </a:moveTo>
                  <a:lnTo>
                    <a:pt x="1" y="954"/>
                  </a:lnTo>
                  <a:lnTo>
                    <a:pt x="654" y="1322"/>
                  </a:lnTo>
                  <a:lnTo>
                    <a:pt x="670" y="385"/>
                  </a:lnTo>
                  <a:lnTo>
                    <a:pt x="1" y="0"/>
                  </a:lnTo>
                  <a:close/>
                </a:path>
              </a:pathLst>
            </a:custGeom>
            <a:solidFill>
              <a:srgbClr val="4E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337;p60">
              <a:extLst>
                <a:ext uri="{FF2B5EF4-FFF2-40B4-BE49-F238E27FC236}">
                  <a16:creationId xmlns:a16="http://schemas.microsoft.com/office/drawing/2014/main" id="{1E44FA18-BDAB-400C-A925-9B2B8630F857}"/>
                </a:ext>
              </a:extLst>
            </p:cNvPr>
            <p:cNvSpPr/>
            <p:nvPr/>
          </p:nvSpPr>
          <p:spPr>
            <a:xfrm>
              <a:off x="20734975" y="4613150"/>
              <a:ext cx="15500" cy="23450"/>
            </a:xfrm>
            <a:custGeom>
              <a:avLst/>
              <a:gdLst/>
              <a:ahLst/>
              <a:cxnLst/>
              <a:rect l="l" t="t" r="r" b="b"/>
              <a:pathLst>
                <a:path w="620" h="938" extrusionOk="0">
                  <a:moveTo>
                    <a:pt x="0" y="1"/>
                  </a:moveTo>
                  <a:lnTo>
                    <a:pt x="0" y="938"/>
                  </a:lnTo>
                  <a:lnTo>
                    <a:pt x="620" y="938"/>
                  </a:lnTo>
                  <a:lnTo>
                    <a:pt x="620"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338;p60">
              <a:extLst>
                <a:ext uri="{FF2B5EF4-FFF2-40B4-BE49-F238E27FC236}">
                  <a16:creationId xmlns:a16="http://schemas.microsoft.com/office/drawing/2014/main" id="{39C0CE78-8442-4FFD-9AAC-4B260289B374}"/>
                </a:ext>
              </a:extLst>
            </p:cNvPr>
            <p:cNvSpPr/>
            <p:nvPr/>
          </p:nvSpPr>
          <p:spPr>
            <a:xfrm>
              <a:off x="20749200" y="4613150"/>
              <a:ext cx="1275" cy="34350"/>
            </a:xfrm>
            <a:custGeom>
              <a:avLst/>
              <a:gdLst/>
              <a:ahLst/>
              <a:cxnLst/>
              <a:rect l="l" t="t" r="r" b="b"/>
              <a:pathLst>
                <a:path w="51" h="1374" extrusionOk="0">
                  <a:moveTo>
                    <a:pt x="51" y="1"/>
                  </a:moveTo>
                  <a:lnTo>
                    <a:pt x="0" y="436"/>
                  </a:lnTo>
                  <a:lnTo>
                    <a:pt x="0" y="1373"/>
                  </a:lnTo>
                  <a:lnTo>
                    <a:pt x="51" y="938"/>
                  </a:lnTo>
                  <a:lnTo>
                    <a:pt x="51" y="1"/>
                  </a:lnTo>
                  <a:close/>
                </a:path>
              </a:pathLst>
            </a:custGeom>
            <a:solidFill>
              <a:srgbClr val="57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339;p60">
              <a:extLst>
                <a:ext uri="{FF2B5EF4-FFF2-40B4-BE49-F238E27FC236}">
                  <a16:creationId xmlns:a16="http://schemas.microsoft.com/office/drawing/2014/main" id="{65A43CF6-AC8A-41CF-BF61-B3EB93E72D33}"/>
                </a:ext>
              </a:extLst>
            </p:cNvPr>
            <p:cNvSpPr/>
            <p:nvPr/>
          </p:nvSpPr>
          <p:spPr>
            <a:xfrm>
              <a:off x="20749200" y="4247425"/>
              <a:ext cx="648225" cy="400075"/>
            </a:xfrm>
            <a:custGeom>
              <a:avLst/>
              <a:gdLst/>
              <a:ahLst/>
              <a:cxnLst/>
              <a:rect l="l" t="t" r="r" b="b"/>
              <a:pathLst>
                <a:path w="25929" h="16003" extrusionOk="0">
                  <a:moveTo>
                    <a:pt x="25928" y="0"/>
                  </a:moveTo>
                  <a:lnTo>
                    <a:pt x="0" y="15065"/>
                  </a:lnTo>
                  <a:lnTo>
                    <a:pt x="0" y="16002"/>
                  </a:lnTo>
                  <a:lnTo>
                    <a:pt x="25912" y="937"/>
                  </a:lnTo>
                  <a:lnTo>
                    <a:pt x="25928" y="0"/>
                  </a:lnTo>
                  <a:close/>
                </a:path>
              </a:pathLst>
            </a:custGeom>
            <a:solidFill>
              <a:srgbClr val="944C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340;p60">
              <a:extLst>
                <a:ext uri="{FF2B5EF4-FFF2-40B4-BE49-F238E27FC236}">
                  <a16:creationId xmlns:a16="http://schemas.microsoft.com/office/drawing/2014/main" id="{E2575D95-F15E-4C05-AA44-3C924D9DEED8}"/>
                </a:ext>
              </a:extLst>
            </p:cNvPr>
            <p:cNvSpPr/>
            <p:nvPr/>
          </p:nvSpPr>
          <p:spPr>
            <a:xfrm>
              <a:off x="21396975" y="4247425"/>
              <a:ext cx="33500" cy="42700"/>
            </a:xfrm>
            <a:custGeom>
              <a:avLst/>
              <a:gdLst/>
              <a:ahLst/>
              <a:cxnLst/>
              <a:rect l="l" t="t" r="r" b="b"/>
              <a:pathLst>
                <a:path w="1340" h="1708" extrusionOk="0">
                  <a:moveTo>
                    <a:pt x="17" y="0"/>
                  </a:moveTo>
                  <a:lnTo>
                    <a:pt x="1" y="937"/>
                  </a:lnTo>
                  <a:lnTo>
                    <a:pt x="1323" y="1707"/>
                  </a:lnTo>
                  <a:lnTo>
                    <a:pt x="1340" y="753"/>
                  </a:lnTo>
                  <a:lnTo>
                    <a:pt x="17" y="0"/>
                  </a:lnTo>
                  <a:close/>
                </a:path>
              </a:pathLst>
            </a:custGeom>
            <a:solidFill>
              <a:srgbClr val="944C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341;p60">
              <a:extLst>
                <a:ext uri="{FF2B5EF4-FFF2-40B4-BE49-F238E27FC236}">
                  <a16:creationId xmlns:a16="http://schemas.microsoft.com/office/drawing/2014/main" id="{DD404545-F432-4C8D-A009-1444026388E0}"/>
                </a:ext>
              </a:extLst>
            </p:cNvPr>
            <p:cNvSpPr/>
            <p:nvPr/>
          </p:nvSpPr>
          <p:spPr>
            <a:xfrm>
              <a:off x="21430050" y="4187575"/>
              <a:ext cx="36850" cy="102550"/>
            </a:xfrm>
            <a:custGeom>
              <a:avLst/>
              <a:gdLst/>
              <a:ahLst/>
              <a:cxnLst/>
              <a:rect l="l" t="t" r="r" b="b"/>
              <a:pathLst>
                <a:path w="1474" h="4102" extrusionOk="0">
                  <a:moveTo>
                    <a:pt x="1473" y="1"/>
                  </a:moveTo>
                  <a:lnTo>
                    <a:pt x="17" y="3147"/>
                  </a:lnTo>
                  <a:lnTo>
                    <a:pt x="0" y="4101"/>
                  </a:lnTo>
                  <a:lnTo>
                    <a:pt x="1473" y="955"/>
                  </a:lnTo>
                  <a:lnTo>
                    <a:pt x="1473" y="1"/>
                  </a:lnTo>
                  <a:close/>
                </a:path>
              </a:pathLst>
            </a:custGeom>
            <a:solidFill>
              <a:srgbClr val="944C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342;p60">
              <a:extLst>
                <a:ext uri="{FF2B5EF4-FFF2-40B4-BE49-F238E27FC236}">
                  <a16:creationId xmlns:a16="http://schemas.microsoft.com/office/drawing/2014/main" id="{E1A5627E-5EF5-45DE-99CD-FCAE14532361}"/>
                </a:ext>
              </a:extLst>
            </p:cNvPr>
            <p:cNvSpPr/>
            <p:nvPr/>
          </p:nvSpPr>
          <p:spPr>
            <a:xfrm>
              <a:off x="20721150" y="4621100"/>
              <a:ext cx="14675" cy="23875"/>
            </a:xfrm>
            <a:custGeom>
              <a:avLst/>
              <a:gdLst/>
              <a:ahLst/>
              <a:cxnLst/>
              <a:rect l="l" t="t" r="r" b="b"/>
              <a:pathLst>
                <a:path w="587" h="955" extrusionOk="0">
                  <a:moveTo>
                    <a:pt x="1" y="1"/>
                  </a:moveTo>
                  <a:lnTo>
                    <a:pt x="1" y="955"/>
                  </a:lnTo>
                  <a:lnTo>
                    <a:pt x="587" y="955"/>
                  </a:lnTo>
                  <a:lnTo>
                    <a:pt x="587"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343;p60">
              <a:extLst>
                <a:ext uri="{FF2B5EF4-FFF2-40B4-BE49-F238E27FC236}">
                  <a16:creationId xmlns:a16="http://schemas.microsoft.com/office/drawing/2014/main" id="{2149365B-6B5E-4DA7-81BC-1F998758720A}"/>
                </a:ext>
              </a:extLst>
            </p:cNvPr>
            <p:cNvSpPr/>
            <p:nvPr/>
          </p:nvSpPr>
          <p:spPr>
            <a:xfrm>
              <a:off x="20655875" y="4613150"/>
              <a:ext cx="25" cy="31825"/>
            </a:xfrm>
            <a:custGeom>
              <a:avLst/>
              <a:gdLst/>
              <a:ahLst/>
              <a:cxnLst/>
              <a:rect l="l" t="t" r="r" b="b"/>
              <a:pathLst>
                <a:path w="1" h="1273" extrusionOk="0">
                  <a:moveTo>
                    <a:pt x="1" y="319"/>
                  </a:moveTo>
                  <a:lnTo>
                    <a:pt x="1" y="1273"/>
                  </a:lnTo>
                  <a:lnTo>
                    <a:pt x="1" y="938"/>
                  </a:lnTo>
                  <a:lnTo>
                    <a:pt x="1" y="1"/>
                  </a:lnTo>
                  <a:close/>
                </a:path>
              </a:pathLst>
            </a:custGeom>
            <a:solidFill>
              <a:srgbClr val="4A3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344;p60">
              <a:extLst>
                <a:ext uri="{FF2B5EF4-FFF2-40B4-BE49-F238E27FC236}">
                  <a16:creationId xmlns:a16="http://schemas.microsoft.com/office/drawing/2014/main" id="{A76E67AB-1890-43E9-97A8-4910B8B56B4F}"/>
                </a:ext>
              </a:extLst>
            </p:cNvPr>
            <p:cNvSpPr/>
            <p:nvPr/>
          </p:nvSpPr>
          <p:spPr>
            <a:xfrm>
              <a:off x="20655875" y="4621100"/>
              <a:ext cx="65300" cy="23875"/>
            </a:xfrm>
            <a:custGeom>
              <a:avLst/>
              <a:gdLst/>
              <a:ahLst/>
              <a:cxnLst/>
              <a:rect l="l" t="t" r="r" b="b"/>
              <a:pathLst>
                <a:path w="2612" h="955" extrusionOk="0">
                  <a:moveTo>
                    <a:pt x="1" y="1"/>
                  </a:moveTo>
                  <a:lnTo>
                    <a:pt x="1" y="955"/>
                  </a:lnTo>
                  <a:lnTo>
                    <a:pt x="2612" y="955"/>
                  </a:lnTo>
                  <a:lnTo>
                    <a:pt x="2612" y="1"/>
                  </a:lnTo>
                  <a:close/>
                </a:path>
              </a:pathLst>
            </a:custGeom>
            <a:solidFill>
              <a:srgbClr val="944C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345;p60">
              <a:extLst>
                <a:ext uri="{FF2B5EF4-FFF2-40B4-BE49-F238E27FC236}">
                  <a16:creationId xmlns:a16="http://schemas.microsoft.com/office/drawing/2014/main" id="{929C5D37-D02E-49D8-B741-F49774100B76}"/>
                </a:ext>
              </a:extLst>
            </p:cNvPr>
            <p:cNvSpPr/>
            <p:nvPr/>
          </p:nvSpPr>
          <p:spPr>
            <a:xfrm>
              <a:off x="20734125" y="4621100"/>
              <a:ext cx="1700" cy="35175"/>
            </a:xfrm>
            <a:custGeom>
              <a:avLst/>
              <a:gdLst/>
              <a:ahLst/>
              <a:cxnLst/>
              <a:rect l="l" t="t" r="r" b="b"/>
              <a:pathLst>
                <a:path w="68" h="1407" extrusionOk="0">
                  <a:moveTo>
                    <a:pt x="68" y="1"/>
                  </a:moveTo>
                  <a:lnTo>
                    <a:pt x="1" y="453"/>
                  </a:lnTo>
                  <a:lnTo>
                    <a:pt x="1" y="1407"/>
                  </a:lnTo>
                  <a:lnTo>
                    <a:pt x="68" y="955"/>
                  </a:lnTo>
                  <a:lnTo>
                    <a:pt x="68" y="1"/>
                  </a:lnTo>
                  <a:close/>
                </a:path>
              </a:pathLst>
            </a:custGeom>
            <a:solidFill>
              <a:srgbClr val="57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346;p60">
              <a:extLst>
                <a:ext uri="{FF2B5EF4-FFF2-40B4-BE49-F238E27FC236}">
                  <a16:creationId xmlns:a16="http://schemas.microsoft.com/office/drawing/2014/main" id="{E9F45055-1CD7-4841-B5CA-A9F93421220A}"/>
                </a:ext>
              </a:extLst>
            </p:cNvPr>
            <p:cNvSpPr/>
            <p:nvPr/>
          </p:nvSpPr>
          <p:spPr>
            <a:xfrm>
              <a:off x="20685600" y="4641600"/>
              <a:ext cx="15925" cy="23875"/>
            </a:xfrm>
            <a:custGeom>
              <a:avLst/>
              <a:gdLst/>
              <a:ahLst/>
              <a:cxnLst/>
              <a:rect l="l" t="t" r="r" b="b"/>
              <a:pathLst>
                <a:path w="637" h="955" extrusionOk="0">
                  <a:moveTo>
                    <a:pt x="0" y="1"/>
                  </a:moveTo>
                  <a:lnTo>
                    <a:pt x="0" y="955"/>
                  </a:lnTo>
                  <a:lnTo>
                    <a:pt x="620" y="955"/>
                  </a:lnTo>
                  <a:lnTo>
                    <a:pt x="636"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347;p60">
              <a:extLst>
                <a:ext uri="{FF2B5EF4-FFF2-40B4-BE49-F238E27FC236}">
                  <a16:creationId xmlns:a16="http://schemas.microsoft.com/office/drawing/2014/main" id="{900CB362-B580-4D99-85E5-BDB2EE21AC2A}"/>
                </a:ext>
              </a:extLst>
            </p:cNvPr>
            <p:cNvSpPr/>
            <p:nvPr/>
          </p:nvSpPr>
          <p:spPr>
            <a:xfrm>
              <a:off x="20671775" y="4649550"/>
              <a:ext cx="14675" cy="23875"/>
            </a:xfrm>
            <a:custGeom>
              <a:avLst/>
              <a:gdLst/>
              <a:ahLst/>
              <a:cxnLst/>
              <a:rect l="l" t="t" r="r" b="b"/>
              <a:pathLst>
                <a:path w="587" h="955" extrusionOk="0">
                  <a:moveTo>
                    <a:pt x="1" y="1"/>
                  </a:moveTo>
                  <a:lnTo>
                    <a:pt x="1" y="955"/>
                  </a:lnTo>
                  <a:lnTo>
                    <a:pt x="587" y="955"/>
                  </a:lnTo>
                  <a:lnTo>
                    <a:pt x="587" y="1"/>
                  </a:lnTo>
                  <a:close/>
                </a:path>
              </a:pathLst>
            </a:custGeom>
            <a:solidFill>
              <a:srgbClr val="6454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348;p60">
              <a:extLst>
                <a:ext uri="{FF2B5EF4-FFF2-40B4-BE49-F238E27FC236}">
                  <a16:creationId xmlns:a16="http://schemas.microsoft.com/office/drawing/2014/main" id="{2FDB9B8F-5B33-4CB3-9CA4-58693362BADC}"/>
                </a:ext>
              </a:extLst>
            </p:cNvPr>
            <p:cNvSpPr/>
            <p:nvPr/>
          </p:nvSpPr>
          <p:spPr>
            <a:xfrm>
              <a:off x="20606500" y="4649550"/>
              <a:ext cx="65300" cy="23875"/>
            </a:xfrm>
            <a:custGeom>
              <a:avLst/>
              <a:gdLst/>
              <a:ahLst/>
              <a:cxnLst/>
              <a:rect l="l" t="t" r="r" b="b"/>
              <a:pathLst>
                <a:path w="2612" h="955" extrusionOk="0">
                  <a:moveTo>
                    <a:pt x="1" y="1"/>
                  </a:moveTo>
                  <a:lnTo>
                    <a:pt x="1" y="955"/>
                  </a:lnTo>
                  <a:lnTo>
                    <a:pt x="2612" y="955"/>
                  </a:lnTo>
                  <a:lnTo>
                    <a:pt x="2612" y="1"/>
                  </a:lnTo>
                  <a:close/>
                </a:path>
              </a:pathLst>
            </a:custGeom>
            <a:solidFill>
              <a:srgbClr val="944C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349;p60">
              <a:extLst>
                <a:ext uri="{FF2B5EF4-FFF2-40B4-BE49-F238E27FC236}">
                  <a16:creationId xmlns:a16="http://schemas.microsoft.com/office/drawing/2014/main" id="{49BCA3FF-727C-4080-ABB3-9778D2911F7D}"/>
                </a:ext>
              </a:extLst>
            </p:cNvPr>
            <p:cNvSpPr/>
            <p:nvPr/>
          </p:nvSpPr>
          <p:spPr>
            <a:xfrm>
              <a:off x="20606500" y="4641600"/>
              <a:ext cx="25" cy="31825"/>
            </a:xfrm>
            <a:custGeom>
              <a:avLst/>
              <a:gdLst/>
              <a:ahLst/>
              <a:cxnLst/>
              <a:rect l="l" t="t" r="r" b="b"/>
              <a:pathLst>
                <a:path w="1" h="1273" extrusionOk="0">
                  <a:moveTo>
                    <a:pt x="1" y="319"/>
                  </a:moveTo>
                  <a:lnTo>
                    <a:pt x="1" y="1273"/>
                  </a:lnTo>
                  <a:lnTo>
                    <a:pt x="1" y="955"/>
                  </a:lnTo>
                  <a:lnTo>
                    <a:pt x="1" y="1"/>
                  </a:lnTo>
                  <a:close/>
                </a:path>
              </a:pathLst>
            </a:custGeom>
            <a:solidFill>
              <a:srgbClr val="4A3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350;p60">
              <a:extLst>
                <a:ext uri="{FF2B5EF4-FFF2-40B4-BE49-F238E27FC236}">
                  <a16:creationId xmlns:a16="http://schemas.microsoft.com/office/drawing/2014/main" id="{9591919B-BC06-41CD-93AA-6B285F1E9B2C}"/>
                </a:ext>
              </a:extLst>
            </p:cNvPr>
            <p:cNvSpPr/>
            <p:nvPr/>
          </p:nvSpPr>
          <p:spPr>
            <a:xfrm>
              <a:off x="20699825" y="4641600"/>
              <a:ext cx="1700" cy="34775"/>
            </a:xfrm>
            <a:custGeom>
              <a:avLst/>
              <a:gdLst/>
              <a:ahLst/>
              <a:cxnLst/>
              <a:rect l="l" t="t" r="r" b="b"/>
              <a:pathLst>
                <a:path w="68" h="1391" extrusionOk="0">
                  <a:moveTo>
                    <a:pt x="67" y="1"/>
                  </a:moveTo>
                  <a:lnTo>
                    <a:pt x="0" y="436"/>
                  </a:lnTo>
                  <a:lnTo>
                    <a:pt x="0" y="1390"/>
                  </a:lnTo>
                  <a:lnTo>
                    <a:pt x="51" y="955"/>
                  </a:lnTo>
                  <a:lnTo>
                    <a:pt x="67" y="1"/>
                  </a:lnTo>
                  <a:close/>
                </a:path>
              </a:pathLst>
            </a:custGeom>
            <a:solidFill>
              <a:srgbClr val="57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351;p60">
              <a:extLst>
                <a:ext uri="{FF2B5EF4-FFF2-40B4-BE49-F238E27FC236}">
                  <a16:creationId xmlns:a16="http://schemas.microsoft.com/office/drawing/2014/main" id="{A2398C57-A319-4D2F-846A-2ECB349B3AC6}"/>
                </a:ext>
              </a:extLst>
            </p:cNvPr>
            <p:cNvSpPr/>
            <p:nvPr/>
          </p:nvSpPr>
          <p:spPr>
            <a:xfrm>
              <a:off x="20699825" y="4632400"/>
              <a:ext cx="34325" cy="43975"/>
            </a:xfrm>
            <a:custGeom>
              <a:avLst/>
              <a:gdLst/>
              <a:ahLst/>
              <a:cxnLst/>
              <a:rect l="l" t="t" r="r" b="b"/>
              <a:pathLst>
                <a:path w="1373" h="1759" extrusionOk="0">
                  <a:moveTo>
                    <a:pt x="1373" y="1"/>
                  </a:moveTo>
                  <a:lnTo>
                    <a:pt x="0" y="804"/>
                  </a:lnTo>
                  <a:lnTo>
                    <a:pt x="0" y="1758"/>
                  </a:lnTo>
                  <a:lnTo>
                    <a:pt x="1373" y="955"/>
                  </a:lnTo>
                  <a:lnTo>
                    <a:pt x="1373" y="1"/>
                  </a:lnTo>
                  <a:close/>
                </a:path>
              </a:pathLst>
            </a:custGeom>
            <a:solidFill>
              <a:srgbClr val="944C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352;p60">
              <a:extLst>
                <a:ext uri="{FF2B5EF4-FFF2-40B4-BE49-F238E27FC236}">
                  <a16:creationId xmlns:a16="http://schemas.microsoft.com/office/drawing/2014/main" id="{B3F190FA-F0B4-4C91-A532-754CA36B35DD}"/>
                </a:ext>
              </a:extLst>
            </p:cNvPr>
            <p:cNvSpPr/>
            <p:nvPr/>
          </p:nvSpPr>
          <p:spPr>
            <a:xfrm>
              <a:off x="20684750" y="4649550"/>
              <a:ext cx="1700" cy="35175"/>
            </a:xfrm>
            <a:custGeom>
              <a:avLst/>
              <a:gdLst/>
              <a:ahLst/>
              <a:cxnLst/>
              <a:rect l="l" t="t" r="r" b="b"/>
              <a:pathLst>
                <a:path w="68" h="1407" extrusionOk="0">
                  <a:moveTo>
                    <a:pt x="68" y="1"/>
                  </a:moveTo>
                  <a:lnTo>
                    <a:pt x="17" y="470"/>
                  </a:lnTo>
                  <a:lnTo>
                    <a:pt x="1" y="1407"/>
                  </a:lnTo>
                  <a:lnTo>
                    <a:pt x="68" y="955"/>
                  </a:lnTo>
                  <a:lnTo>
                    <a:pt x="68" y="1"/>
                  </a:lnTo>
                  <a:close/>
                </a:path>
              </a:pathLst>
            </a:custGeom>
            <a:solidFill>
              <a:srgbClr val="57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353;p60">
              <a:extLst>
                <a:ext uri="{FF2B5EF4-FFF2-40B4-BE49-F238E27FC236}">
                  <a16:creationId xmlns:a16="http://schemas.microsoft.com/office/drawing/2014/main" id="{2022DB91-5BC9-414A-A912-C85186CD8BC1}"/>
                </a:ext>
              </a:extLst>
            </p:cNvPr>
            <p:cNvSpPr/>
            <p:nvPr/>
          </p:nvSpPr>
          <p:spPr>
            <a:xfrm>
              <a:off x="20743750" y="4624025"/>
              <a:ext cx="5475" cy="69075"/>
            </a:xfrm>
            <a:custGeom>
              <a:avLst/>
              <a:gdLst/>
              <a:ahLst/>
              <a:cxnLst/>
              <a:rect l="l" t="t" r="r" b="b"/>
              <a:pathLst>
                <a:path w="219" h="2763" extrusionOk="0">
                  <a:moveTo>
                    <a:pt x="218" y="1"/>
                  </a:moveTo>
                  <a:lnTo>
                    <a:pt x="1" y="1809"/>
                  </a:lnTo>
                  <a:lnTo>
                    <a:pt x="1" y="2763"/>
                  </a:lnTo>
                  <a:lnTo>
                    <a:pt x="218" y="938"/>
                  </a:lnTo>
                  <a:lnTo>
                    <a:pt x="218" y="1"/>
                  </a:lnTo>
                  <a:close/>
                </a:path>
              </a:pathLst>
            </a:custGeom>
            <a:solidFill>
              <a:srgbClr val="4330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354;p60">
              <a:extLst>
                <a:ext uri="{FF2B5EF4-FFF2-40B4-BE49-F238E27FC236}">
                  <a16:creationId xmlns:a16="http://schemas.microsoft.com/office/drawing/2014/main" id="{61B166E3-3D90-4F71-9F1D-25AC9CCFEBF6}"/>
                </a:ext>
              </a:extLst>
            </p:cNvPr>
            <p:cNvSpPr/>
            <p:nvPr/>
          </p:nvSpPr>
          <p:spPr>
            <a:xfrm>
              <a:off x="20729950" y="4668800"/>
              <a:ext cx="13825" cy="24300"/>
            </a:xfrm>
            <a:custGeom>
              <a:avLst/>
              <a:gdLst/>
              <a:ahLst/>
              <a:cxnLst/>
              <a:rect l="l" t="t" r="r" b="b"/>
              <a:pathLst>
                <a:path w="553" h="972" extrusionOk="0">
                  <a:moveTo>
                    <a:pt x="0" y="1"/>
                  </a:moveTo>
                  <a:lnTo>
                    <a:pt x="0" y="955"/>
                  </a:lnTo>
                  <a:lnTo>
                    <a:pt x="553" y="972"/>
                  </a:lnTo>
                  <a:lnTo>
                    <a:pt x="553" y="18"/>
                  </a:lnTo>
                  <a:lnTo>
                    <a:pt x="0" y="1"/>
                  </a:lnTo>
                  <a:close/>
                </a:path>
              </a:pathLst>
            </a:custGeom>
            <a:solidFill>
              <a:srgbClr val="944C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355;p60">
              <a:extLst>
                <a:ext uri="{FF2B5EF4-FFF2-40B4-BE49-F238E27FC236}">
                  <a16:creationId xmlns:a16="http://schemas.microsoft.com/office/drawing/2014/main" id="{830B871E-0922-4B0D-B048-AC970AFF31CF}"/>
                </a:ext>
              </a:extLst>
            </p:cNvPr>
            <p:cNvSpPr/>
            <p:nvPr/>
          </p:nvSpPr>
          <p:spPr>
            <a:xfrm>
              <a:off x="20650450" y="4661275"/>
              <a:ext cx="34750" cy="43550"/>
            </a:xfrm>
            <a:custGeom>
              <a:avLst/>
              <a:gdLst/>
              <a:ahLst/>
              <a:cxnLst/>
              <a:rect l="l" t="t" r="r" b="b"/>
              <a:pathLst>
                <a:path w="1390" h="1742" extrusionOk="0">
                  <a:moveTo>
                    <a:pt x="1389" y="1"/>
                  </a:moveTo>
                  <a:lnTo>
                    <a:pt x="17" y="787"/>
                  </a:lnTo>
                  <a:lnTo>
                    <a:pt x="0" y="1741"/>
                  </a:lnTo>
                  <a:lnTo>
                    <a:pt x="1373" y="938"/>
                  </a:lnTo>
                  <a:lnTo>
                    <a:pt x="1389" y="1"/>
                  </a:lnTo>
                  <a:close/>
                </a:path>
              </a:pathLst>
            </a:custGeom>
            <a:solidFill>
              <a:srgbClr val="944C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356;p60">
              <a:extLst>
                <a:ext uri="{FF2B5EF4-FFF2-40B4-BE49-F238E27FC236}">
                  <a16:creationId xmlns:a16="http://schemas.microsoft.com/office/drawing/2014/main" id="{217BE7EB-DDF9-4184-BEE9-2EDE77A052E3}"/>
                </a:ext>
              </a:extLst>
            </p:cNvPr>
            <p:cNvSpPr/>
            <p:nvPr/>
          </p:nvSpPr>
          <p:spPr>
            <a:xfrm>
              <a:off x="20734975" y="4187575"/>
              <a:ext cx="731925" cy="436475"/>
            </a:xfrm>
            <a:custGeom>
              <a:avLst/>
              <a:gdLst/>
              <a:ahLst/>
              <a:cxnLst/>
              <a:rect l="l" t="t" r="r" b="b"/>
              <a:pathLst>
                <a:path w="29277" h="17459" extrusionOk="0">
                  <a:moveTo>
                    <a:pt x="29276" y="1"/>
                  </a:moveTo>
                  <a:lnTo>
                    <a:pt x="24506" y="1239"/>
                  </a:lnTo>
                  <a:lnTo>
                    <a:pt x="25828" y="2009"/>
                  </a:lnTo>
                  <a:lnTo>
                    <a:pt x="0" y="17024"/>
                  </a:lnTo>
                  <a:lnTo>
                    <a:pt x="620" y="17024"/>
                  </a:lnTo>
                  <a:lnTo>
                    <a:pt x="569" y="17459"/>
                  </a:lnTo>
                  <a:lnTo>
                    <a:pt x="26497" y="2394"/>
                  </a:lnTo>
                  <a:lnTo>
                    <a:pt x="27820" y="3147"/>
                  </a:lnTo>
                  <a:lnTo>
                    <a:pt x="29276" y="1"/>
                  </a:lnTo>
                  <a:close/>
                </a:path>
              </a:pathLst>
            </a:custGeom>
            <a:solidFill>
              <a:srgbClr val="F0E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357;p60">
              <a:extLst>
                <a:ext uri="{FF2B5EF4-FFF2-40B4-BE49-F238E27FC236}">
                  <a16:creationId xmlns:a16="http://schemas.microsoft.com/office/drawing/2014/main" id="{4341E69E-B4BC-497E-8BA2-5964716D39F5}"/>
                </a:ext>
              </a:extLst>
            </p:cNvPr>
            <p:cNvSpPr/>
            <p:nvPr/>
          </p:nvSpPr>
          <p:spPr>
            <a:xfrm>
              <a:off x="20606500" y="4613150"/>
              <a:ext cx="143975" cy="84975"/>
            </a:xfrm>
            <a:custGeom>
              <a:avLst/>
              <a:gdLst/>
              <a:ahLst/>
              <a:cxnLst/>
              <a:rect l="l" t="t" r="r" b="b"/>
              <a:pathLst>
                <a:path w="5759" h="3399" extrusionOk="0">
                  <a:moveTo>
                    <a:pt x="1976" y="1"/>
                  </a:moveTo>
                  <a:lnTo>
                    <a:pt x="1976" y="319"/>
                  </a:lnTo>
                  <a:lnTo>
                    <a:pt x="4587" y="319"/>
                  </a:lnTo>
                  <a:lnTo>
                    <a:pt x="3164" y="1139"/>
                  </a:lnTo>
                  <a:lnTo>
                    <a:pt x="1" y="1139"/>
                  </a:lnTo>
                  <a:lnTo>
                    <a:pt x="1" y="1457"/>
                  </a:lnTo>
                  <a:lnTo>
                    <a:pt x="2612" y="1457"/>
                  </a:lnTo>
                  <a:lnTo>
                    <a:pt x="1105" y="2344"/>
                  </a:lnTo>
                  <a:lnTo>
                    <a:pt x="1775" y="2712"/>
                  </a:lnTo>
                  <a:lnTo>
                    <a:pt x="3147" y="1926"/>
                  </a:lnTo>
                  <a:lnTo>
                    <a:pt x="2963" y="3365"/>
                  </a:lnTo>
                  <a:lnTo>
                    <a:pt x="3516" y="3399"/>
                  </a:lnTo>
                  <a:lnTo>
                    <a:pt x="3733" y="1574"/>
                  </a:lnTo>
                  <a:lnTo>
                    <a:pt x="5106" y="771"/>
                  </a:lnTo>
                  <a:lnTo>
                    <a:pt x="4938" y="2227"/>
                  </a:lnTo>
                  <a:lnTo>
                    <a:pt x="5491" y="2244"/>
                  </a:lnTo>
                  <a:lnTo>
                    <a:pt x="5708" y="436"/>
                  </a:lnTo>
                  <a:lnTo>
                    <a:pt x="5759" y="1"/>
                  </a:lnTo>
                  <a:close/>
                </a:path>
              </a:pathLst>
            </a:custGeom>
            <a:solidFill>
              <a:srgbClr val="F0EE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358;p60">
              <a:extLst>
                <a:ext uri="{FF2B5EF4-FFF2-40B4-BE49-F238E27FC236}">
                  <a16:creationId xmlns:a16="http://schemas.microsoft.com/office/drawing/2014/main" id="{BC7E52FF-2720-43D0-8B09-63876FD86075}"/>
                </a:ext>
              </a:extLst>
            </p:cNvPr>
            <p:cNvSpPr/>
            <p:nvPr/>
          </p:nvSpPr>
          <p:spPr>
            <a:xfrm>
              <a:off x="20634125" y="4671750"/>
              <a:ext cx="16750" cy="33075"/>
            </a:xfrm>
            <a:custGeom>
              <a:avLst/>
              <a:gdLst/>
              <a:ahLst/>
              <a:cxnLst/>
              <a:rect l="l" t="t" r="r" b="b"/>
              <a:pathLst>
                <a:path w="670" h="1323" extrusionOk="0">
                  <a:moveTo>
                    <a:pt x="0" y="0"/>
                  </a:moveTo>
                  <a:lnTo>
                    <a:pt x="0" y="937"/>
                  </a:lnTo>
                  <a:lnTo>
                    <a:pt x="653" y="1322"/>
                  </a:lnTo>
                  <a:lnTo>
                    <a:pt x="670" y="368"/>
                  </a:lnTo>
                  <a:lnTo>
                    <a:pt x="0" y="0"/>
                  </a:lnTo>
                  <a:close/>
                </a:path>
              </a:pathLst>
            </a:custGeom>
            <a:solidFill>
              <a:srgbClr val="944C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359;p60">
              <a:extLst>
                <a:ext uri="{FF2B5EF4-FFF2-40B4-BE49-F238E27FC236}">
                  <a16:creationId xmlns:a16="http://schemas.microsoft.com/office/drawing/2014/main" id="{B6F3281C-7F45-4C3C-8F3B-D46E32889D2A}"/>
                </a:ext>
              </a:extLst>
            </p:cNvPr>
            <p:cNvSpPr/>
            <p:nvPr/>
          </p:nvSpPr>
          <p:spPr>
            <a:xfrm>
              <a:off x="20680575" y="4697275"/>
              <a:ext cx="13825" cy="24275"/>
            </a:xfrm>
            <a:custGeom>
              <a:avLst/>
              <a:gdLst/>
              <a:ahLst/>
              <a:cxnLst/>
              <a:rect l="l" t="t" r="r" b="b"/>
              <a:pathLst>
                <a:path w="553" h="971" extrusionOk="0">
                  <a:moveTo>
                    <a:pt x="0" y="0"/>
                  </a:moveTo>
                  <a:lnTo>
                    <a:pt x="0" y="954"/>
                  </a:lnTo>
                  <a:lnTo>
                    <a:pt x="553" y="971"/>
                  </a:lnTo>
                  <a:lnTo>
                    <a:pt x="553" y="34"/>
                  </a:lnTo>
                  <a:lnTo>
                    <a:pt x="0" y="0"/>
                  </a:lnTo>
                  <a:close/>
                </a:path>
              </a:pathLst>
            </a:custGeom>
            <a:solidFill>
              <a:srgbClr val="944C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360;p60">
              <a:extLst>
                <a:ext uri="{FF2B5EF4-FFF2-40B4-BE49-F238E27FC236}">
                  <a16:creationId xmlns:a16="http://schemas.microsoft.com/office/drawing/2014/main" id="{96D94035-BB1B-446E-93CF-5C8504320720}"/>
                </a:ext>
              </a:extLst>
            </p:cNvPr>
            <p:cNvSpPr/>
            <p:nvPr/>
          </p:nvSpPr>
          <p:spPr>
            <a:xfrm>
              <a:off x="20694375" y="4652500"/>
              <a:ext cx="5475" cy="69050"/>
            </a:xfrm>
            <a:custGeom>
              <a:avLst/>
              <a:gdLst/>
              <a:ahLst/>
              <a:cxnLst/>
              <a:rect l="l" t="t" r="r" b="b"/>
              <a:pathLst>
                <a:path w="219" h="2762" extrusionOk="0">
                  <a:moveTo>
                    <a:pt x="218" y="0"/>
                  </a:moveTo>
                  <a:lnTo>
                    <a:pt x="1" y="1825"/>
                  </a:lnTo>
                  <a:lnTo>
                    <a:pt x="1" y="2762"/>
                  </a:lnTo>
                  <a:lnTo>
                    <a:pt x="218" y="954"/>
                  </a:lnTo>
                  <a:lnTo>
                    <a:pt x="218" y="0"/>
                  </a:lnTo>
                  <a:close/>
                </a:path>
              </a:pathLst>
            </a:custGeom>
            <a:solidFill>
              <a:srgbClr val="944C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361;p60">
              <a:extLst>
                <a:ext uri="{FF2B5EF4-FFF2-40B4-BE49-F238E27FC236}">
                  <a16:creationId xmlns:a16="http://schemas.microsoft.com/office/drawing/2014/main" id="{B802E974-B3C9-4447-A838-5BE0FB79CAF4}"/>
                </a:ext>
              </a:extLst>
            </p:cNvPr>
            <p:cNvSpPr/>
            <p:nvPr/>
          </p:nvSpPr>
          <p:spPr>
            <a:xfrm>
              <a:off x="20365050" y="4767575"/>
              <a:ext cx="221800" cy="350275"/>
            </a:xfrm>
            <a:custGeom>
              <a:avLst/>
              <a:gdLst/>
              <a:ahLst/>
              <a:cxnLst/>
              <a:rect l="l" t="t" r="r" b="b"/>
              <a:pathLst>
                <a:path w="8872" h="14011" extrusionOk="0">
                  <a:moveTo>
                    <a:pt x="4436" y="0"/>
                  </a:moveTo>
                  <a:cubicBezTo>
                    <a:pt x="4436" y="0"/>
                    <a:pt x="0" y="7131"/>
                    <a:pt x="0" y="9591"/>
                  </a:cubicBezTo>
                  <a:cubicBezTo>
                    <a:pt x="0" y="12035"/>
                    <a:pt x="1992" y="14010"/>
                    <a:pt x="4436" y="14010"/>
                  </a:cubicBezTo>
                  <a:cubicBezTo>
                    <a:pt x="6897" y="14010"/>
                    <a:pt x="8872" y="12035"/>
                    <a:pt x="8872" y="9591"/>
                  </a:cubicBezTo>
                  <a:cubicBezTo>
                    <a:pt x="8872" y="7131"/>
                    <a:pt x="4436" y="0"/>
                    <a:pt x="4436" y="0"/>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362;p60">
              <a:extLst>
                <a:ext uri="{FF2B5EF4-FFF2-40B4-BE49-F238E27FC236}">
                  <a16:creationId xmlns:a16="http://schemas.microsoft.com/office/drawing/2014/main" id="{9FB19E2D-E0BA-4E71-9ABB-7A16C7FED6E2}"/>
                </a:ext>
              </a:extLst>
            </p:cNvPr>
            <p:cNvSpPr/>
            <p:nvPr/>
          </p:nvSpPr>
          <p:spPr>
            <a:xfrm>
              <a:off x="20470075" y="4921550"/>
              <a:ext cx="8825" cy="292950"/>
            </a:xfrm>
            <a:custGeom>
              <a:avLst/>
              <a:gdLst/>
              <a:ahLst/>
              <a:cxnLst/>
              <a:rect l="l" t="t" r="r" b="b"/>
              <a:pathLst>
                <a:path w="353" h="11718" extrusionOk="0">
                  <a:moveTo>
                    <a:pt x="352" y="1"/>
                  </a:moveTo>
                  <a:lnTo>
                    <a:pt x="1" y="11718"/>
                  </a:lnTo>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363;p60">
              <a:extLst>
                <a:ext uri="{FF2B5EF4-FFF2-40B4-BE49-F238E27FC236}">
                  <a16:creationId xmlns:a16="http://schemas.microsoft.com/office/drawing/2014/main" id="{BFC0955F-B1C7-4EA2-937D-B0CCED58D910}"/>
                </a:ext>
              </a:extLst>
            </p:cNvPr>
            <p:cNvSpPr/>
            <p:nvPr/>
          </p:nvSpPr>
          <p:spPr>
            <a:xfrm>
              <a:off x="20470075" y="4921550"/>
              <a:ext cx="8825" cy="292950"/>
            </a:xfrm>
            <a:custGeom>
              <a:avLst/>
              <a:gdLst/>
              <a:ahLst/>
              <a:cxnLst/>
              <a:rect l="l" t="t" r="r" b="b"/>
              <a:pathLst>
                <a:path w="353" h="11718" fill="none" extrusionOk="0">
                  <a:moveTo>
                    <a:pt x="352" y="1"/>
                  </a:moveTo>
                  <a:lnTo>
                    <a:pt x="1" y="11718"/>
                  </a:lnTo>
                </a:path>
              </a:pathLst>
            </a:custGeom>
            <a:noFill/>
            <a:ln w="5450" cap="flat" cmpd="sng">
              <a:solidFill>
                <a:srgbClr val="D07BC0"/>
              </a:solidFill>
              <a:prstDash val="solid"/>
              <a:miter lim="167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364;p60">
              <a:extLst>
                <a:ext uri="{FF2B5EF4-FFF2-40B4-BE49-F238E27FC236}">
                  <a16:creationId xmlns:a16="http://schemas.microsoft.com/office/drawing/2014/main" id="{DD6FA595-C66E-4E42-85B9-34EB7BF5C405}"/>
                </a:ext>
              </a:extLst>
            </p:cNvPr>
            <p:cNvSpPr/>
            <p:nvPr/>
          </p:nvSpPr>
          <p:spPr>
            <a:xfrm>
              <a:off x="20602725" y="4473375"/>
              <a:ext cx="402175" cy="636100"/>
            </a:xfrm>
            <a:custGeom>
              <a:avLst/>
              <a:gdLst/>
              <a:ahLst/>
              <a:cxnLst/>
              <a:rect l="l" t="t" r="r" b="b"/>
              <a:pathLst>
                <a:path w="16087" h="25444" extrusionOk="0">
                  <a:moveTo>
                    <a:pt x="8035" y="1"/>
                  </a:moveTo>
                  <a:cubicBezTo>
                    <a:pt x="8035" y="1"/>
                    <a:pt x="1" y="12973"/>
                    <a:pt x="1" y="17409"/>
                  </a:cubicBezTo>
                  <a:cubicBezTo>
                    <a:pt x="1" y="21845"/>
                    <a:pt x="3600" y="25444"/>
                    <a:pt x="8035" y="25444"/>
                  </a:cubicBezTo>
                  <a:cubicBezTo>
                    <a:pt x="12488" y="25444"/>
                    <a:pt x="16087" y="21845"/>
                    <a:pt x="16087" y="17409"/>
                  </a:cubicBezTo>
                  <a:cubicBezTo>
                    <a:pt x="16087" y="12973"/>
                    <a:pt x="8035" y="1"/>
                    <a:pt x="8035" y="1"/>
                  </a:cubicBezTo>
                  <a:close/>
                </a:path>
              </a:pathLst>
            </a:custGeom>
            <a:solidFill>
              <a:srgbClr val="D4B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365;p60">
              <a:extLst>
                <a:ext uri="{FF2B5EF4-FFF2-40B4-BE49-F238E27FC236}">
                  <a16:creationId xmlns:a16="http://schemas.microsoft.com/office/drawing/2014/main" id="{265CE6EF-DAD8-4C27-9A79-5CF6E3D280B5}"/>
                </a:ext>
              </a:extLst>
            </p:cNvPr>
            <p:cNvSpPr/>
            <p:nvPr/>
          </p:nvSpPr>
          <p:spPr>
            <a:xfrm>
              <a:off x="20792725" y="4753350"/>
              <a:ext cx="16350" cy="531875"/>
            </a:xfrm>
            <a:custGeom>
              <a:avLst/>
              <a:gdLst/>
              <a:ahLst/>
              <a:cxnLst/>
              <a:rect l="l" t="t" r="r" b="b"/>
              <a:pathLst>
                <a:path w="654" h="21275" fill="none" extrusionOk="0">
                  <a:moveTo>
                    <a:pt x="653" y="0"/>
                  </a:moveTo>
                  <a:lnTo>
                    <a:pt x="0" y="21275"/>
                  </a:lnTo>
                </a:path>
              </a:pathLst>
            </a:custGeom>
            <a:noFill/>
            <a:ln w="5450" cap="rnd" cmpd="sng">
              <a:solidFill>
                <a:srgbClr val="964F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366;p60">
              <a:extLst>
                <a:ext uri="{FF2B5EF4-FFF2-40B4-BE49-F238E27FC236}">
                  <a16:creationId xmlns:a16="http://schemas.microsoft.com/office/drawing/2014/main" id="{7D213136-0C19-4A5F-9F87-C8E97B1803B5}"/>
                </a:ext>
              </a:extLst>
            </p:cNvPr>
            <p:cNvSpPr/>
            <p:nvPr/>
          </p:nvSpPr>
          <p:spPr>
            <a:xfrm>
              <a:off x="22197900" y="3361550"/>
              <a:ext cx="90025" cy="112375"/>
            </a:xfrm>
            <a:custGeom>
              <a:avLst/>
              <a:gdLst/>
              <a:ahLst/>
              <a:cxnLst/>
              <a:rect l="l" t="t" r="r" b="b"/>
              <a:pathLst>
                <a:path w="3601" h="4495" extrusionOk="0">
                  <a:moveTo>
                    <a:pt x="1016" y="0"/>
                  </a:moveTo>
                  <a:cubicBezTo>
                    <a:pt x="403" y="0"/>
                    <a:pt x="1" y="530"/>
                    <a:pt x="52" y="1406"/>
                  </a:cubicBezTo>
                  <a:cubicBezTo>
                    <a:pt x="119" y="2494"/>
                    <a:pt x="888" y="3732"/>
                    <a:pt x="1792" y="4251"/>
                  </a:cubicBezTo>
                  <a:cubicBezTo>
                    <a:pt x="1843" y="4285"/>
                    <a:pt x="1876" y="4301"/>
                    <a:pt x="1926" y="4335"/>
                  </a:cubicBezTo>
                  <a:cubicBezTo>
                    <a:pt x="2159" y="4443"/>
                    <a:pt x="2377" y="4495"/>
                    <a:pt x="2573" y="4495"/>
                  </a:cubicBezTo>
                  <a:cubicBezTo>
                    <a:pt x="3197" y="4495"/>
                    <a:pt x="3601" y="3975"/>
                    <a:pt x="3550" y="3096"/>
                  </a:cubicBezTo>
                  <a:cubicBezTo>
                    <a:pt x="3466" y="1991"/>
                    <a:pt x="2713" y="770"/>
                    <a:pt x="1809" y="234"/>
                  </a:cubicBezTo>
                  <a:cubicBezTo>
                    <a:pt x="1759" y="217"/>
                    <a:pt x="1709" y="184"/>
                    <a:pt x="1658" y="167"/>
                  </a:cubicBezTo>
                  <a:cubicBezTo>
                    <a:pt x="1428" y="54"/>
                    <a:pt x="1211" y="0"/>
                    <a:pt x="1016" y="0"/>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367;p60">
              <a:extLst>
                <a:ext uri="{FF2B5EF4-FFF2-40B4-BE49-F238E27FC236}">
                  <a16:creationId xmlns:a16="http://schemas.microsoft.com/office/drawing/2014/main" id="{C1C19859-8959-450C-B58A-1E43B8C6712E}"/>
                </a:ext>
              </a:extLst>
            </p:cNvPr>
            <p:cNvSpPr/>
            <p:nvPr/>
          </p:nvSpPr>
          <p:spPr>
            <a:xfrm>
              <a:off x="22110875" y="3204200"/>
              <a:ext cx="272875" cy="200375"/>
            </a:xfrm>
            <a:custGeom>
              <a:avLst/>
              <a:gdLst/>
              <a:ahLst/>
              <a:cxnLst/>
              <a:rect l="l" t="t" r="r" b="b"/>
              <a:pathLst>
                <a:path w="10915" h="8015" extrusionOk="0">
                  <a:moveTo>
                    <a:pt x="2166" y="1"/>
                  </a:moveTo>
                  <a:cubicBezTo>
                    <a:pt x="1530" y="1"/>
                    <a:pt x="940" y="134"/>
                    <a:pt x="419" y="402"/>
                  </a:cubicBezTo>
                  <a:cubicBezTo>
                    <a:pt x="17" y="602"/>
                    <a:pt x="1" y="1306"/>
                    <a:pt x="386" y="1975"/>
                  </a:cubicBezTo>
                  <a:cubicBezTo>
                    <a:pt x="570" y="2327"/>
                    <a:pt x="821" y="2578"/>
                    <a:pt x="1089" y="2728"/>
                  </a:cubicBezTo>
                  <a:cubicBezTo>
                    <a:pt x="1243" y="2821"/>
                    <a:pt x="1392" y="2869"/>
                    <a:pt x="1530" y="2869"/>
                  </a:cubicBezTo>
                  <a:cubicBezTo>
                    <a:pt x="1616" y="2869"/>
                    <a:pt x="1698" y="2851"/>
                    <a:pt x="1775" y="2812"/>
                  </a:cubicBezTo>
                  <a:cubicBezTo>
                    <a:pt x="2159" y="2617"/>
                    <a:pt x="2586" y="2518"/>
                    <a:pt x="3047" y="2518"/>
                  </a:cubicBezTo>
                  <a:cubicBezTo>
                    <a:pt x="3651" y="2518"/>
                    <a:pt x="4312" y="2688"/>
                    <a:pt x="5006" y="3030"/>
                  </a:cubicBezTo>
                  <a:cubicBezTo>
                    <a:pt x="5139" y="3097"/>
                    <a:pt x="5290" y="3163"/>
                    <a:pt x="5424" y="3247"/>
                  </a:cubicBezTo>
                  <a:cubicBezTo>
                    <a:pt x="6813" y="4051"/>
                    <a:pt x="8152" y="5440"/>
                    <a:pt x="9140" y="7147"/>
                  </a:cubicBezTo>
                  <a:cubicBezTo>
                    <a:pt x="9341" y="7482"/>
                    <a:pt x="9592" y="7733"/>
                    <a:pt x="9826" y="7884"/>
                  </a:cubicBezTo>
                  <a:cubicBezTo>
                    <a:pt x="9983" y="7972"/>
                    <a:pt x="10133" y="8014"/>
                    <a:pt x="10272" y="8014"/>
                  </a:cubicBezTo>
                  <a:cubicBezTo>
                    <a:pt x="10370" y="8014"/>
                    <a:pt x="10462" y="7993"/>
                    <a:pt x="10546" y="7951"/>
                  </a:cubicBezTo>
                  <a:cubicBezTo>
                    <a:pt x="10914" y="7716"/>
                    <a:pt x="10914" y="6997"/>
                    <a:pt x="10529" y="6344"/>
                  </a:cubicBezTo>
                  <a:cubicBezTo>
                    <a:pt x="9173" y="4017"/>
                    <a:pt x="7349" y="2092"/>
                    <a:pt x="5441" y="1004"/>
                  </a:cubicBezTo>
                  <a:cubicBezTo>
                    <a:pt x="5257" y="887"/>
                    <a:pt x="5056" y="787"/>
                    <a:pt x="4855" y="686"/>
                  </a:cubicBezTo>
                  <a:cubicBezTo>
                    <a:pt x="3914" y="230"/>
                    <a:pt x="3001" y="1"/>
                    <a:pt x="2166" y="1"/>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368;p60">
              <a:extLst>
                <a:ext uri="{FF2B5EF4-FFF2-40B4-BE49-F238E27FC236}">
                  <a16:creationId xmlns:a16="http://schemas.microsoft.com/office/drawing/2014/main" id="{2577C7C3-D5AE-43A3-9535-082BC4A77B7E}"/>
                </a:ext>
              </a:extLst>
            </p:cNvPr>
            <p:cNvSpPr/>
            <p:nvPr/>
          </p:nvSpPr>
          <p:spPr>
            <a:xfrm>
              <a:off x="22051050" y="3046475"/>
              <a:ext cx="394200" cy="271275"/>
            </a:xfrm>
            <a:custGeom>
              <a:avLst/>
              <a:gdLst/>
              <a:ahLst/>
              <a:cxnLst/>
              <a:rect l="l" t="t" r="r" b="b"/>
              <a:pathLst>
                <a:path w="15768" h="10851" extrusionOk="0">
                  <a:moveTo>
                    <a:pt x="2716" y="1"/>
                  </a:moveTo>
                  <a:cubicBezTo>
                    <a:pt x="1920" y="1"/>
                    <a:pt x="1167" y="138"/>
                    <a:pt x="469" y="417"/>
                  </a:cubicBezTo>
                  <a:cubicBezTo>
                    <a:pt x="50" y="568"/>
                    <a:pt x="0" y="1254"/>
                    <a:pt x="352" y="1940"/>
                  </a:cubicBezTo>
                  <a:cubicBezTo>
                    <a:pt x="536" y="2308"/>
                    <a:pt x="820" y="2610"/>
                    <a:pt x="1105" y="2760"/>
                  </a:cubicBezTo>
                  <a:cubicBezTo>
                    <a:pt x="1250" y="2850"/>
                    <a:pt x="1402" y="2902"/>
                    <a:pt x="1543" y="2902"/>
                  </a:cubicBezTo>
                  <a:cubicBezTo>
                    <a:pt x="1613" y="2902"/>
                    <a:pt x="1680" y="2889"/>
                    <a:pt x="1741" y="2861"/>
                  </a:cubicBezTo>
                  <a:cubicBezTo>
                    <a:pt x="2306" y="2641"/>
                    <a:pt x="2921" y="2532"/>
                    <a:pt x="3573" y="2532"/>
                  </a:cubicBezTo>
                  <a:cubicBezTo>
                    <a:pt x="4659" y="2532"/>
                    <a:pt x="5847" y="2834"/>
                    <a:pt x="7081" y="3430"/>
                  </a:cubicBezTo>
                  <a:cubicBezTo>
                    <a:pt x="7348" y="3547"/>
                    <a:pt x="7599" y="3698"/>
                    <a:pt x="7851" y="3832"/>
                  </a:cubicBezTo>
                  <a:cubicBezTo>
                    <a:pt x="10110" y="5154"/>
                    <a:pt x="12286" y="7330"/>
                    <a:pt x="14010" y="10058"/>
                  </a:cubicBezTo>
                  <a:cubicBezTo>
                    <a:pt x="14211" y="10360"/>
                    <a:pt x="14429" y="10577"/>
                    <a:pt x="14663" y="10711"/>
                  </a:cubicBezTo>
                  <a:cubicBezTo>
                    <a:pt x="14812" y="10804"/>
                    <a:pt x="14966" y="10851"/>
                    <a:pt x="15105" y="10851"/>
                  </a:cubicBezTo>
                  <a:cubicBezTo>
                    <a:pt x="15216" y="10851"/>
                    <a:pt x="15318" y="10821"/>
                    <a:pt x="15400" y="10761"/>
                  </a:cubicBezTo>
                  <a:cubicBezTo>
                    <a:pt x="15768" y="10494"/>
                    <a:pt x="15718" y="9757"/>
                    <a:pt x="15316" y="9104"/>
                  </a:cubicBezTo>
                  <a:cubicBezTo>
                    <a:pt x="13224" y="5807"/>
                    <a:pt x="10612" y="3162"/>
                    <a:pt x="7867" y="1589"/>
                  </a:cubicBezTo>
                  <a:cubicBezTo>
                    <a:pt x="7549" y="1405"/>
                    <a:pt x="7248" y="1237"/>
                    <a:pt x="6930" y="1086"/>
                  </a:cubicBezTo>
                  <a:cubicBezTo>
                    <a:pt x="5443" y="369"/>
                    <a:pt x="4021" y="1"/>
                    <a:pt x="2716" y="1"/>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369;p60">
              <a:extLst>
                <a:ext uri="{FF2B5EF4-FFF2-40B4-BE49-F238E27FC236}">
                  <a16:creationId xmlns:a16="http://schemas.microsoft.com/office/drawing/2014/main" id="{EB1C86DC-474D-4540-A671-C2297CE93E6F}"/>
                </a:ext>
              </a:extLst>
            </p:cNvPr>
            <p:cNvSpPr/>
            <p:nvPr/>
          </p:nvSpPr>
          <p:spPr>
            <a:xfrm>
              <a:off x="16026425" y="2555700"/>
              <a:ext cx="572050" cy="615600"/>
            </a:xfrm>
            <a:custGeom>
              <a:avLst/>
              <a:gdLst/>
              <a:ahLst/>
              <a:cxnLst/>
              <a:rect l="l" t="t" r="r" b="b"/>
              <a:pathLst>
                <a:path w="22882" h="24624" extrusionOk="0">
                  <a:moveTo>
                    <a:pt x="13743" y="1"/>
                  </a:moveTo>
                  <a:cubicBezTo>
                    <a:pt x="12891" y="1"/>
                    <a:pt x="11930" y="279"/>
                    <a:pt x="10914" y="866"/>
                  </a:cubicBezTo>
                  <a:cubicBezTo>
                    <a:pt x="7415" y="2874"/>
                    <a:pt x="4603" y="7762"/>
                    <a:pt x="4620" y="11762"/>
                  </a:cubicBezTo>
                  <a:cubicBezTo>
                    <a:pt x="4620" y="12131"/>
                    <a:pt x="4637" y="12465"/>
                    <a:pt x="4687" y="12783"/>
                  </a:cubicBezTo>
                  <a:cubicBezTo>
                    <a:pt x="2076" y="14424"/>
                    <a:pt x="0" y="18106"/>
                    <a:pt x="17" y="21136"/>
                  </a:cubicBezTo>
                  <a:cubicBezTo>
                    <a:pt x="17" y="23342"/>
                    <a:pt x="1126" y="24623"/>
                    <a:pt x="2737" y="24623"/>
                  </a:cubicBezTo>
                  <a:cubicBezTo>
                    <a:pt x="3400" y="24623"/>
                    <a:pt x="4148" y="24407"/>
                    <a:pt x="4938" y="23948"/>
                  </a:cubicBezTo>
                  <a:lnTo>
                    <a:pt x="16839" y="17085"/>
                  </a:lnTo>
                  <a:cubicBezTo>
                    <a:pt x="17140" y="16968"/>
                    <a:pt x="17475" y="16817"/>
                    <a:pt x="17793" y="16633"/>
                  </a:cubicBezTo>
                  <a:cubicBezTo>
                    <a:pt x="17843" y="16600"/>
                    <a:pt x="17910" y="16566"/>
                    <a:pt x="17961" y="16533"/>
                  </a:cubicBezTo>
                  <a:cubicBezTo>
                    <a:pt x="20722" y="14809"/>
                    <a:pt x="22882" y="10892"/>
                    <a:pt x="22765" y="7779"/>
                  </a:cubicBezTo>
                  <a:cubicBezTo>
                    <a:pt x="22682" y="5656"/>
                    <a:pt x="21565" y="4453"/>
                    <a:pt x="19982" y="4453"/>
                  </a:cubicBezTo>
                  <a:cubicBezTo>
                    <a:pt x="19306" y="4453"/>
                    <a:pt x="18545" y="4673"/>
                    <a:pt x="17743" y="5134"/>
                  </a:cubicBezTo>
                  <a:cubicBezTo>
                    <a:pt x="17676" y="5167"/>
                    <a:pt x="17609" y="5218"/>
                    <a:pt x="17542" y="5251"/>
                  </a:cubicBezTo>
                  <a:cubicBezTo>
                    <a:pt x="17425" y="5335"/>
                    <a:pt x="17291" y="5418"/>
                    <a:pt x="17174" y="5502"/>
                  </a:cubicBezTo>
                  <a:cubicBezTo>
                    <a:pt x="17207" y="5151"/>
                    <a:pt x="17241" y="4816"/>
                    <a:pt x="17241" y="4481"/>
                  </a:cubicBezTo>
                  <a:cubicBezTo>
                    <a:pt x="17229" y="1637"/>
                    <a:pt x="15807" y="1"/>
                    <a:pt x="13743" y="1"/>
                  </a:cubicBezTo>
                  <a:close/>
                </a:path>
              </a:pathLst>
            </a:custGeom>
            <a:solidFill>
              <a:srgbClr val="B32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370;p60">
              <a:extLst>
                <a:ext uri="{FF2B5EF4-FFF2-40B4-BE49-F238E27FC236}">
                  <a16:creationId xmlns:a16="http://schemas.microsoft.com/office/drawing/2014/main" id="{0C9CD738-BD25-4EB6-9954-3AD6DB138BE3}"/>
                </a:ext>
              </a:extLst>
            </p:cNvPr>
            <p:cNvSpPr/>
            <p:nvPr/>
          </p:nvSpPr>
          <p:spPr>
            <a:xfrm>
              <a:off x="16222650" y="2848500"/>
              <a:ext cx="208850" cy="384025"/>
            </a:xfrm>
            <a:custGeom>
              <a:avLst/>
              <a:gdLst/>
              <a:ahLst/>
              <a:cxnLst/>
              <a:rect l="l" t="t" r="r" b="b"/>
              <a:pathLst>
                <a:path w="8354" h="15361" extrusionOk="0">
                  <a:moveTo>
                    <a:pt x="4416" y="0"/>
                  </a:moveTo>
                  <a:cubicBezTo>
                    <a:pt x="4370" y="0"/>
                    <a:pt x="4320" y="17"/>
                    <a:pt x="4270" y="50"/>
                  </a:cubicBezTo>
                  <a:cubicBezTo>
                    <a:pt x="4169" y="101"/>
                    <a:pt x="4069" y="201"/>
                    <a:pt x="4002" y="352"/>
                  </a:cubicBezTo>
                  <a:lnTo>
                    <a:pt x="135" y="8353"/>
                  </a:lnTo>
                  <a:cubicBezTo>
                    <a:pt x="1" y="8636"/>
                    <a:pt x="72" y="8864"/>
                    <a:pt x="253" y="8864"/>
                  </a:cubicBezTo>
                  <a:cubicBezTo>
                    <a:pt x="297" y="8864"/>
                    <a:pt x="348" y="8851"/>
                    <a:pt x="403" y="8821"/>
                  </a:cubicBezTo>
                  <a:lnTo>
                    <a:pt x="2429" y="7650"/>
                  </a:lnTo>
                  <a:lnTo>
                    <a:pt x="2445" y="14864"/>
                  </a:lnTo>
                  <a:cubicBezTo>
                    <a:pt x="2457" y="15183"/>
                    <a:pt x="2611" y="15360"/>
                    <a:pt x="2836" y="15360"/>
                  </a:cubicBezTo>
                  <a:cubicBezTo>
                    <a:pt x="2929" y="15360"/>
                    <a:pt x="3035" y="15330"/>
                    <a:pt x="3148" y="15266"/>
                  </a:cubicBezTo>
                  <a:lnTo>
                    <a:pt x="5542" y="13893"/>
                  </a:lnTo>
                  <a:cubicBezTo>
                    <a:pt x="5927" y="13659"/>
                    <a:pt x="6245" y="13123"/>
                    <a:pt x="6245" y="12688"/>
                  </a:cubicBezTo>
                  <a:lnTo>
                    <a:pt x="6228" y="5457"/>
                  </a:lnTo>
                  <a:lnTo>
                    <a:pt x="7919" y="4469"/>
                  </a:lnTo>
                  <a:cubicBezTo>
                    <a:pt x="8203" y="4319"/>
                    <a:pt x="8354" y="3867"/>
                    <a:pt x="8203" y="3716"/>
                  </a:cubicBezTo>
                  <a:lnTo>
                    <a:pt x="4538" y="50"/>
                  </a:lnTo>
                  <a:cubicBezTo>
                    <a:pt x="4504" y="17"/>
                    <a:pt x="4462" y="0"/>
                    <a:pt x="4416" y="0"/>
                  </a:cubicBezTo>
                  <a:close/>
                </a:path>
              </a:pathLst>
            </a:custGeom>
            <a:solidFill>
              <a:srgbClr val="E2A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385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63"/>
                                        </p:tgtEl>
                                        <p:attrNameLst>
                                          <p:attrName>style.visibility</p:attrName>
                                        </p:attrNameLst>
                                      </p:cBhvr>
                                      <p:to>
                                        <p:strVal val="visible"/>
                                      </p:to>
                                    </p:set>
                                    <p:anim calcmode="lin" valueType="num">
                                      <p:cBhvr additive="base">
                                        <p:cTn id="14" dur="500" fill="hold"/>
                                        <p:tgtEl>
                                          <p:spTgt spid="63"/>
                                        </p:tgtEl>
                                        <p:attrNameLst>
                                          <p:attrName>ppt_x</p:attrName>
                                        </p:attrNameLst>
                                      </p:cBhvr>
                                      <p:tavLst>
                                        <p:tav tm="0">
                                          <p:val>
                                            <p:strVal val="#ppt_x"/>
                                          </p:val>
                                        </p:tav>
                                        <p:tav tm="100000">
                                          <p:val>
                                            <p:strVal val="#ppt_x"/>
                                          </p:val>
                                        </p:tav>
                                      </p:tavLst>
                                    </p:anim>
                                    <p:anim calcmode="lin" valueType="num">
                                      <p:cBhvr additive="base">
                                        <p:cTn id="15"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4"/>
                                        </p:tgtEl>
                                        <p:attrNameLst>
                                          <p:attrName>style.visibility</p:attrName>
                                        </p:attrNameLst>
                                      </p:cBhvr>
                                      <p:to>
                                        <p:strVal val="visible"/>
                                      </p:to>
                                    </p:set>
                                    <p:anim calcmode="lin" valueType="num">
                                      <p:cBhvr additive="base">
                                        <p:cTn id="20" dur="500" fill="hold"/>
                                        <p:tgtEl>
                                          <p:spTgt spid="64"/>
                                        </p:tgtEl>
                                        <p:attrNameLst>
                                          <p:attrName>ppt_x</p:attrName>
                                        </p:attrNameLst>
                                      </p:cBhvr>
                                      <p:tavLst>
                                        <p:tav tm="0">
                                          <p:val>
                                            <p:strVal val="#ppt_x"/>
                                          </p:val>
                                        </p:tav>
                                        <p:tav tm="100000">
                                          <p:val>
                                            <p:strVal val="#ppt_x"/>
                                          </p:val>
                                        </p:tav>
                                      </p:tavLst>
                                    </p:anim>
                                    <p:anim calcmode="lin" valueType="num">
                                      <p:cBhvr additive="base">
                                        <p:cTn id="21"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3" grpId="0"/>
      <p:bldP spid="6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45"/>
        <p:cNvGrpSpPr/>
        <p:nvPr/>
      </p:nvGrpSpPr>
      <p:grpSpPr>
        <a:xfrm>
          <a:off x="0" y="0"/>
          <a:ext cx="0" cy="0"/>
          <a:chOff x="0" y="0"/>
          <a:chExt cx="0" cy="0"/>
        </a:xfrm>
      </p:grpSpPr>
      <p:sp>
        <p:nvSpPr>
          <p:cNvPr id="4946" name="Google Shape;4946;p63"/>
          <p:cNvSpPr txBox="1">
            <a:spLocks noGrp="1"/>
          </p:cNvSpPr>
          <p:nvPr>
            <p:ph type="body" idx="1"/>
          </p:nvPr>
        </p:nvSpPr>
        <p:spPr>
          <a:xfrm>
            <a:off x="383879" y="2148247"/>
            <a:ext cx="3725851" cy="21416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These days, oil and its derivatives are one of the most important things. Many products are depending on the oil.</a:t>
            </a:r>
          </a:p>
          <a:p>
            <a:pPr marL="0" lvl="0" indent="0" algn="l" rtl="0">
              <a:spcBef>
                <a:spcPts val="0"/>
              </a:spcBef>
              <a:spcAft>
                <a:spcPts val="0"/>
              </a:spcAft>
              <a:buNone/>
            </a:pPr>
            <a:r>
              <a:rPr lang="en-US" sz="1600" dirty="0"/>
              <a:t>Oil companies always want to find new profitable oilfields, with a large amount of oil.</a:t>
            </a:r>
            <a:endParaRPr lang="en-US" sz="1600" dirty="0">
              <a:solidFill>
                <a:schemeClr val="accent4"/>
              </a:solidFill>
            </a:endParaRPr>
          </a:p>
        </p:txBody>
      </p:sp>
      <p:sp>
        <p:nvSpPr>
          <p:cNvPr id="4947" name="Google Shape;4947;p63"/>
          <p:cNvSpPr txBox="1">
            <a:spLocks noGrp="1"/>
          </p:cNvSpPr>
          <p:nvPr>
            <p:ph type="body" idx="2"/>
          </p:nvPr>
        </p:nvSpPr>
        <p:spPr>
          <a:xfrm>
            <a:off x="4423273" y="2148246"/>
            <a:ext cx="4191918" cy="21416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accent1">
                    <a:lumMod val="20000"/>
                    <a:lumOff val="80000"/>
                  </a:schemeClr>
                </a:solidFill>
              </a:rPr>
              <a:t>However, some oilfields are not profitable and might have unwanted consequences.</a:t>
            </a:r>
          </a:p>
          <a:p>
            <a:pPr marL="0" lvl="0" indent="0" algn="l" rtl="0">
              <a:spcBef>
                <a:spcPts val="0"/>
              </a:spcBef>
              <a:spcAft>
                <a:spcPts val="0"/>
              </a:spcAft>
              <a:buNone/>
            </a:pPr>
            <a:r>
              <a:rPr lang="en-US" sz="1600" b="1" dirty="0">
                <a:solidFill>
                  <a:schemeClr val="accent1">
                    <a:lumMod val="20000"/>
                    <a:lumOff val="80000"/>
                  </a:schemeClr>
                </a:solidFill>
              </a:rPr>
              <a:t>If an oil company wants to check if a new oilfield will be profitable, simulation is an efficient tool to test and check a model for many scenarios before building it physically.</a:t>
            </a:r>
            <a:endParaRPr lang="en-US" sz="1600" dirty="0">
              <a:solidFill>
                <a:schemeClr val="accent1">
                  <a:lumMod val="20000"/>
                  <a:lumOff val="80000"/>
                </a:schemeClr>
              </a:solidFill>
            </a:endParaRPr>
          </a:p>
        </p:txBody>
      </p:sp>
      <p:sp>
        <p:nvSpPr>
          <p:cNvPr id="4948" name="Google Shape;4948;p63"/>
          <p:cNvSpPr txBox="1">
            <a:spLocks noGrp="1"/>
          </p:cNvSpPr>
          <p:nvPr>
            <p:ph type="title"/>
          </p:nvPr>
        </p:nvSpPr>
        <p:spPr>
          <a:xfrm>
            <a:off x="711600" y="554700"/>
            <a:ext cx="437268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Scope of The Project</a:t>
            </a:r>
          </a:p>
        </p:txBody>
      </p:sp>
      <p:sp>
        <p:nvSpPr>
          <p:cNvPr id="4949" name="Google Shape;4949;p63"/>
          <p:cNvSpPr/>
          <p:nvPr/>
        </p:nvSpPr>
        <p:spPr>
          <a:xfrm rot="-3599640">
            <a:off x="7364637" y="-1980619"/>
            <a:ext cx="1739084" cy="4794647"/>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013;p77">
            <a:extLst>
              <a:ext uri="{FF2B5EF4-FFF2-40B4-BE49-F238E27FC236}">
                <a16:creationId xmlns:a16="http://schemas.microsoft.com/office/drawing/2014/main" id="{D70BFFAC-3BB4-4F02-9CFD-1C0E2A09C851}"/>
              </a:ext>
            </a:extLst>
          </p:cNvPr>
          <p:cNvSpPr/>
          <p:nvPr/>
        </p:nvSpPr>
        <p:spPr>
          <a:xfrm>
            <a:off x="1885770" y="1435073"/>
            <a:ext cx="722068" cy="626484"/>
          </a:xfrm>
          <a:custGeom>
            <a:avLst/>
            <a:gdLst/>
            <a:ahLst/>
            <a:cxnLst/>
            <a:rect l="l" t="t" r="r" b="b"/>
            <a:pathLst>
              <a:path w="12225" h="11272" extrusionOk="0">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013;p77">
            <a:extLst>
              <a:ext uri="{FF2B5EF4-FFF2-40B4-BE49-F238E27FC236}">
                <a16:creationId xmlns:a16="http://schemas.microsoft.com/office/drawing/2014/main" id="{48C05394-1ADF-47CD-BD86-6138CB9D5932}"/>
              </a:ext>
            </a:extLst>
          </p:cNvPr>
          <p:cNvSpPr/>
          <p:nvPr/>
        </p:nvSpPr>
        <p:spPr>
          <a:xfrm>
            <a:off x="6158198" y="1435073"/>
            <a:ext cx="722068" cy="626484"/>
          </a:xfrm>
          <a:custGeom>
            <a:avLst/>
            <a:gdLst/>
            <a:ahLst/>
            <a:cxnLst/>
            <a:rect l="l" t="t" r="r" b="b"/>
            <a:pathLst>
              <a:path w="12225" h="11272" extrusionOk="0">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946">
                                            <p:txEl>
                                              <p:pRg st="0" end="0"/>
                                            </p:txEl>
                                          </p:spTgt>
                                        </p:tgtEl>
                                        <p:attrNameLst>
                                          <p:attrName>style.visibility</p:attrName>
                                        </p:attrNameLst>
                                      </p:cBhvr>
                                      <p:to>
                                        <p:strVal val="visible"/>
                                      </p:to>
                                    </p:set>
                                    <p:animEffect transition="in" filter="fade">
                                      <p:cBhvr>
                                        <p:cTn id="7" dur="1000"/>
                                        <p:tgtEl>
                                          <p:spTgt spid="4946">
                                            <p:txEl>
                                              <p:pRg st="0" end="0"/>
                                            </p:txEl>
                                          </p:spTgt>
                                        </p:tgtEl>
                                      </p:cBhvr>
                                    </p:animEffect>
                                    <p:anim calcmode="lin" valueType="num">
                                      <p:cBhvr>
                                        <p:cTn id="8" dur="1000" fill="hold"/>
                                        <p:tgtEl>
                                          <p:spTgt spid="494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94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946">
                                            <p:txEl>
                                              <p:pRg st="1" end="1"/>
                                            </p:txEl>
                                          </p:spTgt>
                                        </p:tgtEl>
                                        <p:attrNameLst>
                                          <p:attrName>style.visibility</p:attrName>
                                        </p:attrNameLst>
                                      </p:cBhvr>
                                      <p:to>
                                        <p:strVal val="visible"/>
                                      </p:to>
                                    </p:set>
                                    <p:animEffect transition="in" filter="fade">
                                      <p:cBhvr>
                                        <p:cTn id="14" dur="1000"/>
                                        <p:tgtEl>
                                          <p:spTgt spid="4946">
                                            <p:txEl>
                                              <p:pRg st="1" end="1"/>
                                            </p:txEl>
                                          </p:spTgt>
                                        </p:tgtEl>
                                      </p:cBhvr>
                                    </p:animEffect>
                                    <p:anim calcmode="lin" valueType="num">
                                      <p:cBhvr>
                                        <p:cTn id="15" dur="1000" fill="hold"/>
                                        <p:tgtEl>
                                          <p:spTgt spid="494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94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947">
                                            <p:txEl>
                                              <p:pRg st="0" end="0"/>
                                            </p:txEl>
                                          </p:spTgt>
                                        </p:tgtEl>
                                        <p:attrNameLst>
                                          <p:attrName>style.visibility</p:attrName>
                                        </p:attrNameLst>
                                      </p:cBhvr>
                                      <p:to>
                                        <p:strVal val="visible"/>
                                      </p:to>
                                    </p:set>
                                    <p:animEffect transition="in" filter="fade">
                                      <p:cBhvr>
                                        <p:cTn id="21" dur="1000"/>
                                        <p:tgtEl>
                                          <p:spTgt spid="4947">
                                            <p:txEl>
                                              <p:pRg st="0" end="0"/>
                                            </p:txEl>
                                          </p:spTgt>
                                        </p:tgtEl>
                                      </p:cBhvr>
                                    </p:animEffect>
                                    <p:anim calcmode="lin" valueType="num">
                                      <p:cBhvr>
                                        <p:cTn id="22" dur="1000" fill="hold"/>
                                        <p:tgtEl>
                                          <p:spTgt spid="494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94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947">
                                            <p:txEl>
                                              <p:pRg st="1" end="1"/>
                                            </p:txEl>
                                          </p:spTgt>
                                        </p:tgtEl>
                                        <p:attrNameLst>
                                          <p:attrName>style.visibility</p:attrName>
                                        </p:attrNameLst>
                                      </p:cBhvr>
                                      <p:to>
                                        <p:strVal val="visible"/>
                                      </p:to>
                                    </p:set>
                                    <p:animEffect transition="in" filter="fade">
                                      <p:cBhvr>
                                        <p:cTn id="28" dur="1000"/>
                                        <p:tgtEl>
                                          <p:spTgt spid="4947">
                                            <p:txEl>
                                              <p:pRg st="1" end="1"/>
                                            </p:txEl>
                                          </p:spTgt>
                                        </p:tgtEl>
                                      </p:cBhvr>
                                    </p:animEffect>
                                    <p:anim calcmode="lin" valueType="num">
                                      <p:cBhvr>
                                        <p:cTn id="29" dur="1000" fill="hold"/>
                                        <p:tgtEl>
                                          <p:spTgt spid="4947">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494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6" grpId="0" build="p"/>
      <p:bldP spid="494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94"/>
        <p:cNvGrpSpPr/>
        <p:nvPr/>
      </p:nvGrpSpPr>
      <p:grpSpPr>
        <a:xfrm>
          <a:off x="0" y="0"/>
          <a:ext cx="0" cy="0"/>
          <a:chOff x="0" y="0"/>
          <a:chExt cx="0" cy="0"/>
        </a:xfrm>
      </p:grpSpPr>
      <p:sp>
        <p:nvSpPr>
          <p:cNvPr id="4095" name="Google Shape;4095;p57"/>
          <p:cNvSpPr txBox="1">
            <a:spLocks noGrp="1"/>
          </p:cNvSpPr>
          <p:nvPr>
            <p:ph type="title" idx="2"/>
          </p:nvPr>
        </p:nvSpPr>
        <p:spPr>
          <a:xfrm>
            <a:off x="2393412" y="557725"/>
            <a:ext cx="4357171"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System Description</a:t>
            </a:r>
          </a:p>
        </p:txBody>
      </p:sp>
      <p:sp>
        <p:nvSpPr>
          <p:cNvPr id="4097" name="Google Shape;4097;p57"/>
          <p:cNvSpPr txBox="1">
            <a:spLocks noGrp="1"/>
          </p:cNvSpPr>
          <p:nvPr>
            <p:ph type="title" idx="3"/>
          </p:nvPr>
        </p:nvSpPr>
        <p:spPr>
          <a:xfrm>
            <a:off x="2158741" y="2502409"/>
            <a:ext cx="1988545" cy="4595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Distillation</a:t>
            </a:r>
            <a:endParaRPr dirty="0"/>
          </a:p>
        </p:txBody>
      </p:sp>
      <p:sp>
        <p:nvSpPr>
          <p:cNvPr id="4099" name="Google Shape;4099;p57"/>
          <p:cNvSpPr txBox="1">
            <a:spLocks noGrp="1"/>
          </p:cNvSpPr>
          <p:nvPr>
            <p:ph type="title" idx="4"/>
          </p:nvPr>
        </p:nvSpPr>
        <p:spPr>
          <a:xfrm>
            <a:off x="1294482" y="1213944"/>
            <a:ext cx="6555035" cy="100526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The system consists of three main steps</a:t>
            </a:r>
            <a:endParaRPr sz="3200" dirty="0"/>
          </a:p>
        </p:txBody>
      </p:sp>
      <p:sp>
        <p:nvSpPr>
          <p:cNvPr id="4100" name="Google Shape;4100;p57"/>
          <p:cNvSpPr txBox="1">
            <a:spLocks noGrp="1"/>
          </p:cNvSpPr>
          <p:nvPr>
            <p:ph type="title" idx="5"/>
          </p:nvPr>
        </p:nvSpPr>
        <p:spPr>
          <a:xfrm>
            <a:off x="5958843" y="3330943"/>
            <a:ext cx="1763400" cy="4595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Cracking</a:t>
            </a:r>
            <a:endParaRPr dirty="0"/>
          </a:p>
        </p:txBody>
      </p:sp>
      <p:sp>
        <p:nvSpPr>
          <p:cNvPr id="4103" name="Google Shape;4103;p57"/>
          <p:cNvSpPr txBox="1">
            <a:spLocks noGrp="1"/>
          </p:cNvSpPr>
          <p:nvPr>
            <p:ph type="title" idx="8"/>
          </p:nvPr>
        </p:nvSpPr>
        <p:spPr>
          <a:xfrm>
            <a:off x="2928921" y="3763691"/>
            <a:ext cx="1763400" cy="4595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Blending</a:t>
            </a:r>
            <a:endParaRPr dirty="0"/>
          </a:p>
        </p:txBody>
      </p:sp>
      <p:grpSp>
        <p:nvGrpSpPr>
          <p:cNvPr id="9" name="Google Shape;3894;p53">
            <a:extLst>
              <a:ext uri="{FF2B5EF4-FFF2-40B4-BE49-F238E27FC236}">
                <a16:creationId xmlns:a16="http://schemas.microsoft.com/office/drawing/2014/main" id="{29DD7685-36B3-4121-B64F-E1F74B33CA5D}"/>
              </a:ext>
            </a:extLst>
          </p:cNvPr>
          <p:cNvGrpSpPr/>
          <p:nvPr/>
        </p:nvGrpSpPr>
        <p:grpSpPr>
          <a:xfrm>
            <a:off x="1676033" y="2746107"/>
            <a:ext cx="4345069" cy="1722166"/>
            <a:chOff x="2400395" y="1583825"/>
            <a:chExt cx="4345069" cy="1722166"/>
          </a:xfrm>
        </p:grpSpPr>
        <p:grpSp>
          <p:nvGrpSpPr>
            <p:cNvPr id="10" name="Google Shape;3895;p53">
              <a:extLst>
                <a:ext uri="{FF2B5EF4-FFF2-40B4-BE49-F238E27FC236}">
                  <a16:creationId xmlns:a16="http://schemas.microsoft.com/office/drawing/2014/main" id="{BE749035-D936-4A60-A3CC-18F10C3F1A1C}"/>
                </a:ext>
              </a:extLst>
            </p:cNvPr>
            <p:cNvGrpSpPr/>
            <p:nvPr/>
          </p:nvGrpSpPr>
          <p:grpSpPr>
            <a:xfrm>
              <a:off x="2400395" y="1768087"/>
              <a:ext cx="4131092" cy="1334616"/>
              <a:chOff x="2464544" y="1788013"/>
              <a:chExt cx="3988311" cy="1288364"/>
            </a:xfrm>
          </p:grpSpPr>
          <p:sp>
            <p:nvSpPr>
              <p:cNvPr id="14" name="Google Shape;3899;p53">
                <a:extLst>
                  <a:ext uri="{FF2B5EF4-FFF2-40B4-BE49-F238E27FC236}">
                    <a16:creationId xmlns:a16="http://schemas.microsoft.com/office/drawing/2014/main" id="{0BED49E1-F674-4D13-B237-D5248634DA25}"/>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900;p53">
                <a:extLst>
                  <a:ext uri="{FF2B5EF4-FFF2-40B4-BE49-F238E27FC236}">
                    <a16:creationId xmlns:a16="http://schemas.microsoft.com/office/drawing/2014/main" id="{A20110C6-B2BA-45C3-B7ED-6A5786275DC2}"/>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01;p53">
                <a:extLst>
                  <a:ext uri="{FF2B5EF4-FFF2-40B4-BE49-F238E27FC236}">
                    <a16:creationId xmlns:a16="http://schemas.microsoft.com/office/drawing/2014/main" id="{7E60F5F9-4A3A-4CB2-BB23-5F420AB15BC1}"/>
                  </a:ext>
                </a:extLst>
              </p:cNvPr>
              <p:cNvSpPr/>
              <p:nvPr/>
            </p:nvSpPr>
            <p:spPr>
              <a:xfrm>
                <a:off x="3064063" y="1788013"/>
                <a:ext cx="1865582" cy="57689"/>
              </a:xfrm>
              <a:custGeom>
                <a:avLst/>
                <a:gdLst/>
                <a:ahLst/>
                <a:cxnLst/>
                <a:rect l="l" t="t" r="r" b="b"/>
                <a:pathLst>
                  <a:path w="143713" h="2706" extrusionOk="0">
                    <a:moveTo>
                      <a:pt x="0" y="0"/>
                    </a:moveTo>
                    <a:lnTo>
                      <a:pt x="0" y="2705"/>
                    </a:lnTo>
                    <a:lnTo>
                      <a:pt x="143712" y="2705"/>
                    </a:lnTo>
                    <a:lnTo>
                      <a:pt x="1437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902;p53">
                <a:extLst>
                  <a:ext uri="{FF2B5EF4-FFF2-40B4-BE49-F238E27FC236}">
                    <a16:creationId xmlns:a16="http://schemas.microsoft.com/office/drawing/2014/main" id="{E79EB844-A042-46A1-A4DE-D6B73153FD5D}"/>
                  </a:ext>
                </a:extLst>
              </p:cNvPr>
              <p:cNvSpPr/>
              <p:nvPr/>
            </p:nvSpPr>
            <p:spPr>
              <a:xfrm>
                <a:off x="2464544" y="3028079"/>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3903;p53">
              <a:extLst>
                <a:ext uri="{FF2B5EF4-FFF2-40B4-BE49-F238E27FC236}">
                  <a16:creationId xmlns:a16="http://schemas.microsoft.com/office/drawing/2014/main" id="{D3037F97-C286-43F2-A48C-1C22E176DCB5}"/>
                </a:ext>
              </a:extLst>
            </p:cNvPr>
            <p:cNvSpPr/>
            <p:nvPr/>
          </p:nvSpPr>
          <p:spPr>
            <a:xfrm>
              <a:off x="4829917" y="1583825"/>
              <a:ext cx="443700" cy="4437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04;p53">
              <a:extLst>
                <a:ext uri="{FF2B5EF4-FFF2-40B4-BE49-F238E27FC236}">
                  <a16:creationId xmlns:a16="http://schemas.microsoft.com/office/drawing/2014/main" id="{D41DBC1A-B0FF-4494-AB62-2CD134F7A7E5}"/>
                </a:ext>
              </a:extLst>
            </p:cNvPr>
            <p:cNvSpPr/>
            <p:nvPr/>
          </p:nvSpPr>
          <p:spPr>
            <a:xfrm>
              <a:off x="6302064" y="2188906"/>
              <a:ext cx="443400" cy="4434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05;p53">
              <a:extLst>
                <a:ext uri="{FF2B5EF4-FFF2-40B4-BE49-F238E27FC236}">
                  <a16:creationId xmlns:a16="http://schemas.microsoft.com/office/drawing/2014/main" id="{D1A88732-5EB8-4670-B0C4-D195CEE5E6BF}"/>
                </a:ext>
              </a:extLst>
            </p:cNvPr>
            <p:cNvSpPr/>
            <p:nvPr/>
          </p:nvSpPr>
          <p:spPr>
            <a:xfrm>
              <a:off x="3301036" y="2857491"/>
              <a:ext cx="448500" cy="4485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3908;p53">
            <a:extLst>
              <a:ext uri="{FF2B5EF4-FFF2-40B4-BE49-F238E27FC236}">
                <a16:creationId xmlns:a16="http://schemas.microsoft.com/office/drawing/2014/main" id="{339BE6E7-97A3-4296-A5B9-BB820D6AA17D}"/>
              </a:ext>
            </a:extLst>
          </p:cNvPr>
          <p:cNvSpPr txBox="1">
            <a:spLocks/>
          </p:cNvSpPr>
          <p:nvPr/>
        </p:nvSpPr>
        <p:spPr>
          <a:xfrm>
            <a:off x="4171325" y="2809899"/>
            <a:ext cx="308400" cy="3138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1pPr>
            <a:lvl2pPr marL="914400" marR="0" lvl="1"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2pPr>
            <a:lvl3pPr marL="1371600" marR="0" lvl="2"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3pPr>
            <a:lvl4pPr marL="1828800" marR="0" lvl="3"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4pPr>
            <a:lvl5pPr marL="2286000" marR="0" lvl="4"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5pPr>
            <a:lvl6pPr marL="2743200" marR="0" lvl="5"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6pPr>
            <a:lvl7pPr marL="3200400" marR="0" lvl="6"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7pPr>
            <a:lvl8pPr marL="3657600" marR="0" lvl="7"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8pPr>
            <a:lvl9pPr marL="4114800" marR="0" lvl="8" indent="-317500" algn="l" rtl="0">
              <a:lnSpc>
                <a:spcPct val="100000"/>
              </a:lnSpc>
              <a:spcBef>
                <a:spcPts val="1600"/>
              </a:spcBef>
              <a:spcAft>
                <a:spcPts val="160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9pPr>
          </a:lstStyle>
          <a:p>
            <a:pPr marL="0" indent="0" algn="ctr">
              <a:buFont typeface="Fira Sans"/>
              <a:buNone/>
            </a:pPr>
            <a:r>
              <a:rPr lang="en"/>
              <a:t>1</a:t>
            </a:r>
          </a:p>
        </p:txBody>
      </p:sp>
      <p:sp>
        <p:nvSpPr>
          <p:cNvPr id="19" name="Google Shape;3909;p53">
            <a:extLst>
              <a:ext uri="{FF2B5EF4-FFF2-40B4-BE49-F238E27FC236}">
                <a16:creationId xmlns:a16="http://schemas.microsoft.com/office/drawing/2014/main" id="{30349F9D-54D2-4237-BF63-61CD761F113E}"/>
              </a:ext>
            </a:extLst>
          </p:cNvPr>
          <p:cNvSpPr txBox="1">
            <a:spLocks/>
          </p:cNvSpPr>
          <p:nvPr/>
        </p:nvSpPr>
        <p:spPr>
          <a:xfrm>
            <a:off x="5640243" y="3416150"/>
            <a:ext cx="318600" cy="3138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1pPr>
            <a:lvl2pPr marL="914400" marR="0" lvl="1"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2pPr>
            <a:lvl3pPr marL="1371600" marR="0" lvl="2"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3pPr>
            <a:lvl4pPr marL="1828800" marR="0" lvl="3"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4pPr>
            <a:lvl5pPr marL="2286000" marR="0" lvl="4"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5pPr>
            <a:lvl6pPr marL="2743200" marR="0" lvl="5"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6pPr>
            <a:lvl7pPr marL="3200400" marR="0" lvl="6"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7pPr>
            <a:lvl8pPr marL="3657600" marR="0" lvl="7"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8pPr>
            <a:lvl9pPr marL="4114800" marR="0" lvl="8" indent="-317500" algn="l" rtl="0">
              <a:lnSpc>
                <a:spcPct val="100000"/>
              </a:lnSpc>
              <a:spcBef>
                <a:spcPts val="1600"/>
              </a:spcBef>
              <a:spcAft>
                <a:spcPts val="160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9pPr>
          </a:lstStyle>
          <a:p>
            <a:pPr marL="0" indent="0" algn="ctr">
              <a:buFont typeface="Fira Sans"/>
              <a:buNone/>
            </a:pPr>
            <a:r>
              <a:rPr lang="en"/>
              <a:t>2</a:t>
            </a:r>
          </a:p>
        </p:txBody>
      </p:sp>
      <p:sp>
        <p:nvSpPr>
          <p:cNvPr id="20" name="Google Shape;3910;p53">
            <a:extLst>
              <a:ext uri="{FF2B5EF4-FFF2-40B4-BE49-F238E27FC236}">
                <a16:creationId xmlns:a16="http://schemas.microsoft.com/office/drawing/2014/main" id="{22A59F25-11E1-4141-9CB5-95392901C374}"/>
              </a:ext>
            </a:extLst>
          </p:cNvPr>
          <p:cNvSpPr txBox="1">
            <a:spLocks/>
          </p:cNvSpPr>
          <p:nvPr/>
        </p:nvSpPr>
        <p:spPr>
          <a:xfrm>
            <a:off x="2641450" y="4086909"/>
            <a:ext cx="318600" cy="313800"/>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1pPr>
            <a:lvl2pPr marL="914400" marR="0" lvl="1"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2pPr>
            <a:lvl3pPr marL="1371600" marR="0" lvl="2"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3pPr>
            <a:lvl4pPr marL="1828800" marR="0" lvl="3"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4pPr>
            <a:lvl5pPr marL="2286000" marR="0" lvl="4"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5pPr>
            <a:lvl6pPr marL="2743200" marR="0" lvl="5"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6pPr>
            <a:lvl7pPr marL="3200400" marR="0" lvl="6"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7pPr>
            <a:lvl8pPr marL="3657600" marR="0" lvl="7" indent="-317500" algn="l" rtl="0">
              <a:lnSpc>
                <a:spcPct val="100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8pPr>
            <a:lvl9pPr marL="4114800" marR="0" lvl="8" indent="-317500" algn="l" rtl="0">
              <a:lnSpc>
                <a:spcPct val="100000"/>
              </a:lnSpc>
              <a:spcBef>
                <a:spcPts val="1600"/>
              </a:spcBef>
              <a:spcAft>
                <a:spcPts val="160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9pPr>
          </a:lstStyle>
          <a:p>
            <a:pPr marL="0" indent="0" algn="ctr">
              <a:buFont typeface="Fira Sans"/>
              <a:buNone/>
            </a:pPr>
            <a:r>
              <a:rPr lang="en"/>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097"/>
                                        </p:tgtEl>
                                        <p:attrNameLst>
                                          <p:attrName>style.visibility</p:attrName>
                                        </p:attrNameLst>
                                      </p:cBhvr>
                                      <p:to>
                                        <p:strVal val="visible"/>
                                      </p:to>
                                    </p:set>
                                    <p:animEffect transition="in" filter="randombar(horizontal)">
                                      <p:cBhvr>
                                        <p:cTn id="7" dur="500"/>
                                        <p:tgtEl>
                                          <p:spTgt spid="409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randombar(horizontal)">
                                      <p:cBhvr>
                                        <p:cTn id="12" dur="500"/>
                                        <p:tgtEl>
                                          <p:spTgt spid="410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103"/>
                                        </p:tgtEl>
                                        <p:attrNameLst>
                                          <p:attrName>style.visibility</p:attrName>
                                        </p:attrNameLst>
                                      </p:cBhvr>
                                      <p:to>
                                        <p:strVal val="visible"/>
                                      </p:to>
                                    </p:set>
                                    <p:animEffect transition="in" filter="randombar(horizontal)">
                                      <p:cBhvr>
                                        <p:cTn id="17" dur="500"/>
                                        <p:tgtEl>
                                          <p:spTgt spid="4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 grpId="0"/>
      <p:bldP spid="4100" grpId="0"/>
      <p:bldP spid="4103" grpId="0"/>
    </p:bldLst>
  </p:timing>
</p:sld>
</file>

<file path=ppt/theme/theme1.xml><?xml version="1.0" encoding="utf-8"?>
<a:theme xmlns:a="http://schemas.openxmlformats.org/drawingml/2006/main" name="Data Visualization by Slidesgo">
  <a:themeElements>
    <a:clrScheme name="Simple Light">
      <a:dk1>
        <a:srgbClr val="000000"/>
      </a:dk1>
      <a:lt1>
        <a:srgbClr val="FFFFFF"/>
      </a:lt1>
      <a:dk2>
        <a:srgbClr val="595959"/>
      </a:dk2>
      <a:lt2>
        <a:srgbClr val="EEEEEE"/>
      </a:lt2>
      <a:accent1>
        <a:srgbClr val="8C3EE6"/>
      </a:accent1>
      <a:accent2>
        <a:srgbClr val="220B49"/>
      </a:accent2>
      <a:accent3>
        <a:srgbClr val="8C3EE6"/>
      </a:accent3>
      <a:accent4>
        <a:srgbClr val="D4B6F6"/>
      </a:accent4>
      <a:accent5>
        <a:srgbClr val="B32A9A"/>
      </a:accent5>
      <a:accent6>
        <a:srgbClr val="6D195D"/>
      </a:accent6>
      <a:hlink>
        <a:srgbClr val="D4B6F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1937</Words>
  <Application>Microsoft Office PowerPoint</Application>
  <PresentationFormat>On-screen Show (16:9)</PresentationFormat>
  <Paragraphs>374</Paragraphs>
  <Slides>51</Slides>
  <Notes>51</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5" baseType="lpstr">
      <vt:lpstr>Wingdings</vt:lpstr>
      <vt:lpstr>Cambria Math</vt:lpstr>
      <vt:lpstr>Raleway</vt:lpstr>
      <vt:lpstr>Symbol</vt:lpstr>
      <vt:lpstr>Calibri</vt:lpstr>
      <vt:lpstr>Times New Roman</vt:lpstr>
      <vt:lpstr>Algerian</vt:lpstr>
      <vt:lpstr>Raleway Thin</vt:lpstr>
      <vt:lpstr>Fira Sans</vt:lpstr>
      <vt:lpstr>Arial</vt:lpstr>
      <vt:lpstr>Montserrat</vt:lpstr>
      <vt:lpstr>Harrington</vt:lpstr>
      <vt:lpstr>Data Visualization by Slidesgo</vt:lpstr>
      <vt:lpstr>Packager Shell Object</vt:lpstr>
      <vt:lpstr>405 Project Group 3</vt:lpstr>
      <vt:lpstr>Content</vt:lpstr>
      <vt:lpstr>Content</vt:lpstr>
      <vt:lpstr>MISSION STATEMENT</vt:lpstr>
      <vt:lpstr>The Problem</vt:lpstr>
      <vt:lpstr>The Problem</vt:lpstr>
      <vt:lpstr>Objectives</vt:lpstr>
      <vt:lpstr>Scope of The Project</vt:lpstr>
      <vt:lpstr>System Description</vt:lpstr>
      <vt:lpstr>Distillation</vt:lpstr>
      <vt:lpstr>Cracking</vt:lpstr>
      <vt:lpstr>Blending</vt:lpstr>
      <vt:lpstr>Initial Assumptions:</vt:lpstr>
      <vt:lpstr>Initial Assumptions:</vt:lpstr>
      <vt:lpstr>INPUT DATA AND ITS ANALYSIS</vt:lpstr>
      <vt:lpstr>DATA TYPE</vt:lpstr>
      <vt:lpstr>MISSION STATEMENT</vt:lpstr>
      <vt:lpstr>MISSION STATEMENT</vt:lpstr>
      <vt:lpstr>MISSION STATEMENT</vt:lpstr>
      <vt:lpstr>MISSION STATEMENT</vt:lpstr>
      <vt:lpstr>ARENA MODEL The model is built carefully, covering the whole process of  Distillation, Cracking, and Blending </vt:lpstr>
      <vt:lpstr>ARENA MODEL</vt:lpstr>
      <vt:lpstr>Validation</vt:lpstr>
      <vt:lpstr>Validation</vt:lpstr>
      <vt:lpstr>MISSION STATEMENT</vt:lpstr>
      <vt:lpstr>MISSION STATEMENT</vt:lpstr>
      <vt:lpstr>MISSION STATEMENT</vt:lpstr>
      <vt:lpstr>MISSION STATEMENT</vt:lpstr>
      <vt:lpstr>MISSION STATEMENT</vt:lpstr>
      <vt:lpstr>OUTPUT ANALYSIS</vt:lpstr>
      <vt:lpstr>Assumptions</vt:lpstr>
      <vt:lpstr>OUTPUT ANALYSIS</vt:lpstr>
      <vt:lpstr>OUTPUT ANALYSIS</vt:lpstr>
      <vt:lpstr>MISSION STATEMENT</vt:lpstr>
      <vt:lpstr>Scenarios and Improvements on The System </vt:lpstr>
      <vt:lpstr>System Operations</vt:lpstr>
      <vt:lpstr>Adjusting the Distribution of the entites before blending</vt:lpstr>
      <vt:lpstr>Before</vt:lpstr>
      <vt:lpstr>Old Revenue</vt:lpstr>
      <vt:lpstr>40,529,736 SR</vt:lpstr>
      <vt:lpstr>Adjusting the ratio of the entities to be cracked </vt:lpstr>
      <vt:lpstr>Before</vt:lpstr>
      <vt:lpstr>Old Revenue</vt:lpstr>
      <vt:lpstr>42,620,382 SR</vt:lpstr>
      <vt:lpstr>Adjusting the working times policy </vt:lpstr>
      <vt:lpstr>Before</vt:lpstr>
      <vt:lpstr>Old Revenue</vt:lpstr>
      <vt:lpstr>35,240,220 SR</vt:lpstr>
      <vt:lpstr>Contributions </vt:lpstr>
      <vt:lpstr>RECOMMENDATION</vt:lpstr>
      <vt:lpstr>Recomendation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Falcon ♛</dc:creator>
  <cp:lastModifiedBy>Khaled Albadeea</cp:lastModifiedBy>
  <cp:revision>27</cp:revision>
  <dcterms:modified xsi:type="dcterms:W3CDTF">2020-12-07T08:22:07Z</dcterms:modified>
</cp:coreProperties>
</file>